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18.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226.xml"/>
  <Override ContentType="application/vnd.openxmlformats-officedocument.presentationml.slideLayout+xml" PartName="/ppt/slideLayouts/slideLayout96.xml"/>
  <Override ContentType="application/vnd.openxmlformats-officedocument.presentationml.slideLayout+xml" PartName="/ppt/slideLayouts/slideLayout269.xml"/>
  <Override ContentType="application/vnd.openxmlformats-officedocument.presentationml.slideLayout+xml" PartName="/ppt/slideLayouts/slideLayout285.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250.xml"/>
  <Override ContentType="application/vnd.openxmlformats-officedocument.presentationml.slideLayout+xml" PartName="/ppt/slideLayouts/slideLayout145.xml"/>
  <Override ContentType="application/vnd.openxmlformats-officedocument.presentationml.slideLayout+xml" PartName="/ppt/slideLayouts/slideLayout277.xml"/>
  <Override ContentType="application/vnd.openxmlformats-officedocument.presentationml.slideLayout+xml" PartName="/ppt/slideLayouts/slideLayout196.xml"/>
  <Override ContentType="application/vnd.openxmlformats-officedocument.presentationml.slideLayout+xml" PartName="/ppt/slideLayouts/slideLayout234.xml"/>
  <Override ContentType="application/vnd.openxmlformats-officedocument.presentationml.slideLayout+xml" PartName="/ppt/slideLayouts/slideLayout102.xml"/>
  <Override ContentType="application/vnd.openxmlformats-officedocument.presentationml.slideLayout+xml" PartName="/ppt/slideLayouts/slideLayout188.xml"/>
  <Override ContentType="application/vnd.openxmlformats-officedocument.presentationml.slideLayout+xml" PartName="/ppt/slideLayouts/slideLayout242.xml"/>
  <Override ContentType="application/vnd.openxmlformats-officedocument.presentationml.slideLayout+xml" PartName="/ppt/slideLayouts/slideLayout165.xml"/>
  <Override ContentType="application/vnd.openxmlformats-officedocument.presentationml.slideLayout+xml" PartName="/ppt/slideLayouts/slideLayout262.xml"/>
  <Override ContentType="application/vnd.openxmlformats-officedocument.presentationml.slideLayout+xml" PartName="/ppt/slideLayouts/slideLayout65.xml"/>
  <Override ContentType="application/vnd.openxmlformats-officedocument.presentationml.slideLayout+xml" PartName="/ppt/slideLayouts/slideLayout289.xml"/>
  <Override ContentType="application/vnd.openxmlformats-officedocument.presentationml.slideLayout+xml" PartName="/ppt/slideLayouts/slideLayout300.xml"/>
  <Override ContentType="application/vnd.openxmlformats-officedocument.presentationml.slideLayout+xml" PartName="/ppt/slideLayouts/slideLayout22.xml"/>
  <Override ContentType="application/vnd.openxmlformats-officedocument.presentationml.slideLayout+xml" PartName="/ppt/slideLayouts/slideLayout293.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257.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14.xml"/>
  <Override ContentType="application/vnd.openxmlformats-officedocument.presentationml.slideLayout+xml" PartName="/ppt/slideLayouts/slideLayout92.xml"/>
  <Override ContentType="application/vnd.openxmlformats-officedocument.presentationml.slideLayout+xml" PartName="/ppt/slideLayouts/slideLayout150.xml"/>
  <Override ContentType="application/vnd.openxmlformats-officedocument.presentationml.slideLayout+xml" PartName="/ppt/slideLayouts/slideLayout193.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238.xml"/>
  <Override ContentType="application/vnd.openxmlformats-officedocument.presentationml.slideLayout+xml" PartName="/ppt/slideLayouts/slideLayout77.xml"/>
  <Override ContentType="application/vnd.openxmlformats-officedocument.presentationml.slideLayout+xml" PartName="/ppt/slideLayouts/slideLayout281.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26.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304.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66.xml"/>
  <Override ContentType="application/vnd.openxmlformats-officedocument.presentationml.slideLayout+xml" PartName="/ppt/slideLayouts/slideLayout206.xml"/>
  <Override ContentType="application/vnd.openxmlformats-officedocument.presentationml.slideLayout+xml" PartName="/ppt/slideLayouts/slideLayout223.xml"/>
  <Override ContentType="application/vnd.openxmlformats-officedocument.presentationml.slideLayout+xml" PartName="/ppt/slideLayouts/slideLayout142.xml"/>
  <Override ContentType="application/vnd.openxmlformats-officedocument.presentationml.slideLayout+xml" PartName="/ppt/slideLayouts/slideLayout249.xml"/>
  <Override ContentType="application/vnd.openxmlformats-officedocument.presentationml.slideLayout+xml" PartName="/ppt/slideLayouts/slideLayout12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210.xml"/>
  <Override ContentType="application/vnd.openxmlformats-officedocument.presentationml.slideLayout+xml" PartName="/ppt/slideLayouts/slideLayout270.xml"/>
  <Override ContentType="application/vnd.openxmlformats-officedocument.presentationml.slideLayout+xml" PartName="/ppt/slideLayouts/slideLayout45.xml"/>
  <Override ContentType="application/vnd.openxmlformats-officedocument.presentationml.slideLayout+xml" PartName="/ppt/slideLayouts/slideLayout253.xml"/>
  <Override ContentType="application/vnd.openxmlformats-officedocument.presentationml.slideLayout+xml" PartName="/ppt/slideLayouts/slideLayout296.xml"/>
  <Override ContentType="application/vnd.openxmlformats-officedocument.presentationml.slideLayout+xml" PartName="/ppt/slideLayouts/slideLayout189.xml"/>
  <Override ContentType="application/vnd.openxmlformats-officedocument.presentationml.slideLayout+xml" PartName="/ppt/slideLayouts/slideLayout278.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103.xml"/>
  <Override ContentType="application/vnd.openxmlformats-officedocument.presentationml.slideLayout+xml" PartName="/ppt/slideLayouts/slideLayout235.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219.xml"/>
  <Override ContentType="application/vnd.openxmlformats-officedocument.presentationml.slideLayout+xml" PartName="/ppt/slideLayouts/slideLayout70.xml"/>
  <Override ContentType="application/vnd.openxmlformats-officedocument.presentationml.slideLayout+xml" PartName="/ppt/slideLayouts/slideLayout217.xml"/>
  <Override ContentType="application/vnd.openxmlformats-officedocument.presentationml.slideLayout+xml" PartName="/ppt/slideLayouts/slideLayout128.xml"/>
  <Override ContentType="application/vnd.openxmlformats-officedocument.presentationml.slideLayout+xml" PartName="/ppt/slideLayouts/slideLayout225.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251.xml"/>
  <Override ContentType="application/vnd.openxmlformats-officedocument.presentationml.slideLayout+xml" PartName="/ppt/slideLayouts/slideLayout99.xml"/>
  <Override ContentType="application/vnd.openxmlformats-officedocument.presentationml.slideLayout+xml" PartName="/ppt/slideLayouts/slideLayout268.xml"/>
  <Override ContentType="application/vnd.openxmlformats-officedocument.presentationml.slideLayout+xml" PartName="/ppt/slideLayouts/slideLayout21.xml"/>
  <Override ContentType="application/vnd.openxmlformats-officedocument.presentationml.slideLayout+xml" PartName="/ppt/slideLayouts/slideLayout294.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18.xml"/>
  <Override ContentType="application/vnd.openxmlformats-officedocument.presentationml.slideLayout+xml" PartName="/ppt/slideLayouts/slideLayout195.xml"/>
  <Override ContentType="application/vnd.openxmlformats-officedocument.presentationml.slideLayout+xml" PartName="/ppt/slideLayouts/slideLayout288.xml"/>
  <Override ContentType="application/vnd.openxmlformats-officedocument.presentationml.slideLayout+xml" PartName="/ppt/slideLayouts/slideLayout245.xml"/>
  <Override ContentType="application/vnd.openxmlformats-officedocument.presentationml.slideLayout+xml" PartName="/ppt/slideLayouts/slideLayout85.xml"/>
  <Override ContentType="application/vnd.openxmlformats-officedocument.presentationml.slideLayout+xml" PartName="/ppt/slideLayouts/slideLayout20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231.xml"/>
  <Override ContentType="application/vnd.openxmlformats-officedocument.presentationml.slideLayout+xml" PartName="/ppt/slideLayouts/slideLayout274.xml"/>
  <Override ContentType="application/vnd.openxmlformats-officedocument.presentationml.slideLayout+xml" PartName="/ppt/slideLayouts/slideLayout273.xml"/>
  <Override ContentType="application/vnd.openxmlformats-officedocument.presentationml.slideLayout+xml" PartName="/ppt/slideLayouts/slideLayout184.xml"/>
  <Override ContentType="application/vnd.openxmlformats-officedocument.presentationml.slideLayout+xml" PartName="/ppt/slideLayouts/slideLayout230.xml"/>
  <Override ContentType="application/vnd.openxmlformats-officedocument.presentationml.slideLayout+xml" PartName="/ppt/slideLayouts/slideLayout141.xml"/>
  <Override ContentType="application/vnd.openxmlformats-officedocument.presentationml.slideLayout+xml" PartName="/ppt/slideLayouts/slideLayout239.xml"/>
  <Override ContentType="application/vnd.openxmlformats-officedocument.presentationml.slideLayout+xml" PartName="/ppt/slideLayouts/slideLayout7.xml"/>
  <Override ContentType="application/vnd.openxmlformats-officedocument.presentationml.slideLayout+xml" PartName="/ppt/slideLayouts/slideLayout167.xml"/>
  <Override ContentType="application/vnd.openxmlformats-officedocument.presentationml.slideLayout+xml" PartName="/ppt/slideLayouts/slideLayout107.xml"/>
  <Override ContentType="application/vnd.openxmlformats-officedocument.presentationml.slideLayout+xml" PartName="/ppt/slideLayouts/slideLayout299.xml"/>
  <Override ContentType="application/vnd.openxmlformats-officedocument.presentationml.slideLayout+xml" PartName="/ppt/slideLayouts/slideLayout256.xml"/>
  <Override ContentType="application/vnd.openxmlformats-officedocument.presentationml.slideLayout+xml" PartName="/ppt/slideLayouts/slideLayout124.xml"/>
  <Override ContentType="application/vnd.openxmlformats-officedocument.presentationml.slideLayout+xml" PartName="/ppt/slideLayouts/slideLayout21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220.xml"/>
  <Override ContentType="application/vnd.openxmlformats-officedocument.presentationml.slideLayout+xml" PartName="/ppt/slideLayouts/slideLayout263.xml"/>
  <Override ContentType="application/vnd.openxmlformats-officedocument.presentationml.slideLayout+xml" PartName="/ppt/slideLayouts/slideLayout68.xml"/>
  <Override ContentType="application/vnd.openxmlformats-officedocument.presentationml.slideLayout+xml" PartName="/ppt/slideLayouts/slideLayout203.xml"/>
  <Override ContentType="application/vnd.openxmlformats-officedocument.presentationml.slideLayout+xml" PartName="/ppt/slideLayouts/slideLayout246.xml"/>
  <Override ContentType="application/vnd.openxmlformats-officedocument.presentationml.slideLayout+xml" PartName="/ppt/slideLayouts/slideLayout290.xml"/>
  <Override ContentType="application/vnd.openxmlformats-officedocument.presentationml.slideLayout+xml" PartName="/ppt/slideLayouts/slideLayout229.xml"/>
  <Override ContentType="application/vnd.openxmlformats-officedocument.presentationml.slideLayout+xml" PartName="/ppt/slideLayouts/slideLayout190.xml"/>
  <Override ContentType="application/vnd.openxmlformats-officedocument.presentationml.slideLayout+xml" PartName="/ppt/slideLayouts/slideLayout224.xml"/>
  <Override ContentType="application/vnd.openxmlformats-officedocument.presentationml.slideLayout+xml" PartName="/ppt/slideLayouts/slideLayout267.xml"/>
  <Override ContentType="application/vnd.openxmlformats-officedocument.presentationml.slideLayout+xml" PartName="/ppt/slideLayouts/slideLayout284.xml"/>
  <Override ContentType="application/vnd.openxmlformats-officedocument.presentationml.slideLayout+xml" PartName="/ppt/slideLayouts/slideLayout207.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241.xml"/>
  <Override ContentType="application/vnd.openxmlformats-officedocument.presentationml.slideLayout+xml" PartName="/ppt/slideLayouts/slideLayout31.xml"/>
  <Override ContentType="application/vnd.openxmlformats-officedocument.presentationml.slideLayout+xml" PartName="/ppt/slideLayouts/slideLayout80.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303.xml"/>
  <Override ContentType="application/vnd.openxmlformats-officedocument.presentationml.slideLayout+xml" PartName="/ppt/slideLayouts/slideLayout156.xml"/>
  <Override ContentType="application/vnd.openxmlformats-officedocument.presentationml.slideLayout+xml" PartName="/ppt/slideLayouts/slideLayout199.xml"/>
  <Override ContentType="application/vnd.openxmlformats-officedocument.presentationml.slideLayout+xml" PartName="/ppt/slideLayouts/slideLayout173.xml"/>
  <Override ContentType="application/vnd.openxmlformats-officedocument.presentationml.slideLayout+xml" PartName="/ppt/slideLayouts/slideLayout171.xml"/>
  <Override ContentType="application/vnd.openxmlformats-officedocument.presentationml.slideLayout+xml" PartName="/ppt/slideLayouts/slideLayout260.xml"/>
  <Override ContentType="application/vnd.openxmlformats-officedocument.presentationml.slideLayout+xml" PartName="/ppt/slideLayouts/slideLayout198.xml"/>
  <Override ContentType="application/vnd.openxmlformats-officedocument.presentationml.slideLayout+xml" PartName="/ppt/slideLayouts/slideLayout252.xml"/>
  <Override ContentType="application/vnd.openxmlformats-officedocument.presentationml.slideLayout+xml" PartName="/ppt/slideLayouts/slideLayout120.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295.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216.xml"/>
  <Override ContentType="application/vnd.openxmlformats-officedocument.presentationml.slideLayout+xml" PartName="/ppt/slideLayouts/slideLayout5.xml"/>
  <Override ContentType="application/vnd.openxmlformats-officedocument.presentationml.slideLayout+xml" PartName="/ppt/slideLayouts/slideLayout259.xml"/>
  <Override ContentType="application/vnd.openxmlformats-officedocument.presentationml.slideLayout+xml" PartName="/ppt/slideLayouts/slideLayout78.xml"/>
  <Override ContentType="application/vnd.openxmlformats-officedocument.presentationml.slideLayout+xml" PartName="/ppt/slideLayouts/slideLayout232.xml"/>
  <Override ContentType="application/vnd.openxmlformats-officedocument.presentationml.slideLayout+xml" PartName="/ppt/slideLayouts/slideLayout275.xml"/>
  <Override ContentType="application/vnd.openxmlformats-officedocument.presentationml.slideLayout+xml" PartName="/ppt/slideLayouts/slideLayout208.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228.xml"/>
  <Override ContentType="application/vnd.openxmlformats-officedocument.presentationml.slideLayout+xml" PartName="/ppt/slideLayouts/slideLayout135.xml"/>
  <Override ContentType="application/vnd.openxmlformats-officedocument.presentationml.slideLayout+xml" PartName="/ppt/slideLayouts/slideLayout280.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291.xml"/>
  <Override ContentType="application/vnd.openxmlformats-officedocument.presentationml.slideLayout+xml" PartName="/ppt/slideLayouts/slideLayout194.xml"/>
  <Override ContentType="application/vnd.openxmlformats-officedocument.presentationml.slideLayout+xml" PartName="/ppt/slideLayouts/slideLayout287.xml"/>
  <Override ContentType="application/vnd.openxmlformats-officedocument.presentationml.slideLayout+xml" PartName="/ppt/slideLayouts/slideLayout71.xml"/>
  <Override ContentType="application/vnd.openxmlformats-officedocument.presentationml.slideLayout+xml" PartName="/ppt/slideLayouts/slideLayout151.xml"/>
  <Override ContentType="application/vnd.openxmlformats-officedocument.presentationml.slideLayout+xml" PartName="/ppt/slideLayouts/slideLayout244.xml"/>
  <Override ContentType="application/vnd.openxmlformats-officedocument.presentationml.slideLayout+xml" PartName="/ppt/slideLayouts/slideLayout201.xml"/>
  <Override ContentType="application/vnd.openxmlformats-officedocument.presentationml.slideLayout+xml" PartName="/ppt/slideLayouts/slideLayout302.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116.xml"/>
  <Override ContentType="application/vnd.openxmlformats-officedocument.presentationml.slideLayout+xml" PartName="/ppt/slideLayouts/slideLayout221.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204.xml"/>
  <Override ContentType="application/vnd.openxmlformats-officedocument.presentationml.slideLayout+xml" PartName="/ppt/slideLayouts/slideLayout212.xml"/>
  <Override ContentType="application/vnd.openxmlformats-officedocument.presentationml.slideLayout+xml" PartName="/ppt/slideLayouts/slideLayout183.xml"/>
  <Override ContentType="application/vnd.openxmlformats-officedocument.presentationml.slideLayout+xml" PartName="/ppt/slideLayouts/slideLayout298.xml"/>
  <Override ContentType="application/vnd.openxmlformats-officedocument.presentationml.slideLayout+xml" PartName="/ppt/slideLayouts/slideLayout166.xml"/>
  <Override ContentType="application/vnd.openxmlformats-officedocument.presentationml.slideLayout+xml" PartName="/ppt/slideLayouts/slideLayout247.xml"/>
  <Override ContentType="application/vnd.openxmlformats-officedocument.presentationml.slideLayout+xml" PartName="/ppt/slideLayouts/slideLayout272.xml"/>
  <Override ContentType="application/vnd.openxmlformats-officedocument.presentationml.slideLayout+xml" PartName="/ppt/slideLayouts/slideLayout140.xml"/>
  <Override ContentType="application/vnd.openxmlformats-officedocument.presentationml.slideLayout+xml" PartName="/ppt/slideLayouts/slideLayout264.xml"/>
  <Override ContentType="application/vnd.openxmlformats-officedocument.presentationml.slideLayout+xml" PartName="/ppt/slideLayouts/slideLayout90.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255.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51.xml"/>
  <Override ContentType="application/vnd.openxmlformats-officedocument.presentationml.slideLayout+xml" PartName="/ppt/slideLayouts/slideLayout94.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236.xml"/>
  <Override ContentType="application/vnd.openxmlformats-officedocument.presentationml.slideLayout+xml" PartName="/ppt/slideLayouts/slideLayout191.xml"/>
  <Override ContentType="application/vnd.openxmlformats-officedocument.presentationml.slideLayout+xml" PartName="/ppt/slideLayouts/slideLayout279.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58.xml"/>
  <Override ContentType="application/vnd.openxmlformats-officedocument.presentationml.slideLayout+xml" PartName="/ppt/slideLayouts/slideLayout240.xml"/>
  <Override ContentType="application/vnd.openxmlformats-officedocument.presentationml.slideLayout+xml" PartName="/ppt/slideLayouts/slideLayout15.xml"/>
  <Override ContentType="application/vnd.openxmlformats-officedocument.presentationml.slideLayout+xml" PartName="/ppt/slideLayouts/slideLayout283.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200.xml"/>
  <Override ContentType="application/vnd.openxmlformats-officedocument.presentationml.slideLayout+xml" PartName="/ppt/slideLayouts/slideLayout243.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28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97.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101.xml"/>
  <Override ContentType="application/vnd.openxmlformats-officedocument.presentationml.slideLayout+xml" PartName="/ppt/slideLayouts/slideLayout233.xml"/>
  <Override ContentType="application/vnd.openxmlformats-officedocument.presentationml.slideLayout+xml" PartName="/ppt/slideLayouts/slideLayout179.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292.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215.xml"/>
  <Override ContentType="application/vnd.openxmlformats-officedocument.presentationml.slideLayout+xml" PartName="/ppt/slideLayouts/slideLayout276.xml"/>
  <Override ContentType="application/vnd.openxmlformats-officedocument.presentationml.slideLayout+xml" PartName="/ppt/slideLayouts/slideLayout25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261.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09.xml"/>
  <Override ContentType="application/vnd.openxmlformats-officedocument.presentationml.slideLayout+xml" PartName="/ppt/slideLayouts/slideLayout227.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248.xml"/>
  <Override ContentType="application/vnd.openxmlformats-officedocument.presentationml.slideLayout+xml" PartName="/ppt/slideLayouts/slideLayout205.xml"/>
  <Override ContentType="application/vnd.openxmlformats-officedocument.presentationml.slideLayout+xml" PartName="/ppt/slideLayouts/slideLayout222.xml"/>
  <Override ContentType="application/vnd.openxmlformats-officedocument.presentationml.slideLayout+xml" PartName="/ppt/slideLayouts/slideLayout282.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265.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115.xml"/>
  <Override ContentType="application/vnd.openxmlformats-officedocument.presentationml.slideLayout+xml" PartName="/ppt/slideLayouts/slideLayout301.xml"/>
  <Override ContentType="application/vnd.openxmlformats-officedocument.presentationml.slideLayout+xml" PartName="/ppt/slideLayouts/slideLayout192.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297.xml"/>
  <Override ContentType="application/vnd.openxmlformats-officedocument.presentationml.slideLayout+xml" PartName="/ppt/slideLayouts/slideLayout211.xml"/>
  <Override ContentType="application/vnd.openxmlformats-officedocument.presentationml.slideLayout+xml" PartName="/ppt/slideLayouts/slideLayout100.xml"/>
  <Override ContentType="application/vnd.openxmlformats-officedocument.presentationml.slideLayout+xml" PartName="/ppt/slideLayouts/slideLayout237.xml"/>
  <Override ContentType="application/vnd.openxmlformats-officedocument.presentationml.slideLayout+xml" PartName="/ppt/slideLayouts/slideLayout143.xml"/>
  <Override ContentType="application/vnd.openxmlformats-officedocument.presentationml.slideLayout+xml" PartName="/ppt/slideLayouts/slideLayout271.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254.xml"/>
  <Override ContentType="application/vnd.openxmlformats-officedocument.presentationml.slideLayout+xml" PartName="/ppt/slideLayouts/slideLayout9.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86.xml"/>
  <Override ContentType="application/vnd.openxmlformats-officedocument.presentationml.slideLayout+xml" PartName="/ppt/slideLayouts/slideLayout160.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952" r:id="rId5"/>
    <p:sldMasterId id="2147483953" r:id="rId6"/>
    <p:sldMasterId id="2147483954" r:id="rId7"/>
    <p:sldMasterId id="2147483955"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Lst>
  <p:sldSz cy="5143500" cx="9144000"/>
  <p:notesSz cx="6858000" cy="9144000"/>
  <p:embeddedFontLst>
    <p:embeddedFont>
      <p:font typeface="Proxima Nova"/>
      <p:regular r:id="rId30"/>
      <p:bold r:id="rId31"/>
      <p:italic r:id="rId32"/>
      <p:boldItalic r:id="rId33"/>
    </p:embeddedFont>
    <p:embeddedFont>
      <p:font typeface="DM Serif Text"/>
      <p:regular r:id="rId34"/>
      <p:italic r:id="rId35"/>
    </p:embeddedFont>
    <p:embeddedFont>
      <p:font typeface="IBM Plex Mono"/>
      <p:regular r:id="rId36"/>
      <p:bold r:id="rId37"/>
      <p:italic r:id="rId38"/>
      <p:boldItalic r:id="rId39"/>
    </p:embeddedFont>
    <p:embeddedFont>
      <p:font typeface="IBM Plex Sans"/>
      <p:regular r:id="rId40"/>
      <p:bold r:id="rId41"/>
      <p:italic r:id="rId42"/>
      <p:boldItalic r:id="rId43"/>
    </p:embeddedFont>
    <p:embeddedFont>
      <p:font typeface="Playfair Display"/>
      <p:regular r:id="rId44"/>
      <p:bold r:id="rId45"/>
      <p:italic r:id="rId46"/>
      <p:boldItalic r:id="rId47"/>
    </p:embeddedFont>
    <p:embeddedFont>
      <p:font typeface="Poppins"/>
      <p:regular r:id="rId48"/>
      <p:bold r:id="rId49"/>
      <p:italic r:id="rId50"/>
      <p:boldItalic r:id="rId51"/>
    </p:embeddedFont>
    <p:embeddedFont>
      <p:font typeface="IBM Plex Sans Medium"/>
      <p:regular r:id="rId52"/>
      <p:bold r:id="rId53"/>
      <p:italic r:id="rId54"/>
      <p:boldItalic r:id="rId55"/>
    </p:embeddedFont>
    <p:embeddedFont>
      <p:font typeface="IBM Plex Sans Condensed"/>
      <p:regular r:id="rId56"/>
      <p:bold r:id="rId57"/>
      <p:italic r:id="rId58"/>
      <p:boldItalic r:id="rId59"/>
    </p:embeddedFont>
    <p:embeddedFont>
      <p:font typeface="Poppins SemiBold"/>
      <p:regular r:id="rId60"/>
      <p:bold r:id="rId61"/>
      <p:italic r:id="rId62"/>
      <p:boldItalic r:id="rId63"/>
    </p:embeddedFont>
    <p:embeddedFont>
      <p:font typeface="Gill Sans"/>
      <p:regular r:id="rId64"/>
      <p:bold r:id="rId65"/>
    </p:embeddedFont>
    <p:embeddedFont>
      <p:font typeface="Playfair Display SemiBold"/>
      <p:regular r:id="rId66"/>
      <p:bold r:id="rId67"/>
      <p:italic r:id="rId68"/>
      <p:boldItalic r:id="rId69"/>
    </p:embeddedFont>
    <p:embeddedFont>
      <p:font typeface="IBM Plex Sans SemiBold"/>
      <p:regular r:id="rId70"/>
      <p:bold r:id="rId71"/>
      <p:italic r:id="rId72"/>
      <p:boldItalic r:id="rId73"/>
    </p:embeddedFont>
    <p:embeddedFont>
      <p:font typeface="Questrial"/>
      <p:regular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CBB563B-EC6E-4847-98D0-18BDF73F9F85}">
  <a:tblStyle styleId="{5CBB563B-EC6E-4847-98D0-18BDF73F9F8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IBMPlexSans-regular.fntdata"/><Relationship Id="rId42" Type="http://schemas.openxmlformats.org/officeDocument/2006/relationships/font" Target="fonts/IBMPlexSans-italic.fntdata"/><Relationship Id="rId41" Type="http://schemas.openxmlformats.org/officeDocument/2006/relationships/font" Target="fonts/IBMPlexSans-bold.fntdata"/><Relationship Id="rId44" Type="http://schemas.openxmlformats.org/officeDocument/2006/relationships/font" Target="fonts/PlayfairDisplay-regular.fntdata"/><Relationship Id="rId43" Type="http://schemas.openxmlformats.org/officeDocument/2006/relationships/font" Target="fonts/IBMPlexSans-boldItalic.fntdata"/><Relationship Id="rId46" Type="http://schemas.openxmlformats.org/officeDocument/2006/relationships/font" Target="fonts/PlayfairDisplay-italic.fntdata"/><Relationship Id="rId45" Type="http://schemas.openxmlformats.org/officeDocument/2006/relationships/font" Target="fonts/PlayfairDisplay-bold.fntdata"/><Relationship Id="rId48" Type="http://schemas.openxmlformats.org/officeDocument/2006/relationships/font" Target="fonts/Poppins-regular.fntdata"/><Relationship Id="rId47" Type="http://schemas.openxmlformats.org/officeDocument/2006/relationships/font" Target="fonts/PlayfairDisplay-boldItalic.fntdata"/><Relationship Id="rId49" Type="http://schemas.openxmlformats.org/officeDocument/2006/relationships/font" Target="fonts/Poppins-bold.fntdata"/><Relationship Id="rId31" Type="http://schemas.openxmlformats.org/officeDocument/2006/relationships/font" Target="fonts/ProximaNova-bold.fntdata"/><Relationship Id="rId30" Type="http://schemas.openxmlformats.org/officeDocument/2006/relationships/font" Target="fonts/ProximaNova-regular.fntdata"/><Relationship Id="rId33" Type="http://schemas.openxmlformats.org/officeDocument/2006/relationships/font" Target="fonts/ProximaNova-boldItalic.fntdata"/><Relationship Id="rId32" Type="http://schemas.openxmlformats.org/officeDocument/2006/relationships/font" Target="fonts/ProximaNova-italic.fntdata"/><Relationship Id="rId35" Type="http://schemas.openxmlformats.org/officeDocument/2006/relationships/font" Target="fonts/DMSerifText-italic.fntdata"/><Relationship Id="rId34" Type="http://schemas.openxmlformats.org/officeDocument/2006/relationships/font" Target="fonts/DMSerifText-regular.fntdata"/><Relationship Id="rId37" Type="http://schemas.openxmlformats.org/officeDocument/2006/relationships/font" Target="fonts/IBMPlexMono-bold.fntdata"/><Relationship Id="rId36" Type="http://schemas.openxmlformats.org/officeDocument/2006/relationships/font" Target="fonts/IBMPlexMono-regular.fntdata"/><Relationship Id="rId39" Type="http://schemas.openxmlformats.org/officeDocument/2006/relationships/font" Target="fonts/IBMPlexMono-boldItalic.fntdata"/><Relationship Id="rId38" Type="http://schemas.openxmlformats.org/officeDocument/2006/relationships/font" Target="fonts/IBMPlexMono-italic.fnt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IBMPlexSansSemiBold-boldItalic.fntdata"/><Relationship Id="rId72" Type="http://schemas.openxmlformats.org/officeDocument/2006/relationships/font" Target="fonts/IBMPlexSansSemiBold-italic.fntdata"/><Relationship Id="rId74" Type="http://schemas.openxmlformats.org/officeDocument/2006/relationships/font" Target="fonts/Questrial-regular.fntdata"/><Relationship Id="rId71" Type="http://schemas.openxmlformats.org/officeDocument/2006/relationships/font" Target="fonts/IBMPlexSansSemiBold-bold.fntdata"/><Relationship Id="rId70" Type="http://schemas.openxmlformats.org/officeDocument/2006/relationships/font" Target="fonts/IBMPlexSansSemiBold-regular.fntdata"/><Relationship Id="rId62" Type="http://schemas.openxmlformats.org/officeDocument/2006/relationships/font" Target="fonts/PoppinsSemiBold-italic.fntdata"/><Relationship Id="rId61" Type="http://schemas.openxmlformats.org/officeDocument/2006/relationships/font" Target="fonts/PoppinsSemiBold-bold.fntdata"/><Relationship Id="rId64" Type="http://schemas.openxmlformats.org/officeDocument/2006/relationships/font" Target="fonts/GillSans-regular.fntdata"/><Relationship Id="rId63" Type="http://schemas.openxmlformats.org/officeDocument/2006/relationships/font" Target="fonts/PoppinsSemiBold-boldItalic.fntdata"/><Relationship Id="rId66" Type="http://schemas.openxmlformats.org/officeDocument/2006/relationships/font" Target="fonts/PlayfairDisplaySemiBold-regular.fntdata"/><Relationship Id="rId65" Type="http://schemas.openxmlformats.org/officeDocument/2006/relationships/font" Target="fonts/GillSans-bold.fntdata"/><Relationship Id="rId68" Type="http://schemas.openxmlformats.org/officeDocument/2006/relationships/font" Target="fonts/PlayfairDisplaySemiBold-italic.fntdata"/><Relationship Id="rId67" Type="http://schemas.openxmlformats.org/officeDocument/2006/relationships/font" Target="fonts/PlayfairDisplaySemiBold-bold.fntdata"/><Relationship Id="rId60" Type="http://schemas.openxmlformats.org/officeDocument/2006/relationships/font" Target="fonts/PoppinsSemiBold-regular.fntdata"/><Relationship Id="rId69" Type="http://schemas.openxmlformats.org/officeDocument/2006/relationships/font" Target="fonts/PlayfairDisplaySemiBold-boldItalic.fntdata"/><Relationship Id="rId51" Type="http://schemas.openxmlformats.org/officeDocument/2006/relationships/font" Target="fonts/Poppins-boldItalic.fntdata"/><Relationship Id="rId50" Type="http://schemas.openxmlformats.org/officeDocument/2006/relationships/font" Target="fonts/Poppins-italic.fntdata"/><Relationship Id="rId53" Type="http://schemas.openxmlformats.org/officeDocument/2006/relationships/font" Target="fonts/IBMPlexSansMedium-bold.fntdata"/><Relationship Id="rId52" Type="http://schemas.openxmlformats.org/officeDocument/2006/relationships/font" Target="fonts/IBMPlexSansMedium-regular.fntdata"/><Relationship Id="rId55" Type="http://schemas.openxmlformats.org/officeDocument/2006/relationships/font" Target="fonts/IBMPlexSansMedium-boldItalic.fntdata"/><Relationship Id="rId54" Type="http://schemas.openxmlformats.org/officeDocument/2006/relationships/font" Target="fonts/IBMPlexSansMedium-italic.fntdata"/><Relationship Id="rId57" Type="http://schemas.openxmlformats.org/officeDocument/2006/relationships/font" Target="fonts/IBMPlexSansCondensed-bold.fntdata"/><Relationship Id="rId56" Type="http://schemas.openxmlformats.org/officeDocument/2006/relationships/font" Target="fonts/IBMPlexSansCondensed-regular.fntdata"/><Relationship Id="rId59" Type="http://schemas.openxmlformats.org/officeDocument/2006/relationships/font" Target="fonts/IBMPlexSansCondensed-boldItalic.fntdata"/><Relationship Id="rId58" Type="http://schemas.openxmlformats.org/officeDocument/2006/relationships/font" Target="fonts/IBMPlexSansCondense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zendesk.wistia.com/medias/g8eeg65smy"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0" name="Shape 2040"/>
        <p:cNvGrpSpPr/>
        <p:nvPr/>
      </p:nvGrpSpPr>
      <p:grpSpPr>
        <a:xfrm>
          <a:off x="0" y="0"/>
          <a:ext cx="0" cy="0"/>
          <a:chOff x="0" y="0"/>
          <a:chExt cx="0" cy="0"/>
        </a:xfrm>
      </p:grpSpPr>
      <p:sp>
        <p:nvSpPr>
          <p:cNvPr id="2041" name="Google Shape;2041;g2b52b6bbb68_1_6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2" name="Google Shape;2042;g2b52b6bbb68_1_6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3" name="Shape 2323"/>
        <p:cNvGrpSpPr/>
        <p:nvPr/>
      </p:nvGrpSpPr>
      <p:grpSpPr>
        <a:xfrm>
          <a:off x="0" y="0"/>
          <a:ext cx="0" cy="0"/>
          <a:chOff x="0" y="0"/>
          <a:chExt cx="0" cy="0"/>
        </a:xfrm>
      </p:grpSpPr>
      <p:sp>
        <p:nvSpPr>
          <p:cNvPr id="2324" name="Google Shape;2324;g2b52b6bbb68_1_22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5" name="Google Shape;2325;g2b52b6bbb68_1_22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3" name="Shape 2333"/>
        <p:cNvGrpSpPr/>
        <p:nvPr/>
      </p:nvGrpSpPr>
      <p:grpSpPr>
        <a:xfrm>
          <a:off x="0" y="0"/>
          <a:ext cx="0" cy="0"/>
          <a:chOff x="0" y="0"/>
          <a:chExt cx="0" cy="0"/>
        </a:xfrm>
      </p:grpSpPr>
      <p:sp>
        <p:nvSpPr>
          <p:cNvPr id="2334" name="Google Shape;2334;g2b52b6bbb68_1_2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g2b52b6bbb68_1_227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1" name="Shape 2341"/>
        <p:cNvGrpSpPr/>
        <p:nvPr/>
      </p:nvGrpSpPr>
      <p:grpSpPr>
        <a:xfrm>
          <a:off x="0" y="0"/>
          <a:ext cx="0" cy="0"/>
          <a:chOff x="0" y="0"/>
          <a:chExt cx="0" cy="0"/>
        </a:xfrm>
      </p:grpSpPr>
      <p:sp>
        <p:nvSpPr>
          <p:cNvPr id="2342" name="Google Shape;2342;g2b52b6bbb68_1_2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3" name="Google Shape;2343;g2b52b6bbb68_1_22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344" name="Google Shape;2344;g2b52b6bbb68_1_22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0" name="Shape 2350"/>
        <p:cNvGrpSpPr/>
        <p:nvPr/>
      </p:nvGrpSpPr>
      <p:grpSpPr>
        <a:xfrm>
          <a:off x="0" y="0"/>
          <a:ext cx="0" cy="0"/>
          <a:chOff x="0" y="0"/>
          <a:chExt cx="0" cy="0"/>
        </a:xfrm>
      </p:grpSpPr>
      <p:sp>
        <p:nvSpPr>
          <p:cNvPr id="2351" name="Google Shape;2351;g2b52b6bbb68_1_22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2" name="Google Shape;2352;g2b52b6bbb68_1_22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1" name="Shape 2381"/>
        <p:cNvGrpSpPr/>
        <p:nvPr/>
      </p:nvGrpSpPr>
      <p:grpSpPr>
        <a:xfrm>
          <a:off x="0" y="0"/>
          <a:ext cx="0" cy="0"/>
          <a:chOff x="0" y="0"/>
          <a:chExt cx="0" cy="0"/>
        </a:xfrm>
      </p:grpSpPr>
      <p:sp>
        <p:nvSpPr>
          <p:cNvPr id="2382" name="Google Shape;2382;g2b52b6bbb68_1_2319: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3" name="Google Shape;2383;g2b52b6bbb68_1_23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9" name="Shape 2399"/>
        <p:cNvGrpSpPr/>
        <p:nvPr/>
      </p:nvGrpSpPr>
      <p:grpSpPr>
        <a:xfrm>
          <a:off x="0" y="0"/>
          <a:ext cx="0" cy="0"/>
          <a:chOff x="0" y="0"/>
          <a:chExt cx="0" cy="0"/>
        </a:xfrm>
      </p:grpSpPr>
      <p:sp>
        <p:nvSpPr>
          <p:cNvPr id="2400" name="Google Shape;2400;g2b52b6bbb68_1_2336: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1" name="Google Shape;2401;g2b52b6bbb68_1_23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8" name="Shape 2428"/>
        <p:cNvGrpSpPr/>
        <p:nvPr/>
      </p:nvGrpSpPr>
      <p:grpSpPr>
        <a:xfrm>
          <a:off x="0" y="0"/>
          <a:ext cx="0" cy="0"/>
          <a:chOff x="0" y="0"/>
          <a:chExt cx="0" cy="0"/>
        </a:xfrm>
      </p:grpSpPr>
      <p:sp>
        <p:nvSpPr>
          <p:cNvPr id="2429" name="Google Shape;2429;g2b52b6bbb68_1_23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0" name="Google Shape;2430;g2b52b6bbb68_1_23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5" name="Shape 2435"/>
        <p:cNvGrpSpPr/>
        <p:nvPr/>
      </p:nvGrpSpPr>
      <p:grpSpPr>
        <a:xfrm>
          <a:off x="0" y="0"/>
          <a:ext cx="0" cy="0"/>
          <a:chOff x="0" y="0"/>
          <a:chExt cx="0" cy="0"/>
        </a:xfrm>
      </p:grpSpPr>
      <p:sp>
        <p:nvSpPr>
          <p:cNvPr id="2436" name="Google Shape;2436;g2b52b6bbb68_1_23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7" name="Google Shape;2437;g2b52b6bbb68_1_23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1" name="Shape 2491"/>
        <p:cNvGrpSpPr/>
        <p:nvPr/>
      </p:nvGrpSpPr>
      <p:grpSpPr>
        <a:xfrm>
          <a:off x="0" y="0"/>
          <a:ext cx="0" cy="0"/>
          <a:chOff x="0" y="0"/>
          <a:chExt cx="0" cy="0"/>
        </a:xfrm>
      </p:grpSpPr>
      <p:sp>
        <p:nvSpPr>
          <p:cNvPr id="2492" name="Google Shape;2492;g2b52b6bbb68_1_24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3" name="Google Shape;2493;g2b52b6bbb68_1_24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9" name="Shape 2499"/>
        <p:cNvGrpSpPr/>
        <p:nvPr/>
      </p:nvGrpSpPr>
      <p:grpSpPr>
        <a:xfrm>
          <a:off x="0" y="0"/>
          <a:ext cx="0" cy="0"/>
          <a:chOff x="0" y="0"/>
          <a:chExt cx="0" cy="0"/>
        </a:xfrm>
      </p:grpSpPr>
      <p:sp>
        <p:nvSpPr>
          <p:cNvPr id="2500" name="Google Shape;2500;g2b52b6bbb68_1_24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1" name="Google Shape;2501;g2b52b6bbb68_1_24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9" name="Shape 2049"/>
        <p:cNvGrpSpPr/>
        <p:nvPr/>
      </p:nvGrpSpPr>
      <p:grpSpPr>
        <a:xfrm>
          <a:off x="0" y="0"/>
          <a:ext cx="0" cy="0"/>
          <a:chOff x="0" y="0"/>
          <a:chExt cx="0" cy="0"/>
        </a:xfrm>
      </p:grpSpPr>
      <p:sp>
        <p:nvSpPr>
          <p:cNvPr id="2050" name="Google Shape;2050;g2b52b6bbb68_1_6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1" name="Google Shape;2051;g2b52b6bbb68_1_6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8" name="Shape 2508"/>
        <p:cNvGrpSpPr/>
        <p:nvPr/>
      </p:nvGrpSpPr>
      <p:grpSpPr>
        <a:xfrm>
          <a:off x="0" y="0"/>
          <a:ext cx="0" cy="0"/>
          <a:chOff x="0" y="0"/>
          <a:chExt cx="0" cy="0"/>
        </a:xfrm>
      </p:grpSpPr>
      <p:sp>
        <p:nvSpPr>
          <p:cNvPr id="2509" name="Google Shape;2509;g2b52b6bbb68_1_24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0" name="Google Shape;2510;g2b52b6bbb68_1_24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5" name="Shape 2065"/>
        <p:cNvGrpSpPr/>
        <p:nvPr/>
      </p:nvGrpSpPr>
      <p:grpSpPr>
        <a:xfrm>
          <a:off x="0" y="0"/>
          <a:ext cx="0" cy="0"/>
          <a:chOff x="0" y="0"/>
          <a:chExt cx="0" cy="0"/>
        </a:xfrm>
      </p:grpSpPr>
      <p:sp>
        <p:nvSpPr>
          <p:cNvPr id="2066" name="Google Shape;2066;g2b52b6bbb68_1_6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7" name="Google Shape;2067;g2b52b6bbb68_1_6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8" name="Shape 2098"/>
        <p:cNvGrpSpPr/>
        <p:nvPr/>
      </p:nvGrpSpPr>
      <p:grpSpPr>
        <a:xfrm>
          <a:off x="0" y="0"/>
          <a:ext cx="0" cy="0"/>
          <a:chOff x="0" y="0"/>
          <a:chExt cx="0" cy="0"/>
        </a:xfrm>
      </p:grpSpPr>
      <p:sp>
        <p:nvSpPr>
          <p:cNvPr id="2099" name="Google Shape;2099;g2b52b6bbb68_1_7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0" name="Google Shape;2100;g2b52b6bbb68_1_7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This is Slido interaction slide, please don't delete it.</a:t>
            </a:r>
            <a:br>
              <a:rPr lang="en"/>
            </a:br>
            <a:r>
              <a:rPr lang="en"/>
              <a:t>✅ Click on 'Present with Slido' and the joining instructions will appear when you get to this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5" name="Shape 2105"/>
        <p:cNvGrpSpPr/>
        <p:nvPr/>
      </p:nvGrpSpPr>
      <p:grpSpPr>
        <a:xfrm>
          <a:off x="0" y="0"/>
          <a:ext cx="0" cy="0"/>
          <a:chOff x="0" y="0"/>
          <a:chExt cx="0" cy="0"/>
        </a:xfrm>
      </p:grpSpPr>
      <p:sp>
        <p:nvSpPr>
          <p:cNvPr id="2106" name="Google Shape;2106;g2b52b6bbb68_1_13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sz="1100">
                <a:latin typeface="IBM Plex Sans"/>
                <a:ea typeface="IBM Plex Sans"/>
                <a:cs typeface="IBM Plex Sans"/>
                <a:sym typeface="IBM Plex Sans"/>
              </a:rPr>
              <a:t>To watch a review of this slide go the link below (skip to 13m:26s)</a:t>
            </a:r>
            <a:endParaRPr/>
          </a:p>
          <a:p>
            <a:pPr indent="-171450" lvl="0" marL="171450" rtl="0" algn="l">
              <a:lnSpc>
                <a:spcPct val="100000"/>
              </a:lnSpc>
              <a:spcBef>
                <a:spcPts val="0"/>
              </a:spcBef>
              <a:spcAft>
                <a:spcPts val="0"/>
              </a:spcAft>
              <a:buSzPts val="1100"/>
              <a:buFont typeface="Arial"/>
              <a:buChar char="•"/>
            </a:pPr>
            <a:r>
              <a:rPr lang="en" sz="1100" u="sng">
                <a:solidFill>
                  <a:schemeClr val="hlink"/>
                </a:solidFill>
                <a:latin typeface="IBM Plex Sans"/>
                <a:ea typeface="IBM Plex Sans"/>
                <a:cs typeface="IBM Plex Sans"/>
                <a:sym typeface="IBM Plex Sans"/>
                <a:hlinkClick r:id="rId2"/>
              </a:rPr>
              <a:t>https://zendesk.wistia.com/medias/g8eeg65smy</a:t>
            </a:r>
            <a:endParaRPr sz="1100">
              <a:latin typeface="IBM Plex Sans"/>
              <a:ea typeface="IBM Plex Sans"/>
              <a:cs typeface="IBM Plex Sans"/>
              <a:sym typeface="IBM Plex Sans"/>
            </a:endParaRPr>
          </a:p>
          <a:p>
            <a:pPr indent="0" lvl="0" marL="0" rtl="0" algn="l">
              <a:lnSpc>
                <a:spcPct val="100000"/>
              </a:lnSpc>
              <a:spcBef>
                <a:spcPts val="0"/>
              </a:spcBef>
              <a:spcAft>
                <a:spcPts val="0"/>
              </a:spcAft>
              <a:buSzPts val="1100"/>
              <a:buNone/>
            </a:pPr>
            <a:r>
              <a:t/>
            </a:r>
            <a:endParaRPr b="1"/>
          </a:p>
        </p:txBody>
      </p:sp>
      <p:sp>
        <p:nvSpPr>
          <p:cNvPr id="2107" name="Google Shape;2107;g2b52b6bbb68_1_13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6" name="Shape 2236"/>
        <p:cNvGrpSpPr/>
        <p:nvPr/>
      </p:nvGrpSpPr>
      <p:grpSpPr>
        <a:xfrm>
          <a:off x="0" y="0"/>
          <a:ext cx="0" cy="0"/>
          <a:chOff x="0" y="0"/>
          <a:chExt cx="0" cy="0"/>
        </a:xfrm>
      </p:grpSpPr>
      <p:sp>
        <p:nvSpPr>
          <p:cNvPr id="2237" name="Google Shape;2237;g2b52b6bbb68_1_2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8" name="Google Shape;2238;g2b52b6bbb68_1_2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3" name="Shape 2243"/>
        <p:cNvGrpSpPr/>
        <p:nvPr/>
      </p:nvGrpSpPr>
      <p:grpSpPr>
        <a:xfrm>
          <a:off x="0" y="0"/>
          <a:ext cx="0" cy="0"/>
          <a:chOff x="0" y="0"/>
          <a:chExt cx="0" cy="0"/>
        </a:xfrm>
      </p:grpSpPr>
      <p:sp>
        <p:nvSpPr>
          <p:cNvPr id="2244" name="Google Shape;2244;g2b52b6bbb68_1_2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5" name="Google Shape;2245;g2b52b6bbb68_1_21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1" name="Shape 2301"/>
        <p:cNvGrpSpPr/>
        <p:nvPr/>
      </p:nvGrpSpPr>
      <p:grpSpPr>
        <a:xfrm>
          <a:off x="0" y="0"/>
          <a:ext cx="0" cy="0"/>
          <a:chOff x="0" y="0"/>
          <a:chExt cx="0" cy="0"/>
        </a:xfrm>
      </p:grpSpPr>
      <p:sp>
        <p:nvSpPr>
          <p:cNvPr id="2302" name="Google Shape;2302;g2b52b6bbb68_1_2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g2b52b6bbb68_1_224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2" name="Shape 2312"/>
        <p:cNvGrpSpPr/>
        <p:nvPr/>
      </p:nvGrpSpPr>
      <p:grpSpPr>
        <a:xfrm>
          <a:off x="0" y="0"/>
          <a:ext cx="0" cy="0"/>
          <a:chOff x="0" y="0"/>
          <a:chExt cx="0" cy="0"/>
        </a:xfrm>
      </p:grpSpPr>
      <p:sp>
        <p:nvSpPr>
          <p:cNvPr id="2313" name="Google Shape;2313;g2b52b6bbb68_1_2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g2b52b6bbb68_1_225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Extra small" showMasterSp="0">
  <p:cSld name="Intro V2 copy 1_2">
    <p:bg>
      <p:bgPr>
        <a:solidFill>
          <a:srgbClr val="FFFFFF"/>
        </a:solidFill>
      </p:bgPr>
    </p:bg>
    <p:spTree>
      <p:nvGrpSpPr>
        <p:cNvPr id="673" name="Shape 673"/>
        <p:cNvGrpSpPr/>
        <p:nvPr/>
      </p:nvGrpSpPr>
      <p:grpSpPr>
        <a:xfrm>
          <a:off x="0" y="0"/>
          <a:ext cx="0" cy="0"/>
          <a:chOff x="0" y="0"/>
          <a:chExt cx="0" cy="0"/>
        </a:xfrm>
      </p:grpSpPr>
      <p:sp>
        <p:nvSpPr>
          <p:cNvPr id="674" name="Google Shape;674;p102"/>
          <p:cNvSpPr txBox="1"/>
          <p:nvPr>
            <p:ph type="title"/>
          </p:nvPr>
        </p:nvSpPr>
        <p:spPr>
          <a:xfrm>
            <a:off x="571500" y="914400"/>
            <a:ext cx="3090600" cy="3671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Poppins SemiBold"/>
                <a:ea typeface="Poppins SemiBold"/>
                <a:cs typeface="Poppins SemiBold"/>
                <a:sym typeface="Poppins SemiBold"/>
              </a:defRPr>
            </a:lvl1pPr>
            <a:lvl2pPr lvl="1" marR="0" rtl="0" algn="l">
              <a:lnSpc>
                <a:spcPct val="100000"/>
              </a:lnSpc>
              <a:spcBef>
                <a:spcPts val="1000"/>
              </a:spcBef>
              <a:spcAft>
                <a:spcPts val="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2pPr>
            <a:lvl3pPr lvl="2" marR="0" rtl="0" algn="l">
              <a:lnSpc>
                <a:spcPct val="100000"/>
              </a:lnSpc>
              <a:spcBef>
                <a:spcPts val="1000"/>
              </a:spcBef>
              <a:spcAft>
                <a:spcPts val="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3pPr>
            <a:lvl4pPr lvl="3" marR="0" rtl="0" algn="l">
              <a:lnSpc>
                <a:spcPct val="100000"/>
              </a:lnSpc>
              <a:spcBef>
                <a:spcPts val="1000"/>
              </a:spcBef>
              <a:spcAft>
                <a:spcPts val="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4pPr>
            <a:lvl5pPr lvl="4" marR="0" rtl="0" algn="l">
              <a:lnSpc>
                <a:spcPct val="100000"/>
              </a:lnSpc>
              <a:spcBef>
                <a:spcPts val="1000"/>
              </a:spcBef>
              <a:spcAft>
                <a:spcPts val="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5pPr>
            <a:lvl6pPr lvl="5" marR="0" rtl="0" algn="l">
              <a:lnSpc>
                <a:spcPct val="100000"/>
              </a:lnSpc>
              <a:spcBef>
                <a:spcPts val="1000"/>
              </a:spcBef>
              <a:spcAft>
                <a:spcPts val="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6pPr>
            <a:lvl7pPr lvl="6" marR="0" rtl="0" algn="l">
              <a:lnSpc>
                <a:spcPct val="100000"/>
              </a:lnSpc>
              <a:spcBef>
                <a:spcPts val="1000"/>
              </a:spcBef>
              <a:spcAft>
                <a:spcPts val="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7pPr>
            <a:lvl8pPr lvl="7" marR="0" rtl="0" algn="l">
              <a:lnSpc>
                <a:spcPct val="100000"/>
              </a:lnSpc>
              <a:spcBef>
                <a:spcPts val="1000"/>
              </a:spcBef>
              <a:spcAft>
                <a:spcPts val="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8pPr>
            <a:lvl9pPr lvl="8" marR="0" rtl="0" algn="l">
              <a:lnSpc>
                <a:spcPct val="100000"/>
              </a:lnSpc>
              <a:spcBef>
                <a:spcPts val="1000"/>
              </a:spcBef>
              <a:spcAft>
                <a:spcPts val="100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entered - 3 stats - V2" showMasterSp="0">
  <p:cSld name="3 icons_1_1">
    <p:bg>
      <p:bgPr>
        <a:solidFill>
          <a:srgbClr val="FFFFFF"/>
        </a:solidFill>
      </p:bgPr>
    </p:bg>
    <p:spTree>
      <p:nvGrpSpPr>
        <p:cNvPr id="675" name="Shape 675"/>
        <p:cNvGrpSpPr/>
        <p:nvPr/>
      </p:nvGrpSpPr>
      <p:grpSpPr>
        <a:xfrm>
          <a:off x="0" y="0"/>
          <a:ext cx="0" cy="0"/>
          <a:chOff x="0" y="0"/>
          <a:chExt cx="0" cy="0"/>
        </a:xfrm>
      </p:grpSpPr>
      <p:sp>
        <p:nvSpPr>
          <p:cNvPr id="676" name="Google Shape;676;p103"/>
          <p:cNvSpPr txBox="1"/>
          <p:nvPr>
            <p:ph idx="1" type="subTitle"/>
          </p:nvPr>
        </p:nvSpPr>
        <p:spPr>
          <a:xfrm>
            <a:off x="572563" y="568213"/>
            <a:ext cx="7996500" cy="211800"/>
          </a:xfrm>
          <a:prstGeom prst="rect">
            <a:avLst/>
          </a:prstGeom>
          <a:noFill/>
          <a:ln>
            <a:noFill/>
          </a:ln>
        </p:spPr>
        <p:txBody>
          <a:bodyPr anchorCtr="0" anchor="b"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1pPr>
            <a:lvl2pPr lvl="1"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2pPr>
            <a:lvl3pPr lvl="2"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9pPr>
          </a:lstStyle>
          <a:p/>
        </p:txBody>
      </p:sp>
      <p:sp>
        <p:nvSpPr>
          <p:cNvPr id="677" name="Google Shape;677;p103"/>
          <p:cNvSpPr txBox="1"/>
          <p:nvPr>
            <p:ph type="title"/>
          </p:nvPr>
        </p:nvSpPr>
        <p:spPr>
          <a:xfrm>
            <a:off x="573788" y="914400"/>
            <a:ext cx="7996500" cy="4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Arial"/>
              <a:buNone/>
              <a:defRPr b="0" i="0" sz="2100" u="none" cap="none" strike="noStrike">
                <a:solidFill>
                  <a:schemeClr val="dk1"/>
                </a:solidFill>
                <a:latin typeface="Poppins SemiBold"/>
                <a:ea typeface="Poppins SemiBold"/>
                <a:cs typeface="Poppins SemiBold"/>
                <a:sym typeface="Poppins SemiBold"/>
              </a:defRPr>
            </a:lvl1pPr>
            <a:lvl2pPr lvl="1"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2pPr>
            <a:lvl3pPr lvl="2"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3pPr>
            <a:lvl4pPr lvl="3"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4pPr>
            <a:lvl5pPr lvl="4"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5pPr>
            <a:lvl6pPr lvl="5"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6pPr>
            <a:lvl7pPr lvl="6"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7pPr>
            <a:lvl8pPr lvl="7"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8pPr>
            <a:lvl9pPr lvl="8"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9pPr>
          </a:lstStyle>
          <a:p/>
        </p:txBody>
      </p:sp>
      <p:sp>
        <p:nvSpPr>
          <p:cNvPr id="678" name="Google Shape;678;p103"/>
          <p:cNvSpPr txBox="1"/>
          <p:nvPr>
            <p:ph idx="2" type="subTitle"/>
          </p:nvPr>
        </p:nvSpPr>
        <p:spPr>
          <a:xfrm>
            <a:off x="769863" y="2177688"/>
            <a:ext cx="2270100" cy="257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1pPr>
            <a:lvl2pPr lvl="1"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2pPr>
            <a:lvl3pPr lvl="2"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9pPr>
          </a:lstStyle>
          <a:p/>
        </p:txBody>
      </p:sp>
      <p:sp>
        <p:nvSpPr>
          <p:cNvPr id="679" name="Google Shape;679;p103"/>
          <p:cNvSpPr txBox="1"/>
          <p:nvPr>
            <p:ph idx="3" type="subTitle"/>
          </p:nvPr>
        </p:nvSpPr>
        <p:spPr>
          <a:xfrm>
            <a:off x="3436988" y="2177688"/>
            <a:ext cx="2270100" cy="257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1pPr>
            <a:lvl2pPr lvl="1"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2pPr>
            <a:lvl3pPr lvl="2"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9pPr>
          </a:lstStyle>
          <a:p/>
        </p:txBody>
      </p:sp>
      <p:sp>
        <p:nvSpPr>
          <p:cNvPr id="680" name="Google Shape;680;p103"/>
          <p:cNvSpPr txBox="1"/>
          <p:nvPr>
            <p:ph idx="4" type="subTitle"/>
          </p:nvPr>
        </p:nvSpPr>
        <p:spPr>
          <a:xfrm>
            <a:off x="6104113" y="2177688"/>
            <a:ext cx="2270100" cy="257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1pPr>
            <a:lvl2pPr lvl="1"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2pPr>
            <a:lvl3pPr lvl="2"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9pPr>
          </a:lstStyle>
          <a:p/>
        </p:txBody>
      </p:sp>
      <p:sp>
        <p:nvSpPr>
          <p:cNvPr id="681" name="Google Shape;681;p103"/>
          <p:cNvSpPr txBox="1"/>
          <p:nvPr>
            <p:ph idx="5" type="title"/>
          </p:nvPr>
        </p:nvSpPr>
        <p:spPr>
          <a:xfrm>
            <a:off x="769863" y="2411084"/>
            <a:ext cx="2270100" cy="9033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accent2"/>
              </a:buClr>
              <a:buSzPts val="5700"/>
              <a:buFont typeface="Questrial"/>
              <a:buNone/>
              <a:defRPr b="0" i="0" sz="5100" u="none" cap="none" strike="noStrike">
                <a:solidFill>
                  <a:srgbClr val="F7983C"/>
                </a:solidFill>
                <a:latin typeface="Poppins SemiBold"/>
                <a:ea typeface="Poppins SemiBold"/>
                <a:cs typeface="Poppins SemiBold"/>
                <a:sym typeface="Poppins SemiBold"/>
              </a:defRPr>
            </a:lvl1pPr>
            <a:lvl2pPr lvl="1"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2pPr>
            <a:lvl3pPr lvl="2"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3pPr>
            <a:lvl4pPr lvl="3"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4pPr>
            <a:lvl5pPr lvl="4"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5pPr>
            <a:lvl6pPr lvl="5"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6pPr>
            <a:lvl7pPr lvl="6"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7pPr>
            <a:lvl8pPr lvl="7"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8pPr>
            <a:lvl9pPr lvl="8"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9pPr>
          </a:lstStyle>
          <a:p/>
        </p:txBody>
      </p:sp>
      <p:sp>
        <p:nvSpPr>
          <p:cNvPr id="682" name="Google Shape;682;p103"/>
          <p:cNvSpPr txBox="1"/>
          <p:nvPr>
            <p:ph idx="6" type="title"/>
          </p:nvPr>
        </p:nvSpPr>
        <p:spPr>
          <a:xfrm>
            <a:off x="3436981" y="2411084"/>
            <a:ext cx="2270100" cy="9033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5100"/>
              <a:buFont typeface="Arial"/>
              <a:buNone/>
              <a:defRPr b="0" i="0" sz="5100" u="none" cap="none" strike="noStrike">
                <a:solidFill>
                  <a:srgbClr val="FE6122"/>
                </a:solidFill>
                <a:latin typeface="Poppins SemiBold"/>
                <a:ea typeface="Poppins SemiBold"/>
                <a:cs typeface="Poppins SemiBold"/>
                <a:sym typeface="Poppins SemiBold"/>
              </a:defRPr>
            </a:lvl1pPr>
            <a:lvl2pPr lvl="1"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2pPr>
            <a:lvl3pPr lvl="2"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3pPr>
            <a:lvl4pPr lvl="3"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4pPr>
            <a:lvl5pPr lvl="4"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5pPr>
            <a:lvl6pPr lvl="5"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6pPr>
            <a:lvl7pPr lvl="6"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7pPr>
            <a:lvl8pPr lvl="7"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8pPr>
            <a:lvl9pPr lvl="8"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9pPr>
          </a:lstStyle>
          <a:p/>
        </p:txBody>
      </p:sp>
      <p:sp>
        <p:nvSpPr>
          <p:cNvPr id="683" name="Google Shape;683;p103"/>
          <p:cNvSpPr txBox="1"/>
          <p:nvPr>
            <p:ph idx="7" type="title"/>
          </p:nvPr>
        </p:nvSpPr>
        <p:spPr>
          <a:xfrm>
            <a:off x="6104113" y="2411084"/>
            <a:ext cx="2270100" cy="9033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5100"/>
              <a:buFont typeface="Arial"/>
              <a:buNone/>
              <a:defRPr b="0" i="0" sz="5100" u="none" cap="none" strike="noStrike">
                <a:solidFill>
                  <a:schemeClr val="accent3"/>
                </a:solidFill>
                <a:latin typeface="Poppins SemiBold"/>
                <a:ea typeface="Poppins SemiBold"/>
                <a:cs typeface="Poppins SemiBold"/>
                <a:sym typeface="Poppins SemiBold"/>
              </a:defRPr>
            </a:lvl1pPr>
            <a:lvl2pPr lvl="1"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2pPr>
            <a:lvl3pPr lvl="2"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3pPr>
            <a:lvl4pPr lvl="3"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4pPr>
            <a:lvl5pPr lvl="4"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5pPr>
            <a:lvl6pPr lvl="5"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6pPr>
            <a:lvl7pPr lvl="6"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7pPr>
            <a:lvl8pPr lvl="7"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8pPr>
            <a:lvl9pPr lvl="8"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Kale text with details" showMasterSp="0">
  <p:cSld name="Thank you copy">
    <p:bg>
      <p:bgPr>
        <a:solidFill>
          <a:srgbClr val="D4EDF0"/>
        </a:solidFill>
      </p:bgPr>
    </p:bg>
    <p:spTree>
      <p:nvGrpSpPr>
        <p:cNvPr id="684" name="Shape 684"/>
        <p:cNvGrpSpPr/>
        <p:nvPr/>
      </p:nvGrpSpPr>
      <p:grpSpPr>
        <a:xfrm>
          <a:off x="0" y="0"/>
          <a:ext cx="0" cy="0"/>
          <a:chOff x="0" y="0"/>
          <a:chExt cx="0" cy="0"/>
        </a:xfrm>
      </p:grpSpPr>
      <p:pic>
        <p:nvPicPr>
          <p:cNvPr descr="Image" id="685" name="Google Shape;685;p104"/>
          <p:cNvPicPr preferRelativeResize="0"/>
          <p:nvPr/>
        </p:nvPicPr>
        <p:blipFill rotWithShape="1">
          <a:blip r:embed="rId2">
            <a:alphaModFix/>
          </a:blip>
          <a:srcRect b="0" l="0" r="0" t="0"/>
          <a:stretch/>
        </p:blipFill>
        <p:spPr>
          <a:xfrm>
            <a:off x="2567305" y="1425864"/>
            <a:ext cx="4009390" cy="2006024"/>
          </a:xfrm>
          <a:prstGeom prst="rect">
            <a:avLst/>
          </a:prstGeom>
          <a:noFill/>
          <a:ln>
            <a:noFill/>
          </a:ln>
        </p:spPr>
      </p:pic>
      <p:sp>
        <p:nvSpPr>
          <p:cNvPr id="686" name="Google Shape;686;p104"/>
          <p:cNvSpPr/>
          <p:nvPr/>
        </p:nvSpPr>
        <p:spPr>
          <a:xfrm>
            <a:off x="7828343" y="4431055"/>
            <a:ext cx="745686" cy="142461"/>
          </a:xfrm>
          <a:custGeom>
            <a:rect b="b" l="l" r="r" t="t"/>
            <a:pathLst>
              <a:path extrusionOk="0" h="21585" w="21600">
                <a:moveTo>
                  <a:pt x="11652" y="0"/>
                </a:moveTo>
                <a:lnTo>
                  <a:pt x="11652" y="8593"/>
                </a:lnTo>
                <a:cubicBezTo>
                  <a:pt x="11533" y="7895"/>
                  <a:pt x="11391" y="7352"/>
                  <a:pt x="11232" y="6980"/>
                </a:cubicBezTo>
                <a:cubicBezTo>
                  <a:pt x="11073" y="6607"/>
                  <a:pt x="10897" y="6399"/>
                  <a:pt x="10719" y="6415"/>
                </a:cubicBezTo>
                <a:cubicBezTo>
                  <a:pt x="9983" y="6415"/>
                  <a:pt x="9319" y="9342"/>
                  <a:pt x="9319" y="14000"/>
                </a:cubicBezTo>
                <a:cubicBezTo>
                  <a:pt x="9319" y="18626"/>
                  <a:pt x="10003" y="21584"/>
                  <a:pt x="10715" y="21584"/>
                </a:cubicBezTo>
                <a:cubicBezTo>
                  <a:pt x="10896" y="21600"/>
                  <a:pt x="11071" y="21396"/>
                  <a:pt x="11232" y="20999"/>
                </a:cubicBezTo>
                <a:cubicBezTo>
                  <a:pt x="11392" y="20603"/>
                  <a:pt x="11536" y="20015"/>
                  <a:pt x="11652" y="19285"/>
                </a:cubicBezTo>
                <a:lnTo>
                  <a:pt x="11652" y="21302"/>
                </a:lnTo>
                <a:lnTo>
                  <a:pt x="12246" y="21302"/>
                </a:lnTo>
                <a:lnTo>
                  <a:pt x="12246" y="0"/>
                </a:lnTo>
                <a:lnTo>
                  <a:pt x="11652" y="0"/>
                </a:lnTo>
                <a:close/>
                <a:moveTo>
                  <a:pt x="18994" y="0"/>
                </a:moveTo>
                <a:lnTo>
                  <a:pt x="18994" y="21302"/>
                </a:lnTo>
                <a:lnTo>
                  <a:pt x="19587" y="21302"/>
                </a:lnTo>
                <a:lnTo>
                  <a:pt x="19587" y="17510"/>
                </a:lnTo>
                <a:lnTo>
                  <a:pt x="20058" y="14807"/>
                </a:lnTo>
                <a:lnTo>
                  <a:pt x="20921" y="21302"/>
                </a:lnTo>
                <a:lnTo>
                  <a:pt x="21600" y="21302"/>
                </a:lnTo>
                <a:lnTo>
                  <a:pt x="20478" y="12951"/>
                </a:lnTo>
                <a:lnTo>
                  <a:pt x="21569" y="6697"/>
                </a:lnTo>
                <a:lnTo>
                  <a:pt x="20844" y="6697"/>
                </a:lnTo>
                <a:lnTo>
                  <a:pt x="19587" y="13939"/>
                </a:lnTo>
                <a:lnTo>
                  <a:pt x="19587" y="0"/>
                </a:lnTo>
                <a:lnTo>
                  <a:pt x="18994" y="0"/>
                </a:lnTo>
                <a:close/>
                <a:moveTo>
                  <a:pt x="4245" y="6213"/>
                </a:moveTo>
                <a:cubicBezTo>
                  <a:pt x="3853" y="6260"/>
                  <a:pt x="3500" y="7119"/>
                  <a:pt x="3247" y="8493"/>
                </a:cubicBezTo>
                <a:cubicBezTo>
                  <a:pt x="2994" y="9867"/>
                  <a:pt x="2841" y="11753"/>
                  <a:pt x="2849" y="13818"/>
                </a:cubicBezTo>
                <a:cubicBezTo>
                  <a:pt x="2849" y="18196"/>
                  <a:pt x="3448" y="21423"/>
                  <a:pt x="4380" y="21423"/>
                </a:cubicBezTo>
                <a:cubicBezTo>
                  <a:pt x="4926" y="21423"/>
                  <a:pt x="5276" y="20429"/>
                  <a:pt x="5525" y="19063"/>
                </a:cubicBezTo>
                <a:lnTo>
                  <a:pt x="5147" y="16925"/>
                </a:lnTo>
                <a:cubicBezTo>
                  <a:pt x="5047" y="17437"/>
                  <a:pt x="4927" y="17831"/>
                  <a:pt x="4797" y="18095"/>
                </a:cubicBezTo>
                <a:cubicBezTo>
                  <a:pt x="4666" y="18359"/>
                  <a:pt x="4523" y="18493"/>
                  <a:pt x="4380" y="18478"/>
                </a:cubicBezTo>
                <a:cubicBezTo>
                  <a:pt x="4131" y="18493"/>
                  <a:pt x="3935" y="18155"/>
                  <a:pt x="3790" y="17550"/>
                </a:cubicBezTo>
                <a:cubicBezTo>
                  <a:pt x="3645" y="16945"/>
                  <a:pt x="3553" y="16080"/>
                  <a:pt x="3509" y="15008"/>
                </a:cubicBezTo>
                <a:lnTo>
                  <a:pt x="5691" y="15008"/>
                </a:lnTo>
                <a:cubicBezTo>
                  <a:pt x="5739" y="9885"/>
                  <a:pt x="5217" y="6213"/>
                  <a:pt x="4291" y="6213"/>
                </a:cubicBezTo>
                <a:cubicBezTo>
                  <a:pt x="4280" y="6213"/>
                  <a:pt x="4263" y="6213"/>
                  <a:pt x="4245" y="6213"/>
                </a:cubicBezTo>
                <a:close/>
                <a:moveTo>
                  <a:pt x="14216" y="6213"/>
                </a:moveTo>
                <a:cubicBezTo>
                  <a:pt x="13824" y="6260"/>
                  <a:pt x="13471" y="7119"/>
                  <a:pt x="13218" y="8493"/>
                </a:cubicBezTo>
                <a:cubicBezTo>
                  <a:pt x="12965" y="9867"/>
                  <a:pt x="12812" y="11753"/>
                  <a:pt x="12820" y="13818"/>
                </a:cubicBezTo>
                <a:cubicBezTo>
                  <a:pt x="12820" y="18196"/>
                  <a:pt x="13419" y="21423"/>
                  <a:pt x="14351" y="21423"/>
                </a:cubicBezTo>
                <a:cubicBezTo>
                  <a:pt x="14897" y="21423"/>
                  <a:pt x="15247" y="20429"/>
                  <a:pt x="15496" y="19063"/>
                </a:cubicBezTo>
                <a:lnTo>
                  <a:pt x="15118" y="16925"/>
                </a:lnTo>
                <a:cubicBezTo>
                  <a:pt x="15015" y="17437"/>
                  <a:pt x="14891" y="17831"/>
                  <a:pt x="14760" y="18095"/>
                </a:cubicBezTo>
                <a:cubicBezTo>
                  <a:pt x="14629" y="18359"/>
                  <a:pt x="14490" y="18493"/>
                  <a:pt x="14347" y="18478"/>
                </a:cubicBezTo>
                <a:cubicBezTo>
                  <a:pt x="14098" y="18493"/>
                  <a:pt x="13902" y="18155"/>
                  <a:pt x="13757" y="17550"/>
                </a:cubicBezTo>
                <a:cubicBezTo>
                  <a:pt x="13613" y="16945"/>
                  <a:pt x="13521" y="16080"/>
                  <a:pt x="13480" y="15008"/>
                </a:cubicBezTo>
                <a:lnTo>
                  <a:pt x="15662" y="15008"/>
                </a:lnTo>
                <a:cubicBezTo>
                  <a:pt x="15710" y="9885"/>
                  <a:pt x="15188" y="6213"/>
                  <a:pt x="14262" y="6213"/>
                </a:cubicBezTo>
                <a:cubicBezTo>
                  <a:pt x="14251" y="6213"/>
                  <a:pt x="14234" y="6213"/>
                  <a:pt x="14216" y="6213"/>
                </a:cubicBezTo>
                <a:close/>
                <a:moveTo>
                  <a:pt x="17289" y="6213"/>
                </a:moveTo>
                <a:cubicBezTo>
                  <a:pt x="16630" y="6182"/>
                  <a:pt x="16210" y="8313"/>
                  <a:pt x="16210" y="10611"/>
                </a:cubicBezTo>
                <a:cubicBezTo>
                  <a:pt x="16210" y="13623"/>
                  <a:pt x="16703" y="14440"/>
                  <a:pt x="17177" y="14968"/>
                </a:cubicBezTo>
                <a:cubicBezTo>
                  <a:pt x="17528" y="15341"/>
                  <a:pt x="17856" y="15583"/>
                  <a:pt x="17856" y="16763"/>
                </a:cubicBezTo>
                <a:cubicBezTo>
                  <a:pt x="17856" y="17788"/>
                  <a:pt x="17682" y="18680"/>
                  <a:pt x="17343" y="18680"/>
                </a:cubicBezTo>
                <a:cubicBezTo>
                  <a:pt x="17195" y="18695"/>
                  <a:pt x="17051" y="18522"/>
                  <a:pt x="16927" y="18155"/>
                </a:cubicBezTo>
                <a:cubicBezTo>
                  <a:pt x="16802" y="17788"/>
                  <a:pt x="16697" y="17245"/>
                  <a:pt x="16626" y="16562"/>
                </a:cubicBezTo>
                <a:lnTo>
                  <a:pt x="16086" y="18014"/>
                </a:lnTo>
                <a:cubicBezTo>
                  <a:pt x="16205" y="19101"/>
                  <a:pt x="16364" y="19944"/>
                  <a:pt x="16568" y="20515"/>
                </a:cubicBezTo>
                <a:cubicBezTo>
                  <a:pt x="16773" y="21087"/>
                  <a:pt x="17022" y="21378"/>
                  <a:pt x="17312" y="21363"/>
                </a:cubicBezTo>
                <a:cubicBezTo>
                  <a:pt x="18108" y="21394"/>
                  <a:pt x="18446" y="18681"/>
                  <a:pt x="18446" y="16662"/>
                </a:cubicBezTo>
                <a:cubicBezTo>
                  <a:pt x="18446" y="13619"/>
                  <a:pt x="17927" y="12853"/>
                  <a:pt x="17470" y="12325"/>
                </a:cubicBezTo>
                <a:cubicBezTo>
                  <a:pt x="17067" y="11860"/>
                  <a:pt x="16807" y="11586"/>
                  <a:pt x="16807" y="10530"/>
                </a:cubicBezTo>
                <a:cubicBezTo>
                  <a:pt x="16807" y="9598"/>
                  <a:pt x="16969" y="8795"/>
                  <a:pt x="17289" y="8795"/>
                </a:cubicBezTo>
                <a:cubicBezTo>
                  <a:pt x="17414" y="8780"/>
                  <a:pt x="17536" y="8913"/>
                  <a:pt x="17644" y="9199"/>
                </a:cubicBezTo>
                <a:cubicBezTo>
                  <a:pt x="17752" y="9484"/>
                  <a:pt x="17847" y="9926"/>
                  <a:pt x="17918" y="10469"/>
                </a:cubicBezTo>
                <a:lnTo>
                  <a:pt x="18419" y="9037"/>
                </a:lnTo>
                <a:cubicBezTo>
                  <a:pt x="18199" y="7298"/>
                  <a:pt x="17812" y="6213"/>
                  <a:pt x="17289" y="6213"/>
                </a:cubicBezTo>
                <a:close/>
                <a:moveTo>
                  <a:pt x="7534" y="6395"/>
                </a:moveTo>
                <a:cubicBezTo>
                  <a:pt x="6828" y="6395"/>
                  <a:pt x="6231" y="8774"/>
                  <a:pt x="6231" y="12749"/>
                </a:cubicBezTo>
                <a:lnTo>
                  <a:pt x="6231" y="21302"/>
                </a:lnTo>
                <a:lnTo>
                  <a:pt x="6836" y="21302"/>
                </a:lnTo>
                <a:lnTo>
                  <a:pt x="6836" y="13173"/>
                </a:lnTo>
                <a:cubicBezTo>
                  <a:pt x="6836" y="10782"/>
                  <a:pt x="7098" y="9340"/>
                  <a:pt x="7550" y="9340"/>
                </a:cubicBezTo>
                <a:cubicBezTo>
                  <a:pt x="8001" y="9340"/>
                  <a:pt x="8220" y="10782"/>
                  <a:pt x="8220" y="13173"/>
                </a:cubicBezTo>
                <a:lnTo>
                  <a:pt x="8220" y="21302"/>
                </a:lnTo>
                <a:lnTo>
                  <a:pt x="8826" y="21302"/>
                </a:lnTo>
                <a:lnTo>
                  <a:pt x="8826" y="12789"/>
                </a:lnTo>
                <a:cubicBezTo>
                  <a:pt x="8826" y="8815"/>
                  <a:pt x="8235" y="6395"/>
                  <a:pt x="7534" y="6395"/>
                </a:cubicBezTo>
                <a:close/>
                <a:moveTo>
                  <a:pt x="42" y="6697"/>
                </a:moveTo>
                <a:lnTo>
                  <a:pt x="42" y="9521"/>
                </a:lnTo>
                <a:lnTo>
                  <a:pt x="1681" y="9521"/>
                </a:lnTo>
                <a:lnTo>
                  <a:pt x="0" y="18438"/>
                </a:lnTo>
                <a:lnTo>
                  <a:pt x="0" y="21302"/>
                </a:lnTo>
                <a:lnTo>
                  <a:pt x="2483" y="21302"/>
                </a:lnTo>
                <a:lnTo>
                  <a:pt x="2483" y="18498"/>
                </a:lnTo>
                <a:lnTo>
                  <a:pt x="779" y="18498"/>
                </a:lnTo>
                <a:lnTo>
                  <a:pt x="2456" y="9562"/>
                </a:lnTo>
                <a:lnTo>
                  <a:pt x="2456" y="6697"/>
                </a:lnTo>
                <a:lnTo>
                  <a:pt x="42" y="6697"/>
                </a:lnTo>
                <a:close/>
                <a:moveTo>
                  <a:pt x="4307" y="9158"/>
                </a:moveTo>
                <a:cubicBezTo>
                  <a:pt x="4758" y="9158"/>
                  <a:pt x="4984" y="10620"/>
                  <a:pt x="5043" y="12608"/>
                </a:cubicBezTo>
                <a:lnTo>
                  <a:pt x="3520" y="12608"/>
                </a:lnTo>
                <a:cubicBezTo>
                  <a:pt x="3597" y="10403"/>
                  <a:pt x="3885" y="9158"/>
                  <a:pt x="4307" y="9158"/>
                </a:cubicBezTo>
                <a:close/>
                <a:moveTo>
                  <a:pt x="14274" y="9158"/>
                </a:moveTo>
                <a:cubicBezTo>
                  <a:pt x="14725" y="9158"/>
                  <a:pt x="14951" y="10620"/>
                  <a:pt x="15010" y="12608"/>
                </a:cubicBezTo>
                <a:lnTo>
                  <a:pt x="13487" y="12608"/>
                </a:lnTo>
                <a:cubicBezTo>
                  <a:pt x="13565" y="10403"/>
                  <a:pt x="13853" y="9158"/>
                  <a:pt x="14274" y="9158"/>
                </a:cubicBezTo>
                <a:close/>
                <a:moveTo>
                  <a:pt x="10773" y="9481"/>
                </a:moveTo>
                <a:cubicBezTo>
                  <a:pt x="11260" y="9419"/>
                  <a:pt x="11671" y="11433"/>
                  <a:pt x="11683" y="13979"/>
                </a:cubicBezTo>
                <a:cubicBezTo>
                  <a:pt x="11683" y="16619"/>
                  <a:pt x="11307" y="18720"/>
                  <a:pt x="10796" y="18720"/>
                </a:cubicBezTo>
                <a:cubicBezTo>
                  <a:pt x="10315" y="18720"/>
                  <a:pt x="9925" y="16737"/>
                  <a:pt x="9913" y="14222"/>
                </a:cubicBezTo>
                <a:cubicBezTo>
                  <a:pt x="9901" y="11675"/>
                  <a:pt x="10286" y="9543"/>
                  <a:pt x="10773" y="9481"/>
                </a:cubicBezTo>
                <a:close/>
              </a:path>
            </a:pathLst>
          </a:custGeom>
          <a:solidFill>
            <a:srgbClr val="03363D"/>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FFFFFF"/>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687" name="Google Shape;687;p104"/>
          <p:cNvSpPr/>
          <p:nvPr/>
        </p:nvSpPr>
        <p:spPr>
          <a:xfrm>
            <a:off x="572564" y="569256"/>
            <a:ext cx="403488" cy="304668"/>
          </a:xfrm>
          <a:custGeom>
            <a:rect b="b" l="l" r="r" t="t"/>
            <a:pathLst>
              <a:path extrusionOk="0" h="21600" w="21600">
                <a:moveTo>
                  <a:pt x="0" y="0"/>
                </a:moveTo>
                <a:cubicBezTo>
                  <a:pt x="0" y="3645"/>
                  <a:pt x="2228" y="6595"/>
                  <a:pt x="4980" y="6595"/>
                </a:cubicBezTo>
                <a:cubicBezTo>
                  <a:pt x="7732" y="6595"/>
                  <a:pt x="9963" y="3645"/>
                  <a:pt x="9963" y="0"/>
                </a:cubicBezTo>
                <a:lnTo>
                  <a:pt x="0" y="0"/>
                </a:lnTo>
                <a:close/>
                <a:moveTo>
                  <a:pt x="11627" y="0"/>
                </a:moveTo>
                <a:lnTo>
                  <a:pt x="11627" y="15949"/>
                </a:lnTo>
                <a:lnTo>
                  <a:pt x="21600" y="0"/>
                </a:lnTo>
                <a:lnTo>
                  <a:pt x="11627" y="0"/>
                </a:lnTo>
                <a:close/>
                <a:moveTo>
                  <a:pt x="9973" y="5651"/>
                </a:moveTo>
                <a:lnTo>
                  <a:pt x="0" y="21600"/>
                </a:lnTo>
                <a:lnTo>
                  <a:pt x="9973" y="21600"/>
                </a:lnTo>
                <a:lnTo>
                  <a:pt x="9973" y="5651"/>
                </a:lnTo>
                <a:close/>
                <a:moveTo>
                  <a:pt x="16607" y="14974"/>
                </a:moveTo>
                <a:cubicBezTo>
                  <a:pt x="13855" y="14974"/>
                  <a:pt x="11627" y="17925"/>
                  <a:pt x="11627" y="21569"/>
                </a:cubicBezTo>
                <a:lnTo>
                  <a:pt x="21590" y="21569"/>
                </a:lnTo>
                <a:cubicBezTo>
                  <a:pt x="21590" y="17925"/>
                  <a:pt x="19359" y="14974"/>
                  <a:pt x="16607" y="14974"/>
                </a:cubicBezTo>
                <a:close/>
              </a:path>
            </a:pathLst>
          </a:custGeom>
          <a:solidFill>
            <a:srgbClr val="03363D"/>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FFFFFF"/>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688" name="Google Shape;688;p104"/>
          <p:cNvSpPr txBox="1"/>
          <p:nvPr>
            <p:ph idx="1" type="subTitle"/>
          </p:nvPr>
        </p:nvSpPr>
        <p:spPr>
          <a:xfrm>
            <a:off x="572563" y="4364700"/>
            <a:ext cx="1893300" cy="2097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9pPr>
          </a:lstStyle>
          <a:p/>
        </p:txBody>
      </p:sp>
      <p:sp>
        <p:nvSpPr>
          <p:cNvPr id="689" name="Google Shape;689;p104"/>
          <p:cNvSpPr txBox="1"/>
          <p:nvPr>
            <p:ph idx="2" type="subTitle"/>
          </p:nvPr>
        </p:nvSpPr>
        <p:spPr>
          <a:xfrm>
            <a:off x="6680850" y="569250"/>
            <a:ext cx="1893300" cy="2097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1pPr>
            <a:lvl2pPr lvl="1"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2pPr>
            <a:lvl3pPr lvl="2"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3pPr>
            <a:lvl4pPr lvl="3"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4pPr>
            <a:lvl5pPr lvl="4"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5pPr>
            <a:lvl6pPr lvl="5"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6pPr>
            <a:lvl7pPr lvl="6"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7pPr>
            <a:lvl8pPr lvl="7"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8pPr>
            <a:lvl9pPr lvl="8"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TITLE_AND_BODY_2_3">
    <p:bg>
      <p:bgPr>
        <a:solidFill>
          <a:schemeClr val="lt1"/>
        </a:solidFill>
      </p:bgPr>
    </p:bg>
    <p:spTree>
      <p:nvGrpSpPr>
        <p:cNvPr id="690" name="Shape 690"/>
        <p:cNvGrpSpPr/>
        <p:nvPr/>
      </p:nvGrpSpPr>
      <p:grpSpPr>
        <a:xfrm>
          <a:off x="0" y="0"/>
          <a:ext cx="0" cy="0"/>
          <a:chOff x="0" y="0"/>
          <a:chExt cx="0" cy="0"/>
        </a:xfrm>
      </p:grpSpPr>
      <p:sp>
        <p:nvSpPr>
          <p:cNvPr id="691" name="Google Shape;691;p105"/>
          <p:cNvSpPr txBox="1"/>
          <p:nvPr>
            <p:ph idx="1" type="subTitle"/>
          </p:nvPr>
        </p:nvSpPr>
        <p:spPr>
          <a:xfrm>
            <a:off x="3774163" y="916888"/>
            <a:ext cx="4800000" cy="400200"/>
          </a:xfrm>
          <a:prstGeom prst="rect">
            <a:avLst/>
          </a:prstGeom>
          <a:solidFill>
            <a:srgbClr val="FF6224"/>
          </a:solidFill>
          <a:ln>
            <a:noFill/>
          </a:ln>
        </p:spPr>
        <p:txBody>
          <a:bodyPr anchorCtr="0" anchor="ctr" bIns="0" lIns="91450" spcFirstLastPara="1" rIns="9145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9pPr>
          </a:lstStyle>
          <a:p/>
        </p:txBody>
      </p:sp>
      <p:sp>
        <p:nvSpPr>
          <p:cNvPr id="692" name="Google Shape;692;p105"/>
          <p:cNvSpPr txBox="1"/>
          <p:nvPr>
            <p:ph idx="2" type="subTitle"/>
          </p:nvPr>
        </p:nvSpPr>
        <p:spPr>
          <a:xfrm>
            <a:off x="3774166" y="1472994"/>
            <a:ext cx="4800000" cy="400200"/>
          </a:xfrm>
          <a:prstGeom prst="rect">
            <a:avLst/>
          </a:prstGeom>
          <a:solidFill>
            <a:srgbClr val="EFC83B"/>
          </a:solidFill>
          <a:ln>
            <a:noFill/>
          </a:ln>
        </p:spPr>
        <p:txBody>
          <a:bodyPr anchorCtr="0" anchor="ctr" bIns="0" lIns="91450" spcFirstLastPara="1" rIns="9145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9pPr>
          </a:lstStyle>
          <a:p/>
        </p:txBody>
      </p:sp>
      <p:sp>
        <p:nvSpPr>
          <p:cNvPr id="693" name="Google Shape;693;p105"/>
          <p:cNvSpPr txBox="1"/>
          <p:nvPr>
            <p:ph idx="3" type="subTitle"/>
          </p:nvPr>
        </p:nvSpPr>
        <p:spPr>
          <a:xfrm>
            <a:off x="3774169" y="2031950"/>
            <a:ext cx="4800000" cy="400200"/>
          </a:xfrm>
          <a:prstGeom prst="rect">
            <a:avLst/>
          </a:prstGeom>
          <a:solidFill>
            <a:srgbClr val="E2EFD1"/>
          </a:solidFill>
          <a:ln>
            <a:noFill/>
          </a:ln>
        </p:spPr>
        <p:txBody>
          <a:bodyPr anchorCtr="0" anchor="ctr" bIns="0" lIns="91450" spcFirstLastPara="1" rIns="9145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9pPr>
          </a:lstStyle>
          <a:p/>
        </p:txBody>
      </p:sp>
      <p:sp>
        <p:nvSpPr>
          <p:cNvPr id="694" name="Google Shape;694;p105"/>
          <p:cNvSpPr txBox="1"/>
          <p:nvPr>
            <p:ph idx="4" type="subTitle"/>
          </p:nvPr>
        </p:nvSpPr>
        <p:spPr>
          <a:xfrm>
            <a:off x="3774156" y="2590894"/>
            <a:ext cx="4800000" cy="400200"/>
          </a:xfrm>
          <a:prstGeom prst="rect">
            <a:avLst/>
          </a:prstGeom>
          <a:solidFill>
            <a:srgbClr val="587052"/>
          </a:solidFill>
          <a:ln>
            <a:noFill/>
          </a:ln>
        </p:spPr>
        <p:txBody>
          <a:bodyPr anchorCtr="0" anchor="ctr" bIns="0" lIns="91450" spcFirstLastPara="1" rIns="9145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9pPr>
          </a:lstStyle>
          <a:p/>
        </p:txBody>
      </p:sp>
      <p:sp>
        <p:nvSpPr>
          <p:cNvPr id="695" name="Google Shape;695;p105"/>
          <p:cNvSpPr txBox="1"/>
          <p:nvPr>
            <p:ph idx="5" type="subTitle"/>
          </p:nvPr>
        </p:nvSpPr>
        <p:spPr>
          <a:xfrm>
            <a:off x="3774159" y="3149844"/>
            <a:ext cx="4800000" cy="400200"/>
          </a:xfrm>
          <a:prstGeom prst="rect">
            <a:avLst/>
          </a:prstGeom>
          <a:solidFill>
            <a:srgbClr val="2EA8BB"/>
          </a:solidFill>
          <a:ln>
            <a:noFill/>
          </a:ln>
        </p:spPr>
        <p:txBody>
          <a:bodyPr anchorCtr="0" anchor="ctr" bIns="0" lIns="91450" spcFirstLastPara="1" rIns="9145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ofu 3" showMasterSp="0">
  <p:cSld name="TITLE_AND_BODY_3_8">
    <p:bg>
      <p:bgPr>
        <a:solidFill>
          <a:schemeClr val="lt1"/>
        </a:solidFill>
      </p:bgPr>
    </p:bg>
    <p:spTree>
      <p:nvGrpSpPr>
        <p:cNvPr id="696" name="Shape 696"/>
        <p:cNvGrpSpPr/>
        <p:nvPr/>
      </p:nvGrpSpPr>
      <p:grpSpPr>
        <a:xfrm>
          <a:off x="0" y="0"/>
          <a:ext cx="0" cy="0"/>
          <a:chOff x="0" y="0"/>
          <a:chExt cx="0" cy="0"/>
        </a:xfrm>
      </p:grpSpPr>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mall with list 1" showMasterSp="0">
  <p:cSld name="Header and list_2_1">
    <p:bg>
      <p:bgPr>
        <a:solidFill>
          <a:srgbClr val="FFFFFF"/>
        </a:solidFill>
      </p:bgPr>
    </p:bg>
    <p:spTree>
      <p:nvGrpSpPr>
        <p:cNvPr id="697" name="Shape 697"/>
        <p:cNvGrpSpPr/>
        <p:nvPr/>
      </p:nvGrpSpPr>
      <p:grpSpPr>
        <a:xfrm>
          <a:off x="0" y="0"/>
          <a:ext cx="0" cy="0"/>
          <a:chOff x="0" y="0"/>
          <a:chExt cx="0" cy="0"/>
        </a:xfrm>
      </p:grpSpPr>
      <p:sp>
        <p:nvSpPr>
          <p:cNvPr id="698" name="Google Shape;698;p107"/>
          <p:cNvSpPr txBox="1"/>
          <p:nvPr>
            <p:ph type="title"/>
          </p:nvPr>
        </p:nvSpPr>
        <p:spPr>
          <a:xfrm>
            <a:off x="571500" y="902800"/>
            <a:ext cx="3090600" cy="36714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3100"/>
              <a:buFont typeface="Arial"/>
              <a:buNone/>
              <a:defRPr b="0" i="0" sz="3100" u="none" cap="none" strike="noStrike">
                <a:solidFill>
                  <a:srgbClr val="000000"/>
                </a:solidFill>
                <a:latin typeface="Poppins SemiBold"/>
                <a:ea typeface="Poppins SemiBold"/>
                <a:cs typeface="Poppins SemiBold"/>
                <a:sym typeface="Poppins SemiBold"/>
              </a:defRPr>
            </a:lvl1pPr>
            <a:lvl2pPr lvl="1"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90000"/>
              </a:lnSpc>
              <a:spcBef>
                <a:spcPts val="1000"/>
              </a:spcBef>
              <a:spcAft>
                <a:spcPts val="100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Title" showMasterSp="0">
  <p:cSld name="TITLE_AND_BODY_4_1">
    <p:bg>
      <p:bgPr>
        <a:solidFill>
          <a:schemeClr val="lt1"/>
        </a:solidFill>
      </p:bgPr>
    </p:bg>
    <p:spTree>
      <p:nvGrpSpPr>
        <p:cNvPr id="700" name="Shape 700"/>
        <p:cNvGrpSpPr/>
        <p:nvPr/>
      </p:nvGrpSpPr>
      <p:grpSpPr>
        <a:xfrm>
          <a:off x="0" y="0"/>
          <a:ext cx="0" cy="0"/>
          <a:chOff x="0" y="0"/>
          <a:chExt cx="0" cy="0"/>
        </a:xfrm>
      </p:grpSpPr>
      <p:sp>
        <p:nvSpPr>
          <p:cNvPr id="701" name="Google Shape;701;p109"/>
          <p:cNvSpPr txBox="1"/>
          <p:nvPr>
            <p:ph type="title"/>
          </p:nvPr>
        </p:nvSpPr>
        <p:spPr>
          <a:xfrm>
            <a:off x="571500" y="571500"/>
            <a:ext cx="800880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 No speaker info + Line" showMasterSp="0">
  <p:cSld name="TITLE_AND_BODY_3_1_1_1_1_1_1_1_1_2_1_1_2">
    <p:bg>
      <p:bgPr>
        <a:solidFill>
          <a:schemeClr val="lt1"/>
        </a:solidFill>
      </p:bgPr>
    </p:bg>
    <p:spTree>
      <p:nvGrpSpPr>
        <p:cNvPr id="702" name="Shape 702"/>
        <p:cNvGrpSpPr/>
        <p:nvPr/>
      </p:nvGrpSpPr>
      <p:grpSpPr>
        <a:xfrm>
          <a:off x="0" y="0"/>
          <a:ext cx="0" cy="0"/>
          <a:chOff x="0" y="0"/>
          <a:chExt cx="0" cy="0"/>
        </a:xfrm>
      </p:grpSpPr>
      <p:sp>
        <p:nvSpPr>
          <p:cNvPr id="703" name="Google Shape;703;p110"/>
          <p:cNvSpPr txBox="1"/>
          <p:nvPr>
            <p:ph type="title"/>
          </p:nvPr>
        </p:nvSpPr>
        <p:spPr>
          <a:xfrm>
            <a:off x="571500" y="1028700"/>
            <a:ext cx="4000500" cy="3552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2pPr>
            <a:lvl3pPr lvl="2"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3pPr>
            <a:lvl4pPr lvl="3"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4pPr>
            <a:lvl5pPr lvl="4"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5pPr>
            <a:lvl6pPr lvl="5"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6pPr>
            <a:lvl7pPr lvl="6"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7pPr>
            <a:lvl8pPr lvl="7"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8pPr>
            <a:lvl9pPr lvl="8"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9pPr>
          </a:lstStyle>
          <a:p/>
        </p:txBody>
      </p:sp>
      <p:sp>
        <p:nvSpPr>
          <p:cNvPr id="704" name="Google Shape;704;p110"/>
          <p:cNvSpPr/>
          <p:nvPr>
            <p:ph idx="2" type="pic"/>
          </p:nvPr>
        </p:nvSpPr>
        <p:spPr>
          <a:xfrm>
            <a:off x="5909025" y="571588"/>
            <a:ext cx="2662500" cy="4009200"/>
          </a:xfrm>
          <a:prstGeom prst="rect">
            <a:avLst/>
          </a:prstGeom>
          <a:noFill/>
          <a:ln>
            <a:noFill/>
          </a:ln>
        </p:spPr>
      </p:sp>
      <p:cxnSp>
        <p:nvCxnSpPr>
          <p:cNvPr id="705" name="Google Shape;705;p110"/>
          <p:cNvCxnSpPr/>
          <p:nvPr/>
        </p:nvCxnSpPr>
        <p:spPr>
          <a:xfrm flipH="1" rot="10800000">
            <a:off x="572588" y="838125"/>
            <a:ext cx="3811200" cy="300"/>
          </a:xfrm>
          <a:prstGeom prst="straightConnector1">
            <a:avLst/>
          </a:prstGeom>
          <a:noFill/>
          <a:ln cap="flat" cmpd="sng" w="9525">
            <a:solidFill>
              <a:srgbClr val="16140C"/>
            </a:solidFill>
            <a:prstDash val="solid"/>
            <a:round/>
            <a:headEnd len="sm" w="sm" type="none"/>
            <a:tailEnd len="sm" w="sm" type="none"/>
          </a:ln>
        </p:spPr>
      </p:cxnSp>
      <p:sp>
        <p:nvSpPr>
          <p:cNvPr id="706" name="Google Shape;706;p110"/>
          <p:cNvSpPr txBox="1"/>
          <p:nvPr>
            <p:ph idx="1" type="subTitle"/>
          </p:nvPr>
        </p:nvSpPr>
        <p:spPr>
          <a:xfrm>
            <a:off x="572588" y="570225"/>
            <a:ext cx="3811200" cy="2682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9pPr>
          </a:lstStyle>
          <a:p/>
        </p:txBody>
      </p:sp>
      <p:sp>
        <p:nvSpPr>
          <p:cNvPr id="707" name="Google Shape;707;p110"/>
          <p:cNvSpPr/>
          <p:nvPr/>
        </p:nvSpPr>
        <p:spPr>
          <a:xfrm>
            <a:off x="572581" y="4065463"/>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Agenda | List + Matcha" showMasterSp="0">
  <p:cSld name="TITLE_AND_BODY_2_2">
    <p:bg>
      <p:bgPr>
        <a:solidFill>
          <a:schemeClr val="lt1"/>
        </a:solidFill>
      </p:bgPr>
    </p:bg>
    <p:spTree>
      <p:nvGrpSpPr>
        <p:cNvPr id="708" name="Shape 708"/>
        <p:cNvGrpSpPr/>
        <p:nvPr/>
      </p:nvGrpSpPr>
      <p:grpSpPr>
        <a:xfrm>
          <a:off x="0" y="0"/>
          <a:ext cx="0" cy="0"/>
          <a:chOff x="0" y="0"/>
          <a:chExt cx="0" cy="0"/>
        </a:xfrm>
      </p:grpSpPr>
      <p:sp>
        <p:nvSpPr>
          <p:cNvPr id="709" name="Google Shape;709;p111"/>
          <p:cNvSpPr txBox="1"/>
          <p:nvPr/>
        </p:nvSpPr>
        <p:spPr>
          <a:xfrm>
            <a:off x="572562" y="914400"/>
            <a:ext cx="2498700" cy="6417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03363D"/>
              </a:buClr>
              <a:buSzPts val="4900"/>
              <a:buFont typeface="Questrial"/>
              <a:buNone/>
            </a:pPr>
            <a:r>
              <a:rPr b="0" i="0" lang="en" sz="5100" u="none" cap="none" strike="noStrike">
                <a:solidFill>
                  <a:schemeClr val="dk1"/>
                </a:solidFill>
                <a:latin typeface="DM Serif Text"/>
                <a:ea typeface="DM Serif Text"/>
                <a:cs typeface="DM Serif Text"/>
                <a:sym typeface="DM Serif Text"/>
              </a:rPr>
              <a:t>Agenda</a:t>
            </a:r>
            <a:endParaRPr b="0" i="0" sz="5100" u="none" cap="none" strike="noStrike">
              <a:solidFill>
                <a:schemeClr val="dk1"/>
              </a:solidFill>
              <a:latin typeface="DM Serif Text"/>
              <a:ea typeface="DM Serif Text"/>
              <a:cs typeface="DM Serif Text"/>
              <a:sym typeface="DM Serif Text"/>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ement | Pic + Line (Right) 1" showMasterSp="0">
  <p:cSld name="TITLE_AND_BODY_3_1_1_1_1_1_1_1_1_2_1_1_1">
    <p:bg>
      <p:bgPr>
        <a:solidFill>
          <a:schemeClr val="lt1"/>
        </a:solidFill>
      </p:bgPr>
    </p:bg>
    <p:spTree>
      <p:nvGrpSpPr>
        <p:cNvPr id="710" name="Shape 710"/>
        <p:cNvGrpSpPr/>
        <p:nvPr/>
      </p:nvGrpSpPr>
      <p:grpSpPr>
        <a:xfrm>
          <a:off x="0" y="0"/>
          <a:ext cx="0" cy="0"/>
          <a:chOff x="0" y="0"/>
          <a:chExt cx="0" cy="0"/>
        </a:xfrm>
      </p:grpSpPr>
      <p:sp>
        <p:nvSpPr>
          <p:cNvPr id="711" name="Google Shape;711;p112"/>
          <p:cNvSpPr/>
          <p:nvPr>
            <p:ph idx="2" type="pic"/>
          </p:nvPr>
        </p:nvSpPr>
        <p:spPr>
          <a:xfrm>
            <a:off x="5909025" y="571588"/>
            <a:ext cx="2662500" cy="4009200"/>
          </a:xfrm>
          <a:prstGeom prst="rect">
            <a:avLst/>
          </a:prstGeom>
          <a:noFill/>
          <a:ln>
            <a:noFill/>
          </a:ln>
        </p:spPr>
      </p:sp>
      <p:sp>
        <p:nvSpPr>
          <p:cNvPr id="712" name="Google Shape;712;p112"/>
          <p:cNvSpPr txBox="1"/>
          <p:nvPr>
            <p:ph type="title"/>
          </p:nvPr>
        </p:nvSpPr>
        <p:spPr>
          <a:xfrm>
            <a:off x="571500" y="1028700"/>
            <a:ext cx="4000500" cy="3552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entered" showMasterSp="0">
  <p:cSld name="3 icons">
    <p:bg>
      <p:bgPr>
        <a:solidFill>
          <a:srgbClr val="FFFFFF"/>
        </a:solidFill>
      </p:bgPr>
    </p:bg>
    <p:spTree>
      <p:nvGrpSpPr>
        <p:cNvPr id="713" name="Shape 713"/>
        <p:cNvGrpSpPr/>
        <p:nvPr/>
      </p:nvGrpSpPr>
      <p:grpSpPr>
        <a:xfrm>
          <a:off x="0" y="0"/>
          <a:ext cx="0" cy="0"/>
          <a:chOff x="0" y="0"/>
          <a:chExt cx="0" cy="0"/>
        </a:xfrm>
      </p:grpSpPr>
      <p:sp>
        <p:nvSpPr>
          <p:cNvPr id="714" name="Google Shape;714;p113"/>
          <p:cNvSpPr txBox="1"/>
          <p:nvPr>
            <p:ph idx="1" type="subTitle"/>
          </p:nvPr>
        </p:nvSpPr>
        <p:spPr>
          <a:xfrm>
            <a:off x="572563" y="568213"/>
            <a:ext cx="7996500" cy="211800"/>
          </a:xfrm>
          <a:prstGeom prst="rect">
            <a:avLst/>
          </a:prstGeom>
          <a:noFill/>
          <a:ln>
            <a:noFill/>
          </a:ln>
        </p:spPr>
        <p:txBody>
          <a:bodyPr anchorCtr="0" anchor="b"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1pPr>
            <a:lvl2pPr lvl="1"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2pPr>
            <a:lvl3pPr lvl="2"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9pPr>
          </a:lstStyle>
          <a:p/>
        </p:txBody>
      </p:sp>
      <p:sp>
        <p:nvSpPr>
          <p:cNvPr id="715" name="Google Shape;715;p113"/>
          <p:cNvSpPr txBox="1"/>
          <p:nvPr>
            <p:ph type="title"/>
          </p:nvPr>
        </p:nvSpPr>
        <p:spPr>
          <a:xfrm>
            <a:off x="573788" y="914400"/>
            <a:ext cx="7996500" cy="4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Single" showMasterSp="0">
  <p:cSld name="TITLE_AND_BODY_4_1_1_1_1">
    <p:bg>
      <p:bgPr>
        <a:solidFill>
          <a:schemeClr val="lt1"/>
        </a:solidFill>
      </p:bgPr>
    </p:bg>
    <p:spTree>
      <p:nvGrpSpPr>
        <p:cNvPr id="716" name="Shape 716"/>
        <p:cNvGrpSpPr/>
        <p:nvPr/>
      </p:nvGrpSpPr>
      <p:grpSpPr>
        <a:xfrm>
          <a:off x="0" y="0"/>
          <a:ext cx="0" cy="0"/>
          <a:chOff x="0" y="0"/>
          <a:chExt cx="0" cy="0"/>
        </a:xfrm>
      </p:grpSpPr>
      <p:sp>
        <p:nvSpPr>
          <p:cNvPr id="717" name="Google Shape;717;p114"/>
          <p:cNvSpPr/>
          <p:nvPr>
            <p:ph idx="2" type="pic"/>
          </p:nvPr>
        </p:nvSpPr>
        <p:spPr>
          <a:xfrm>
            <a:off x="7147838" y="1766288"/>
            <a:ext cx="1047000" cy="1047000"/>
          </a:xfrm>
          <a:prstGeom prst="ellipse">
            <a:avLst/>
          </a:prstGeom>
          <a:noFill/>
          <a:ln>
            <a:noFill/>
          </a:ln>
        </p:spPr>
      </p:sp>
      <p:cxnSp>
        <p:nvCxnSpPr>
          <p:cNvPr id="718" name="Google Shape;718;p114"/>
          <p:cNvCxnSpPr/>
          <p:nvPr/>
        </p:nvCxnSpPr>
        <p:spPr>
          <a:xfrm>
            <a:off x="6567269" y="729600"/>
            <a:ext cx="0" cy="3684300"/>
          </a:xfrm>
          <a:prstGeom prst="straightConnector1">
            <a:avLst/>
          </a:prstGeom>
          <a:noFill/>
          <a:ln cap="flat" cmpd="sng" w="9525">
            <a:solidFill>
              <a:srgbClr val="16140C"/>
            </a:solidFill>
            <a:prstDash val="solid"/>
            <a:round/>
            <a:headEnd len="sm" w="sm" type="none"/>
            <a:tailEnd len="sm" w="sm" type="none"/>
          </a:ln>
        </p:spPr>
      </p:cxnSp>
      <p:sp>
        <p:nvSpPr>
          <p:cNvPr id="719" name="Google Shape;719;p114"/>
          <p:cNvSpPr txBox="1"/>
          <p:nvPr>
            <p:ph type="title"/>
          </p:nvPr>
        </p:nvSpPr>
        <p:spPr>
          <a:xfrm>
            <a:off x="6835013" y="3003788"/>
            <a:ext cx="1672800" cy="2310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720" name="Google Shape;720;p114"/>
          <p:cNvSpPr txBox="1"/>
          <p:nvPr>
            <p:ph idx="3" type="title"/>
          </p:nvPr>
        </p:nvSpPr>
        <p:spPr>
          <a:xfrm>
            <a:off x="6835013" y="3262388"/>
            <a:ext cx="1672800" cy="173100"/>
          </a:xfrm>
          <a:prstGeom prst="rect">
            <a:avLst/>
          </a:prstGeom>
          <a:noFill/>
          <a:ln>
            <a:noFill/>
          </a:ln>
        </p:spPr>
        <p:txBody>
          <a:bodyPr anchorCtr="0" anchor="t" bIns="0" lIns="0" spcFirstLastPara="1" rIns="0" wrap="square" tIns="0">
            <a:normAutofit/>
          </a:bodyPr>
          <a:lstStyle>
            <a:lvl1pPr lvl="0" marR="0" rtl="0" algn="ctr">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hree pictures + Bullets" showMasterSp="0">
  <p:cSld name="TITLE_AND_BODY_4_1_1_1_1_1_1_1_1_1_1_1_1_1_1_1_1_1">
    <p:bg>
      <p:bgPr>
        <a:solidFill>
          <a:schemeClr val="lt1"/>
        </a:solidFill>
      </p:bgPr>
    </p:bg>
    <p:spTree>
      <p:nvGrpSpPr>
        <p:cNvPr id="721" name="Shape 721"/>
        <p:cNvGrpSpPr/>
        <p:nvPr/>
      </p:nvGrpSpPr>
      <p:grpSpPr>
        <a:xfrm>
          <a:off x="0" y="0"/>
          <a:ext cx="0" cy="0"/>
          <a:chOff x="0" y="0"/>
          <a:chExt cx="0" cy="0"/>
        </a:xfrm>
      </p:grpSpPr>
      <p:sp>
        <p:nvSpPr>
          <p:cNvPr id="722" name="Google Shape;722;p115"/>
          <p:cNvSpPr txBox="1"/>
          <p:nvPr>
            <p:ph type="title"/>
          </p:nvPr>
        </p:nvSpPr>
        <p:spPr>
          <a:xfrm>
            <a:off x="573425" y="2818500"/>
            <a:ext cx="2457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9pPr>
          </a:lstStyle>
          <a:p/>
        </p:txBody>
      </p:sp>
      <p:sp>
        <p:nvSpPr>
          <p:cNvPr id="723" name="Google Shape;723;p115"/>
          <p:cNvSpPr/>
          <p:nvPr>
            <p:ph idx="2" type="pic"/>
          </p:nvPr>
        </p:nvSpPr>
        <p:spPr>
          <a:xfrm>
            <a:off x="572875" y="1485900"/>
            <a:ext cx="2457000" cy="1179300"/>
          </a:xfrm>
          <a:prstGeom prst="rect">
            <a:avLst/>
          </a:prstGeom>
          <a:noFill/>
          <a:ln>
            <a:noFill/>
          </a:ln>
        </p:spPr>
      </p:sp>
      <p:sp>
        <p:nvSpPr>
          <p:cNvPr id="724" name="Google Shape;724;p115"/>
          <p:cNvSpPr/>
          <p:nvPr>
            <p:ph idx="3" type="pic"/>
          </p:nvPr>
        </p:nvSpPr>
        <p:spPr>
          <a:xfrm>
            <a:off x="3342475" y="1485900"/>
            <a:ext cx="2457000" cy="1179300"/>
          </a:xfrm>
          <a:prstGeom prst="rect">
            <a:avLst/>
          </a:prstGeom>
          <a:noFill/>
          <a:ln>
            <a:noFill/>
          </a:ln>
        </p:spPr>
      </p:sp>
      <p:sp>
        <p:nvSpPr>
          <p:cNvPr id="725" name="Google Shape;725;p115"/>
          <p:cNvSpPr/>
          <p:nvPr>
            <p:ph idx="4" type="pic"/>
          </p:nvPr>
        </p:nvSpPr>
        <p:spPr>
          <a:xfrm>
            <a:off x="6112075" y="1485900"/>
            <a:ext cx="2457000" cy="1179300"/>
          </a:xfrm>
          <a:prstGeom prst="rect">
            <a:avLst/>
          </a:prstGeom>
          <a:noFill/>
          <a:ln>
            <a:noFill/>
          </a:ln>
        </p:spPr>
      </p:sp>
      <p:sp>
        <p:nvSpPr>
          <p:cNvPr id="726" name="Google Shape;726;p115"/>
          <p:cNvSpPr txBox="1"/>
          <p:nvPr>
            <p:ph idx="5" type="title"/>
          </p:nvPr>
        </p:nvSpPr>
        <p:spPr>
          <a:xfrm>
            <a:off x="571500" y="571500"/>
            <a:ext cx="79995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727" name="Google Shape;727;p115"/>
          <p:cNvSpPr txBox="1"/>
          <p:nvPr>
            <p:ph idx="6" type="title"/>
          </p:nvPr>
        </p:nvSpPr>
        <p:spPr>
          <a:xfrm>
            <a:off x="3343425" y="2834725"/>
            <a:ext cx="2457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9pPr>
          </a:lstStyle>
          <a:p/>
        </p:txBody>
      </p:sp>
      <p:sp>
        <p:nvSpPr>
          <p:cNvPr id="728" name="Google Shape;728;p115"/>
          <p:cNvSpPr txBox="1"/>
          <p:nvPr>
            <p:ph idx="7" type="title"/>
          </p:nvPr>
        </p:nvSpPr>
        <p:spPr>
          <a:xfrm>
            <a:off x="6115250" y="2834725"/>
            <a:ext cx="2457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ement | Pic (Right) 1" showMasterSp="0">
  <p:cSld name="TITLE_AND_BODY_3_1_1_1_1_1_1_1_1">
    <p:bg>
      <p:bgPr>
        <a:solidFill>
          <a:schemeClr val="lt1"/>
        </a:solidFill>
      </p:bgPr>
    </p:bg>
    <p:spTree>
      <p:nvGrpSpPr>
        <p:cNvPr id="729" name="Shape 729"/>
        <p:cNvGrpSpPr/>
        <p:nvPr/>
      </p:nvGrpSpPr>
      <p:grpSpPr>
        <a:xfrm>
          <a:off x="0" y="0"/>
          <a:ext cx="0" cy="0"/>
          <a:chOff x="0" y="0"/>
          <a:chExt cx="0" cy="0"/>
        </a:xfrm>
      </p:grpSpPr>
      <p:sp>
        <p:nvSpPr>
          <p:cNvPr id="730" name="Google Shape;730;p116"/>
          <p:cNvSpPr txBox="1"/>
          <p:nvPr>
            <p:ph type="title"/>
          </p:nvPr>
        </p:nvSpPr>
        <p:spPr>
          <a:xfrm>
            <a:off x="571500" y="1028700"/>
            <a:ext cx="6877500" cy="1434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9pPr>
          </a:lstStyle>
          <a:p/>
        </p:txBody>
      </p:sp>
      <p:pic>
        <p:nvPicPr>
          <p:cNvPr id="731" name="Google Shape;731;p116"/>
          <p:cNvPicPr preferRelativeResize="0"/>
          <p:nvPr/>
        </p:nvPicPr>
        <p:blipFill rotWithShape="1">
          <a:blip r:embed="rId2">
            <a:alphaModFix/>
          </a:blip>
          <a:srcRect b="0" l="0" r="0" t="0"/>
          <a:stretch/>
        </p:blipFill>
        <p:spPr>
          <a:xfrm>
            <a:off x="0" y="5020563"/>
            <a:ext cx="9144003" cy="122938"/>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 Espresso" showMasterSp="0">
  <p:cSld name="TITLE_AND_BODY_5_1">
    <p:bg>
      <p:bgPr>
        <a:solidFill>
          <a:schemeClr val="dk1"/>
        </a:solidFill>
      </p:bgPr>
    </p:bg>
    <p:spTree>
      <p:nvGrpSpPr>
        <p:cNvPr id="732" name="Shape 732"/>
        <p:cNvGrpSpPr/>
        <p:nvPr/>
      </p:nvGrpSpPr>
      <p:grpSpPr>
        <a:xfrm>
          <a:off x="0" y="0"/>
          <a:ext cx="0" cy="0"/>
          <a:chOff x="0" y="0"/>
          <a:chExt cx="0" cy="0"/>
        </a:xfrm>
      </p:grpSpPr>
      <p:pic>
        <p:nvPicPr>
          <p:cNvPr id="733" name="Google Shape;733;p117"/>
          <p:cNvPicPr preferRelativeResize="0"/>
          <p:nvPr/>
        </p:nvPicPr>
        <p:blipFill rotWithShape="1">
          <a:blip r:embed="rId2">
            <a:alphaModFix/>
          </a:blip>
          <a:srcRect b="89" l="0" r="0" t="99"/>
          <a:stretch/>
        </p:blipFill>
        <p:spPr>
          <a:xfrm>
            <a:off x="572550" y="3071205"/>
            <a:ext cx="7998828" cy="1500795"/>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 Cream" showMasterSp="0">
  <p:cSld name="TITLE_AND_BODY_5">
    <p:bg>
      <p:bgPr>
        <a:solidFill>
          <a:schemeClr val="lt1"/>
        </a:solidFill>
      </p:bgPr>
    </p:bg>
    <p:spTree>
      <p:nvGrpSpPr>
        <p:cNvPr id="734" name="Shape 734"/>
        <p:cNvGrpSpPr/>
        <p:nvPr/>
      </p:nvGrpSpPr>
      <p:grpSpPr>
        <a:xfrm>
          <a:off x="0" y="0"/>
          <a:ext cx="0" cy="0"/>
          <a:chOff x="0" y="0"/>
          <a:chExt cx="0" cy="0"/>
        </a:xfrm>
      </p:grpSpPr>
      <p:pic>
        <p:nvPicPr>
          <p:cNvPr id="735" name="Google Shape;735;p118"/>
          <p:cNvPicPr preferRelativeResize="0"/>
          <p:nvPr/>
        </p:nvPicPr>
        <p:blipFill rotWithShape="1">
          <a:blip r:embed="rId2">
            <a:alphaModFix/>
          </a:blip>
          <a:srcRect b="0" l="426" r="425" t="0"/>
          <a:stretch/>
        </p:blipFill>
        <p:spPr>
          <a:xfrm>
            <a:off x="572588" y="3071205"/>
            <a:ext cx="7998828" cy="1500795"/>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 Full picture (Right)" showMasterSp="0">
  <p:cSld name="TITLE_AND_BODY_1_1_1_1">
    <p:bg>
      <p:bgPr>
        <a:solidFill>
          <a:schemeClr val="lt1"/>
        </a:solidFill>
      </p:bgPr>
    </p:bg>
    <p:spTree>
      <p:nvGrpSpPr>
        <p:cNvPr id="736" name="Shape 736"/>
        <p:cNvGrpSpPr/>
        <p:nvPr/>
      </p:nvGrpSpPr>
      <p:grpSpPr>
        <a:xfrm>
          <a:off x="0" y="0"/>
          <a:ext cx="0" cy="0"/>
          <a:chOff x="0" y="0"/>
          <a:chExt cx="0" cy="0"/>
        </a:xfrm>
      </p:grpSpPr>
      <p:sp>
        <p:nvSpPr>
          <p:cNvPr id="737" name="Google Shape;737;p119"/>
          <p:cNvSpPr txBox="1"/>
          <p:nvPr>
            <p:ph type="title"/>
          </p:nvPr>
        </p:nvSpPr>
        <p:spPr>
          <a:xfrm>
            <a:off x="1810013" y="3837750"/>
            <a:ext cx="2075400" cy="231000"/>
          </a:xfrm>
          <a:prstGeom prst="rect">
            <a:avLst/>
          </a:prstGeom>
          <a:noFill/>
          <a:ln>
            <a:noFill/>
          </a:ln>
        </p:spPr>
        <p:txBody>
          <a:bodyPr anchorCtr="0" anchor="t" bIns="45725" lIns="45725" spcFirstLastPara="1" rIns="45725" wrap="square" tIns="45725">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738" name="Google Shape;738;p119"/>
          <p:cNvSpPr txBox="1"/>
          <p:nvPr>
            <p:ph idx="2" type="title"/>
          </p:nvPr>
        </p:nvSpPr>
        <p:spPr>
          <a:xfrm>
            <a:off x="1810013" y="4096350"/>
            <a:ext cx="2075400" cy="173100"/>
          </a:xfrm>
          <a:prstGeom prst="rect">
            <a:avLst/>
          </a:prstGeom>
          <a:noFill/>
          <a:ln>
            <a:noFill/>
          </a:ln>
        </p:spPr>
        <p:txBody>
          <a:bodyPr anchorCtr="0" anchor="t" bIns="45725" lIns="45725" spcFirstLastPara="1" rIns="45725" wrap="square" tIns="45725">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739" name="Google Shape;739;p119"/>
          <p:cNvSpPr/>
          <p:nvPr>
            <p:ph idx="3" type="pic"/>
          </p:nvPr>
        </p:nvSpPr>
        <p:spPr>
          <a:xfrm>
            <a:off x="5909025" y="571500"/>
            <a:ext cx="2662500" cy="4000500"/>
          </a:xfrm>
          <a:prstGeom prst="rect">
            <a:avLst/>
          </a:prstGeom>
          <a:noFill/>
          <a:ln>
            <a:noFill/>
          </a:ln>
        </p:spPr>
      </p:sp>
      <p:sp>
        <p:nvSpPr>
          <p:cNvPr id="740" name="Google Shape;740;p119"/>
          <p:cNvSpPr/>
          <p:nvPr>
            <p:ph idx="4" type="pic"/>
          </p:nvPr>
        </p:nvSpPr>
        <p:spPr>
          <a:xfrm>
            <a:off x="572513" y="3524925"/>
            <a:ext cx="1047000" cy="1047000"/>
          </a:xfrm>
          <a:prstGeom prst="ellipse">
            <a:avLst/>
          </a:prstGeom>
          <a:noFill/>
          <a:ln>
            <a:noFill/>
          </a:ln>
        </p:spPr>
      </p:sp>
      <p:sp>
        <p:nvSpPr>
          <p:cNvPr id="741" name="Google Shape;741;p119"/>
          <p:cNvSpPr/>
          <p:nvPr/>
        </p:nvSpPr>
        <p:spPr>
          <a:xfrm>
            <a:off x="4548369" y="4053100"/>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p:txBody>
      </p:sp>
      <p:sp>
        <p:nvSpPr>
          <p:cNvPr id="742" name="Google Shape;742;p119"/>
          <p:cNvSpPr txBox="1"/>
          <p:nvPr>
            <p:ph idx="5" type="title"/>
          </p:nvPr>
        </p:nvSpPr>
        <p:spPr>
          <a:xfrm>
            <a:off x="571500" y="1028700"/>
            <a:ext cx="4684500" cy="1434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 Full picture (Left)" showMasterSp="0">
  <p:cSld name="TITLE_AND_BODY_1_1_1_1_1">
    <p:bg>
      <p:bgPr>
        <a:solidFill>
          <a:schemeClr val="lt1"/>
        </a:solidFill>
      </p:bgPr>
    </p:bg>
    <p:spTree>
      <p:nvGrpSpPr>
        <p:cNvPr id="743" name="Shape 743"/>
        <p:cNvGrpSpPr/>
        <p:nvPr/>
      </p:nvGrpSpPr>
      <p:grpSpPr>
        <a:xfrm>
          <a:off x="0" y="0"/>
          <a:ext cx="0" cy="0"/>
          <a:chOff x="0" y="0"/>
          <a:chExt cx="0" cy="0"/>
        </a:xfrm>
      </p:grpSpPr>
      <p:sp>
        <p:nvSpPr>
          <p:cNvPr id="744" name="Google Shape;744;p120"/>
          <p:cNvSpPr/>
          <p:nvPr>
            <p:ph idx="2" type="pic"/>
          </p:nvPr>
        </p:nvSpPr>
        <p:spPr>
          <a:xfrm>
            <a:off x="3855075" y="3524925"/>
            <a:ext cx="1047000" cy="1047000"/>
          </a:xfrm>
          <a:prstGeom prst="ellipse">
            <a:avLst/>
          </a:prstGeom>
          <a:noFill/>
          <a:ln>
            <a:noFill/>
          </a:ln>
        </p:spPr>
      </p:sp>
      <p:sp>
        <p:nvSpPr>
          <p:cNvPr id="745" name="Google Shape;745;p120"/>
          <p:cNvSpPr/>
          <p:nvPr/>
        </p:nvSpPr>
        <p:spPr>
          <a:xfrm>
            <a:off x="7830931" y="4053100"/>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p:txBody>
      </p:sp>
      <p:sp>
        <p:nvSpPr>
          <p:cNvPr id="746" name="Google Shape;746;p120"/>
          <p:cNvSpPr txBox="1"/>
          <p:nvPr>
            <p:ph type="title"/>
          </p:nvPr>
        </p:nvSpPr>
        <p:spPr>
          <a:xfrm>
            <a:off x="3887063" y="1028700"/>
            <a:ext cx="4684500" cy="1434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747" name="Google Shape;747;p120"/>
          <p:cNvSpPr txBox="1"/>
          <p:nvPr>
            <p:ph idx="3" type="title"/>
          </p:nvPr>
        </p:nvSpPr>
        <p:spPr>
          <a:xfrm>
            <a:off x="5092575" y="3837750"/>
            <a:ext cx="20754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748" name="Google Shape;748;p120"/>
          <p:cNvSpPr txBox="1"/>
          <p:nvPr>
            <p:ph idx="4" type="title"/>
          </p:nvPr>
        </p:nvSpPr>
        <p:spPr>
          <a:xfrm>
            <a:off x="5092575" y="4096350"/>
            <a:ext cx="20754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749" name="Google Shape;749;p120"/>
          <p:cNvSpPr/>
          <p:nvPr>
            <p:ph idx="5" type="pic"/>
          </p:nvPr>
        </p:nvSpPr>
        <p:spPr>
          <a:xfrm>
            <a:off x="572588" y="571500"/>
            <a:ext cx="2662500" cy="4000500"/>
          </a:xfrm>
          <a:prstGeom prst="rect">
            <a:avLst/>
          </a:prstGeom>
          <a:noFill/>
          <a:ln>
            <a:noFill/>
          </a:ln>
        </p:spPr>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 Two Speakers" showMasterSp="0">
  <p:cSld name="TITLE_AND_BODY_1_1_2">
    <p:bg>
      <p:bgPr>
        <a:solidFill>
          <a:schemeClr val="lt1"/>
        </a:solidFill>
      </p:bgPr>
    </p:bg>
    <p:spTree>
      <p:nvGrpSpPr>
        <p:cNvPr id="750" name="Shape 750"/>
        <p:cNvGrpSpPr/>
        <p:nvPr/>
      </p:nvGrpSpPr>
      <p:grpSpPr>
        <a:xfrm>
          <a:off x="0" y="0"/>
          <a:ext cx="0" cy="0"/>
          <a:chOff x="0" y="0"/>
          <a:chExt cx="0" cy="0"/>
        </a:xfrm>
      </p:grpSpPr>
      <p:sp>
        <p:nvSpPr>
          <p:cNvPr id="751" name="Google Shape;751;p121"/>
          <p:cNvSpPr/>
          <p:nvPr>
            <p:ph idx="2" type="pic"/>
          </p:nvPr>
        </p:nvSpPr>
        <p:spPr>
          <a:xfrm>
            <a:off x="5397425" y="1333250"/>
            <a:ext cx="1047000" cy="1047000"/>
          </a:xfrm>
          <a:prstGeom prst="ellipse">
            <a:avLst/>
          </a:prstGeom>
          <a:noFill/>
          <a:ln>
            <a:noFill/>
          </a:ln>
        </p:spPr>
      </p:sp>
      <p:sp>
        <p:nvSpPr>
          <p:cNvPr id="752" name="Google Shape;752;p121"/>
          <p:cNvSpPr/>
          <p:nvPr>
            <p:ph idx="3" type="pic"/>
          </p:nvPr>
        </p:nvSpPr>
        <p:spPr>
          <a:xfrm>
            <a:off x="5397425" y="2654625"/>
            <a:ext cx="1047000" cy="1047000"/>
          </a:xfrm>
          <a:prstGeom prst="ellipse">
            <a:avLst/>
          </a:prstGeom>
          <a:noFill/>
          <a:ln>
            <a:noFill/>
          </a:ln>
        </p:spPr>
      </p:sp>
      <p:sp>
        <p:nvSpPr>
          <p:cNvPr id="753" name="Google Shape;753;p121"/>
          <p:cNvSpPr/>
          <p:nvPr/>
        </p:nvSpPr>
        <p:spPr>
          <a:xfrm>
            <a:off x="572581" y="4065463"/>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
        <p:nvSpPr>
          <p:cNvPr id="754" name="Google Shape;754;p121"/>
          <p:cNvSpPr txBox="1"/>
          <p:nvPr>
            <p:ph type="title"/>
          </p:nvPr>
        </p:nvSpPr>
        <p:spPr>
          <a:xfrm>
            <a:off x="571500" y="1028700"/>
            <a:ext cx="4684500" cy="1434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755" name="Google Shape;755;p121"/>
          <p:cNvSpPr txBox="1"/>
          <p:nvPr>
            <p:ph idx="4" type="title"/>
          </p:nvPr>
        </p:nvSpPr>
        <p:spPr>
          <a:xfrm>
            <a:off x="6634925" y="1640900"/>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756" name="Google Shape;756;p121"/>
          <p:cNvSpPr txBox="1"/>
          <p:nvPr>
            <p:ph idx="5" type="title"/>
          </p:nvPr>
        </p:nvSpPr>
        <p:spPr>
          <a:xfrm>
            <a:off x="6634925" y="1899500"/>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757" name="Google Shape;757;p121"/>
          <p:cNvSpPr txBox="1"/>
          <p:nvPr>
            <p:ph idx="6" type="title"/>
          </p:nvPr>
        </p:nvSpPr>
        <p:spPr>
          <a:xfrm>
            <a:off x="6634925" y="2962275"/>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758" name="Google Shape;758;p121"/>
          <p:cNvSpPr txBox="1"/>
          <p:nvPr>
            <p:ph idx="7" type="title"/>
          </p:nvPr>
        </p:nvSpPr>
        <p:spPr>
          <a:xfrm>
            <a:off x="6634925" y="3220875"/>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 Three Speakers" showMasterSp="0">
  <p:cSld name="TITLE_AND_BODY_1_1_2_1">
    <p:bg>
      <p:bgPr>
        <a:solidFill>
          <a:schemeClr val="lt1"/>
        </a:solidFill>
      </p:bgPr>
    </p:bg>
    <p:spTree>
      <p:nvGrpSpPr>
        <p:cNvPr id="759" name="Shape 759"/>
        <p:cNvGrpSpPr/>
        <p:nvPr/>
      </p:nvGrpSpPr>
      <p:grpSpPr>
        <a:xfrm>
          <a:off x="0" y="0"/>
          <a:ext cx="0" cy="0"/>
          <a:chOff x="0" y="0"/>
          <a:chExt cx="0" cy="0"/>
        </a:xfrm>
      </p:grpSpPr>
      <p:sp>
        <p:nvSpPr>
          <p:cNvPr id="760" name="Google Shape;760;p122"/>
          <p:cNvSpPr/>
          <p:nvPr>
            <p:ph idx="2" type="pic"/>
          </p:nvPr>
        </p:nvSpPr>
        <p:spPr>
          <a:xfrm>
            <a:off x="5397425" y="768350"/>
            <a:ext cx="1047000" cy="1047000"/>
          </a:xfrm>
          <a:prstGeom prst="ellipse">
            <a:avLst/>
          </a:prstGeom>
          <a:noFill/>
          <a:ln>
            <a:noFill/>
          </a:ln>
        </p:spPr>
      </p:sp>
      <p:sp>
        <p:nvSpPr>
          <p:cNvPr id="761" name="Google Shape;761;p122"/>
          <p:cNvSpPr/>
          <p:nvPr>
            <p:ph idx="3" type="pic"/>
          </p:nvPr>
        </p:nvSpPr>
        <p:spPr>
          <a:xfrm>
            <a:off x="5397425" y="3410950"/>
            <a:ext cx="1047000" cy="1047000"/>
          </a:xfrm>
          <a:prstGeom prst="ellipse">
            <a:avLst/>
          </a:prstGeom>
          <a:noFill/>
          <a:ln>
            <a:noFill/>
          </a:ln>
        </p:spPr>
      </p:sp>
      <p:sp>
        <p:nvSpPr>
          <p:cNvPr id="762" name="Google Shape;762;p122"/>
          <p:cNvSpPr/>
          <p:nvPr>
            <p:ph idx="4" type="pic"/>
          </p:nvPr>
        </p:nvSpPr>
        <p:spPr>
          <a:xfrm>
            <a:off x="5397425" y="2143925"/>
            <a:ext cx="1047000" cy="1047000"/>
          </a:xfrm>
          <a:prstGeom prst="ellipse">
            <a:avLst/>
          </a:prstGeom>
          <a:noFill/>
          <a:ln>
            <a:noFill/>
          </a:ln>
        </p:spPr>
      </p:sp>
      <p:sp>
        <p:nvSpPr>
          <p:cNvPr id="763" name="Google Shape;763;p122"/>
          <p:cNvSpPr/>
          <p:nvPr/>
        </p:nvSpPr>
        <p:spPr>
          <a:xfrm>
            <a:off x="572581" y="4065463"/>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
        <p:nvSpPr>
          <p:cNvPr id="764" name="Google Shape;764;p122"/>
          <p:cNvSpPr txBox="1"/>
          <p:nvPr>
            <p:ph type="title"/>
          </p:nvPr>
        </p:nvSpPr>
        <p:spPr>
          <a:xfrm>
            <a:off x="571500" y="1028700"/>
            <a:ext cx="4684500" cy="1434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765" name="Google Shape;765;p122"/>
          <p:cNvSpPr txBox="1"/>
          <p:nvPr>
            <p:ph idx="5" type="title"/>
          </p:nvPr>
        </p:nvSpPr>
        <p:spPr>
          <a:xfrm>
            <a:off x="6634925" y="1076000"/>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766" name="Google Shape;766;p122"/>
          <p:cNvSpPr txBox="1"/>
          <p:nvPr>
            <p:ph idx="6" type="title"/>
          </p:nvPr>
        </p:nvSpPr>
        <p:spPr>
          <a:xfrm>
            <a:off x="6634925" y="1334600"/>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767" name="Google Shape;767;p122"/>
          <p:cNvSpPr txBox="1"/>
          <p:nvPr>
            <p:ph idx="7" type="title"/>
          </p:nvPr>
        </p:nvSpPr>
        <p:spPr>
          <a:xfrm>
            <a:off x="6634925" y="2451575"/>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768" name="Google Shape;768;p122"/>
          <p:cNvSpPr txBox="1"/>
          <p:nvPr>
            <p:ph idx="8" type="title"/>
          </p:nvPr>
        </p:nvSpPr>
        <p:spPr>
          <a:xfrm>
            <a:off x="6634925" y="2710175"/>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769" name="Google Shape;769;p122"/>
          <p:cNvSpPr txBox="1"/>
          <p:nvPr>
            <p:ph idx="9" type="title"/>
          </p:nvPr>
        </p:nvSpPr>
        <p:spPr>
          <a:xfrm>
            <a:off x="6634925" y="3718600"/>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770" name="Google Shape;770;p122"/>
          <p:cNvSpPr txBox="1"/>
          <p:nvPr>
            <p:ph idx="13" type="title"/>
          </p:nvPr>
        </p:nvSpPr>
        <p:spPr>
          <a:xfrm>
            <a:off x="6634925" y="3977200"/>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 No speaker info + Line" showMasterSp="0">
  <p:cSld name="TITLE_AND_BODY_3_1_1_1_1_1_1_1_1_2_1_1_2">
    <p:bg>
      <p:bgPr>
        <a:solidFill>
          <a:schemeClr val="lt1"/>
        </a:solidFill>
      </p:bgPr>
    </p:bg>
    <p:spTree>
      <p:nvGrpSpPr>
        <p:cNvPr id="51" name="Shape 51"/>
        <p:cNvGrpSpPr/>
        <p:nvPr/>
      </p:nvGrpSpPr>
      <p:grpSpPr>
        <a:xfrm>
          <a:off x="0" y="0"/>
          <a:ext cx="0" cy="0"/>
          <a:chOff x="0" y="0"/>
          <a:chExt cx="0" cy="0"/>
        </a:xfrm>
      </p:grpSpPr>
      <p:sp>
        <p:nvSpPr>
          <p:cNvPr id="52" name="Google Shape;52;p14"/>
          <p:cNvSpPr txBox="1"/>
          <p:nvPr>
            <p:ph type="title"/>
          </p:nvPr>
        </p:nvSpPr>
        <p:spPr>
          <a:xfrm>
            <a:off x="571500" y="1028700"/>
            <a:ext cx="4000500" cy="3552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2pPr>
            <a:lvl3pPr lvl="2"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3pPr>
            <a:lvl4pPr lvl="3"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4pPr>
            <a:lvl5pPr lvl="4"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5pPr>
            <a:lvl6pPr lvl="5"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6pPr>
            <a:lvl7pPr lvl="6"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7pPr>
            <a:lvl8pPr lvl="7"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8pPr>
            <a:lvl9pPr lvl="8"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9pPr>
          </a:lstStyle>
          <a:p/>
        </p:txBody>
      </p:sp>
      <p:sp>
        <p:nvSpPr>
          <p:cNvPr id="53" name="Google Shape;53;p14"/>
          <p:cNvSpPr/>
          <p:nvPr>
            <p:ph idx="2" type="pic"/>
          </p:nvPr>
        </p:nvSpPr>
        <p:spPr>
          <a:xfrm>
            <a:off x="5909025" y="571588"/>
            <a:ext cx="2662500" cy="4009200"/>
          </a:xfrm>
          <a:prstGeom prst="rect">
            <a:avLst/>
          </a:prstGeom>
          <a:noFill/>
          <a:ln>
            <a:noFill/>
          </a:ln>
        </p:spPr>
      </p:sp>
      <p:cxnSp>
        <p:nvCxnSpPr>
          <p:cNvPr id="54" name="Google Shape;54;p14"/>
          <p:cNvCxnSpPr/>
          <p:nvPr/>
        </p:nvCxnSpPr>
        <p:spPr>
          <a:xfrm flipH="1" rot="10800000">
            <a:off x="572588" y="838125"/>
            <a:ext cx="3811200" cy="300"/>
          </a:xfrm>
          <a:prstGeom prst="straightConnector1">
            <a:avLst/>
          </a:prstGeom>
          <a:noFill/>
          <a:ln cap="flat" cmpd="sng" w="9525">
            <a:solidFill>
              <a:srgbClr val="16140C"/>
            </a:solidFill>
            <a:prstDash val="solid"/>
            <a:round/>
            <a:headEnd len="sm" w="sm" type="none"/>
            <a:tailEnd len="sm" w="sm" type="none"/>
          </a:ln>
        </p:spPr>
      </p:cxnSp>
      <p:sp>
        <p:nvSpPr>
          <p:cNvPr id="55" name="Google Shape;55;p14"/>
          <p:cNvSpPr txBox="1"/>
          <p:nvPr>
            <p:ph idx="1" type="subTitle"/>
          </p:nvPr>
        </p:nvSpPr>
        <p:spPr>
          <a:xfrm>
            <a:off x="572588" y="570225"/>
            <a:ext cx="3811200" cy="2682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9pPr>
          </a:lstStyle>
          <a:p/>
        </p:txBody>
      </p:sp>
      <p:sp>
        <p:nvSpPr>
          <p:cNvPr id="56" name="Google Shape;56;p14"/>
          <p:cNvSpPr/>
          <p:nvPr/>
        </p:nvSpPr>
        <p:spPr>
          <a:xfrm>
            <a:off x="572581" y="4065463"/>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 Horizontal" showMasterSp="0">
  <p:cSld name="TITLE_AND_BODY_1_2">
    <p:bg>
      <p:bgPr>
        <a:solidFill>
          <a:schemeClr val="lt1"/>
        </a:solidFill>
      </p:bgPr>
    </p:bg>
    <p:spTree>
      <p:nvGrpSpPr>
        <p:cNvPr id="771" name="Shape 771"/>
        <p:cNvGrpSpPr/>
        <p:nvPr/>
      </p:nvGrpSpPr>
      <p:grpSpPr>
        <a:xfrm>
          <a:off x="0" y="0"/>
          <a:ext cx="0" cy="0"/>
          <a:chOff x="0" y="0"/>
          <a:chExt cx="0" cy="0"/>
        </a:xfrm>
      </p:grpSpPr>
      <p:sp>
        <p:nvSpPr>
          <p:cNvPr id="772" name="Google Shape;772;p123"/>
          <p:cNvSpPr txBox="1"/>
          <p:nvPr>
            <p:ph type="title"/>
          </p:nvPr>
        </p:nvSpPr>
        <p:spPr>
          <a:xfrm>
            <a:off x="572588" y="1028700"/>
            <a:ext cx="7998900" cy="923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773" name="Google Shape;773;p123"/>
          <p:cNvSpPr/>
          <p:nvPr>
            <p:ph idx="2" type="pic"/>
          </p:nvPr>
        </p:nvSpPr>
        <p:spPr>
          <a:xfrm>
            <a:off x="572588" y="2550700"/>
            <a:ext cx="1047000" cy="1047000"/>
          </a:xfrm>
          <a:prstGeom prst="ellipse">
            <a:avLst/>
          </a:prstGeom>
          <a:noFill/>
          <a:ln>
            <a:noFill/>
          </a:ln>
        </p:spPr>
      </p:sp>
      <p:sp>
        <p:nvSpPr>
          <p:cNvPr id="774" name="Google Shape;774;p123"/>
          <p:cNvSpPr/>
          <p:nvPr>
            <p:ph idx="3" type="pic"/>
          </p:nvPr>
        </p:nvSpPr>
        <p:spPr>
          <a:xfrm>
            <a:off x="2481188" y="2198256"/>
            <a:ext cx="4946700" cy="2373900"/>
          </a:xfrm>
          <a:prstGeom prst="rect">
            <a:avLst/>
          </a:prstGeom>
          <a:noFill/>
          <a:ln>
            <a:noFill/>
          </a:ln>
        </p:spPr>
      </p:sp>
      <p:sp>
        <p:nvSpPr>
          <p:cNvPr id="775" name="Google Shape;775;p123"/>
          <p:cNvSpPr/>
          <p:nvPr/>
        </p:nvSpPr>
        <p:spPr>
          <a:xfrm>
            <a:off x="7870938" y="4067156"/>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C1600"/>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
        <p:nvSpPr>
          <p:cNvPr id="776" name="Google Shape;776;p123"/>
          <p:cNvSpPr txBox="1"/>
          <p:nvPr>
            <p:ph idx="4" type="title"/>
          </p:nvPr>
        </p:nvSpPr>
        <p:spPr>
          <a:xfrm>
            <a:off x="572588" y="3785075"/>
            <a:ext cx="18087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777" name="Google Shape;777;p123"/>
          <p:cNvSpPr txBox="1"/>
          <p:nvPr>
            <p:ph idx="5" type="title"/>
          </p:nvPr>
        </p:nvSpPr>
        <p:spPr>
          <a:xfrm>
            <a:off x="572588" y="4043675"/>
            <a:ext cx="18087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 No speaker info" showMasterSp="0">
  <p:cSld name="TITLE_AND_BODY_3_1_1_1_1_1_1_1_1_2_1_1_1_1">
    <p:bg>
      <p:bgPr>
        <a:solidFill>
          <a:schemeClr val="lt1"/>
        </a:solidFill>
      </p:bgPr>
    </p:bg>
    <p:spTree>
      <p:nvGrpSpPr>
        <p:cNvPr id="778" name="Shape 778"/>
        <p:cNvGrpSpPr/>
        <p:nvPr/>
      </p:nvGrpSpPr>
      <p:grpSpPr>
        <a:xfrm>
          <a:off x="0" y="0"/>
          <a:ext cx="0" cy="0"/>
          <a:chOff x="0" y="0"/>
          <a:chExt cx="0" cy="0"/>
        </a:xfrm>
      </p:grpSpPr>
      <p:sp>
        <p:nvSpPr>
          <p:cNvPr id="779" name="Google Shape;779;p124"/>
          <p:cNvSpPr/>
          <p:nvPr>
            <p:ph idx="2" type="pic"/>
          </p:nvPr>
        </p:nvSpPr>
        <p:spPr>
          <a:xfrm>
            <a:off x="5909025" y="571588"/>
            <a:ext cx="2662500" cy="4009200"/>
          </a:xfrm>
          <a:prstGeom prst="rect">
            <a:avLst/>
          </a:prstGeom>
          <a:noFill/>
          <a:ln>
            <a:noFill/>
          </a:ln>
        </p:spPr>
      </p:sp>
      <p:sp>
        <p:nvSpPr>
          <p:cNvPr id="780" name="Google Shape;780;p124"/>
          <p:cNvSpPr txBox="1"/>
          <p:nvPr>
            <p:ph type="title"/>
          </p:nvPr>
        </p:nvSpPr>
        <p:spPr>
          <a:xfrm>
            <a:off x="571500" y="1028700"/>
            <a:ext cx="4000500" cy="3552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2pPr>
            <a:lvl3pPr lvl="2"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3pPr>
            <a:lvl4pPr lvl="3"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4pPr>
            <a:lvl5pPr lvl="4"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5pPr>
            <a:lvl6pPr lvl="5"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6pPr>
            <a:lvl7pPr lvl="6"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7pPr>
            <a:lvl8pPr lvl="7"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8pPr>
            <a:lvl9pPr lvl="8"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9pPr>
          </a:lstStyle>
          <a:p/>
        </p:txBody>
      </p:sp>
      <p:sp>
        <p:nvSpPr>
          <p:cNvPr id="781" name="Google Shape;781;p124"/>
          <p:cNvSpPr/>
          <p:nvPr/>
        </p:nvSpPr>
        <p:spPr>
          <a:xfrm>
            <a:off x="572581" y="4065463"/>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Agenda | List + Time" showMasterSp="0">
  <p:cSld name="TITLE_AND_BODY_2">
    <p:bg>
      <p:bgPr>
        <a:solidFill>
          <a:schemeClr val="lt1"/>
        </a:solidFill>
      </p:bgPr>
    </p:bg>
    <p:spTree>
      <p:nvGrpSpPr>
        <p:cNvPr id="782" name="Shape 782"/>
        <p:cNvGrpSpPr/>
        <p:nvPr/>
      </p:nvGrpSpPr>
      <p:grpSpPr>
        <a:xfrm>
          <a:off x="0" y="0"/>
          <a:ext cx="0" cy="0"/>
          <a:chOff x="0" y="0"/>
          <a:chExt cx="0" cy="0"/>
        </a:xfrm>
      </p:grpSpPr>
      <p:sp>
        <p:nvSpPr>
          <p:cNvPr id="783" name="Google Shape;783;p125"/>
          <p:cNvSpPr txBox="1"/>
          <p:nvPr/>
        </p:nvSpPr>
        <p:spPr>
          <a:xfrm>
            <a:off x="572562" y="914400"/>
            <a:ext cx="2498700" cy="6417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03363D"/>
              </a:buClr>
              <a:buSzPts val="4900"/>
              <a:buFont typeface="Questrial"/>
              <a:buNone/>
            </a:pPr>
            <a:r>
              <a:rPr b="0" i="0" lang="en" sz="5100" u="none" cap="none" strike="noStrike">
                <a:solidFill>
                  <a:srgbClr val="16140C"/>
                </a:solidFill>
                <a:latin typeface="DM Serif Text"/>
                <a:ea typeface="DM Serif Text"/>
                <a:cs typeface="DM Serif Text"/>
                <a:sym typeface="DM Serif Text"/>
              </a:rPr>
              <a:t>Agenda</a:t>
            </a:r>
            <a:endParaRPr b="0" i="0" sz="5100" u="none" cap="none" strike="noStrike">
              <a:solidFill>
                <a:srgbClr val="16140C"/>
              </a:solidFill>
              <a:latin typeface="DM Serif Text"/>
              <a:ea typeface="DM Serif Text"/>
              <a:cs typeface="DM Serif Text"/>
              <a:sym typeface="DM Serif Text"/>
            </a:endParaRPr>
          </a:p>
        </p:txBody>
      </p:sp>
      <p:sp>
        <p:nvSpPr>
          <p:cNvPr id="784" name="Google Shape;784;p125"/>
          <p:cNvSpPr txBox="1"/>
          <p:nvPr>
            <p:ph idx="1" type="subTitle"/>
          </p:nvPr>
        </p:nvSpPr>
        <p:spPr>
          <a:xfrm>
            <a:off x="4695263" y="897145"/>
            <a:ext cx="3876300" cy="4626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785" name="Google Shape;785;p125"/>
          <p:cNvSpPr txBox="1"/>
          <p:nvPr>
            <p:ph idx="2" type="subTitle"/>
          </p:nvPr>
        </p:nvSpPr>
        <p:spPr>
          <a:xfrm>
            <a:off x="4695263" y="1449982"/>
            <a:ext cx="3876300" cy="4626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786" name="Google Shape;786;p125"/>
          <p:cNvSpPr txBox="1"/>
          <p:nvPr>
            <p:ph idx="3" type="subTitle"/>
          </p:nvPr>
        </p:nvSpPr>
        <p:spPr>
          <a:xfrm>
            <a:off x="4695263" y="2002820"/>
            <a:ext cx="3876300" cy="4626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787" name="Google Shape;787;p125"/>
          <p:cNvSpPr txBox="1"/>
          <p:nvPr>
            <p:ph idx="4" type="subTitle"/>
          </p:nvPr>
        </p:nvSpPr>
        <p:spPr>
          <a:xfrm>
            <a:off x="4695263" y="2555657"/>
            <a:ext cx="3876300" cy="4626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788" name="Google Shape;788;p125"/>
          <p:cNvSpPr txBox="1"/>
          <p:nvPr>
            <p:ph idx="5" type="subTitle"/>
          </p:nvPr>
        </p:nvSpPr>
        <p:spPr>
          <a:xfrm>
            <a:off x="4695263" y="3108495"/>
            <a:ext cx="3876300" cy="4626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789" name="Google Shape;789;p125"/>
          <p:cNvSpPr txBox="1"/>
          <p:nvPr>
            <p:ph idx="6" type="subTitle"/>
          </p:nvPr>
        </p:nvSpPr>
        <p:spPr>
          <a:xfrm>
            <a:off x="4695263" y="3661332"/>
            <a:ext cx="3876300" cy="4626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Agenda | List + Berry " showMasterSp="0">
  <p:cSld name="TITLE_AND_BODY_2_2_1">
    <p:bg>
      <p:bgPr>
        <a:solidFill>
          <a:schemeClr val="lt1"/>
        </a:solidFill>
      </p:bgPr>
    </p:bg>
    <p:spTree>
      <p:nvGrpSpPr>
        <p:cNvPr id="790" name="Shape 790"/>
        <p:cNvGrpSpPr/>
        <p:nvPr/>
      </p:nvGrpSpPr>
      <p:grpSpPr>
        <a:xfrm>
          <a:off x="0" y="0"/>
          <a:ext cx="0" cy="0"/>
          <a:chOff x="0" y="0"/>
          <a:chExt cx="0" cy="0"/>
        </a:xfrm>
      </p:grpSpPr>
      <p:sp>
        <p:nvSpPr>
          <p:cNvPr id="791" name="Google Shape;791;p126"/>
          <p:cNvSpPr txBox="1"/>
          <p:nvPr/>
        </p:nvSpPr>
        <p:spPr>
          <a:xfrm>
            <a:off x="572562" y="914400"/>
            <a:ext cx="2498700" cy="6417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03363D"/>
              </a:buClr>
              <a:buSzPts val="4900"/>
              <a:buFont typeface="Questrial"/>
              <a:buNone/>
            </a:pPr>
            <a:r>
              <a:rPr b="0" i="0" lang="en" sz="5100" u="none" cap="none" strike="noStrike">
                <a:solidFill>
                  <a:schemeClr val="dk1"/>
                </a:solidFill>
                <a:latin typeface="DM Serif Text"/>
                <a:ea typeface="DM Serif Text"/>
                <a:cs typeface="DM Serif Text"/>
                <a:sym typeface="DM Serif Text"/>
              </a:rPr>
              <a:t>Agenda</a:t>
            </a:r>
            <a:endParaRPr b="0" i="0" sz="5100" u="none" cap="none" strike="noStrike">
              <a:solidFill>
                <a:schemeClr val="dk1"/>
              </a:solidFill>
              <a:latin typeface="DM Serif Text"/>
              <a:ea typeface="DM Serif Text"/>
              <a:cs typeface="DM Serif Text"/>
              <a:sym typeface="DM Serif Text"/>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Agenda | Pic (Small)" showMasterSp="0">
  <p:cSld name="TITLE_AND_BODY_3">
    <p:bg>
      <p:bgPr>
        <a:solidFill>
          <a:schemeClr val="lt1"/>
        </a:solidFill>
      </p:bgPr>
    </p:bg>
    <p:spTree>
      <p:nvGrpSpPr>
        <p:cNvPr id="792" name="Shape 792"/>
        <p:cNvGrpSpPr/>
        <p:nvPr/>
      </p:nvGrpSpPr>
      <p:grpSpPr>
        <a:xfrm>
          <a:off x="0" y="0"/>
          <a:ext cx="0" cy="0"/>
          <a:chOff x="0" y="0"/>
          <a:chExt cx="0" cy="0"/>
        </a:xfrm>
      </p:grpSpPr>
      <p:sp>
        <p:nvSpPr>
          <p:cNvPr id="793" name="Google Shape;793;p127"/>
          <p:cNvSpPr/>
          <p:nvPr>
            <p:ph idx="2" type="pic"/>
          </p:nvPr>
        </p:nvSpPr>
        <p:spPr>
          <a:xfrm>
            <a:off x="572588" y="554900"/>
            <a:ext cx="1977600" cy="2577000"/>
          </a:xfrm>
          <a:prstGeom prst="rect">
            <a:avLst/>
          </a:prstGeom>
          <a:noFill/>
          <a:ln>
            <a:noFill/>
          </a:ln>
        </p:spPr>
      </p:sp>
      <p:sp>
        <p:nvSpPr>
          <p:cNvPr id="794" name="Google Shape;794;p127"/>
          <p:cNvSpPr txBox="1"/>
          <p:nvPr>
            <p:ph type="title"/>
          </p:nvPr>
        </p:nvSpPr>
        <p:spPr>
          <a:xfrm>
            <a:off x="3200400" y="1028700"/>
            <a:ext cx="5371200" cy="1434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9pPr>
          </a:lstStyle>
          <a:p/>
        </p:txBody>
      </p:sp>
      <p:sp>
        <p:nvSpPr>
          <p:cNvPr id="795" name="Google Shape;795;p127"/>
          <p:cNvSpPr/>
          <p:nvPr/>
        </p:nvSpPr>
        <p:spPr>
          <a:xfrm>
            <a:off x="7862794" y="4053100"/>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
        <p:nvSpPr>
          <p:cNvPr id="796" name="Google Shape;796;p127"/>
          <p:cNvSpPr txBox="1"/>
          <p:nvPr>
            <p:ph idx="3" type="title"/>
          </p:nvPr>
        </p:nvSpPr>
        <p:spPr>
          <a:xfrm>
            <a:off x="572563" y="3370981"/>
            <a:ext cx="3402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797" name="Google Shape;797;p127"/>
          <p:cNvSpPr txBox="1"/>
          <p:nvPr>
            <p:ph idx="4" type="title"/>
          </p:nvPr>
        </p:nvSpPr>
        <p:spPr>
          <a:xfrm>
            <a:off x="988975" y="3370988"/>
            <a:ext cx="16374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Medium"/>
              <a:buNone/>
              <a:defRPr b="0" i="0" sz="700" u="none" cap="none" strike="noStrike">
                <a:solidFill>
                  <a:srgbClr val="000000"/>
                </a:solidFill>
                <a:latin typeface="IBM Plex Sans Medium"/>
                <a:ea typeface="IBM Plex Sans Medium"/>
                <a:cs typeface="IBM Plex Sans Medium"/>
                <a:sym typeface="IBM Plex Sans Medium"/>
              </a:defRPr>
            </a:lvl1pPr>
            <a:lvl2pPr lvl="1"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2pPr>
            <a:lvl3pPr lvl="2"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3pPr>
            <a:lvl4pPr lvl="3"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4pPr>
            <a:lvl5pPr lvl="4"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5pPr>
            <a:lvl6pPr lvl="5"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6pPr>
            <a:lvl7pPr lvl="6"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7pPr>
            <a:lvl8pPr lvl="7"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8pPr>
            <a:lvl9pPr lvl="8"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9pPr>
          </a:lstStyle>
          <a:p/>
        </p:txBody>
      </p:sp>
      <p:sp>
        <p:nvSpPr>
          <p:cNvPr id="798" name="Google Shape;798;p127"/>
          <p:cNvSpPr txBox="1"/>
          <p:nvPr>
            <p:ph idx="5" type="title"/>
          </p:nvPr>
        </p:nvSpPr>
        <p:spPr>
          <a:xfrm>
            <a:off x="572588" y="3659031"/>
            <a:ext cx="3402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799" name="Google Shape;799;p127"/>
          <p:cNvSpPr txBox="1"/>
          <p:nvPr>
            <p:ph idx="6" type="title"/>
          </p:nvPr>
        </p:nvSpPr>
        <p:spPr>
          <a:xfrm>
            <a:off x="989000" y="3659038"/>
            <a:ext cx="16374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Medium"/>
              <a:buNone/>
              <a:defRPr b="0" i="0" sz="700" u="none" cap="none" strike="noStrike">
                <a:solidFill>
                  <a:srgbClr val="000000"/>
                </a:solidFill>
                <a:latin typeface="IBM Plex Sans Medium"/>
                <a:ea typeface="IBM Plex Sans Medium"/>
                <a:cs typeface="IBM Plex Sans Medium"/>
                <a:sym typeface="IBM Plex Sans Medium"/>
              </a:defRPr>
            </a:lvl1pPr>
            <a:lvl2pPr lvl="1"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2pPr>
            <a:lvl3pPr lvl="2"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3pPr>
            <a:lvl4pPr lvl="3"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4pPr>
            <a:lvl5pPr lvl="4"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5pPr>
            <a:lvl6pPr lvl="5"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6pPr>
            <a:lvl7pPr lvl="6"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7pPr>
            <a:lvl8pPr lvl="7"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8pPr>
            <a:lvl9pPr lvl="8"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9pPr>
          </a:lstStyle>
          <a:p/>
        </p:txBody>
      </p:sp>
      <p:sp>
        <p:nvSpPr>
          <p:cNvPr id="800" name="Google Shape;800;p127"/>
          <p:cNvSpPr txBox="1"/>
          <p:nvPr>
            <p:ph idx="7" type="title"/>
          </p:nvPr>
        </p:nvSpPr>
        <p:spPr>
          <a:xfrm>
            <a:off x="572588" y="3947081"/>
            <a:ext cx="3402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801" name="Google Shape;801;p127"/>
          <p:cNvSpPr txBox="1"/>
          <p:nvPr>
            <p:ph idx="8" type="title"/>
          </p:nvPr>
        </p:nvSpPr>
        <p:spPr>
          <a:xfrm>
            <a:off x="989000" y="3947088"/>
            <a:ext cx="16374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Medium"/>
              <a:buNone/>
              <a:defRPr b="0" i="0" sz="700" u="none" cap="none" strike="noStrike">
                <a:solidFill>
                  <a:srgbClr val="000000"/>
                </a:solidFill>
                <a:latin typeface="IBM Plex Sans Medium"/>
                <a:ea typeface="IBM Plex Sans Medium"/>
                <a:cs typeface="IBM Plex Sans Medium"/>
                <a:sym typeface="IBM Plex Sans Medium"/>
              </a:defRPr>
            </a:lvl1pPr>
            <a:lvl2pPr lvl="1"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2pPr>
            <a:lvl3pPr lvl="2"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3pPr>
            <a:lvl4pPr lvl="3"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4pPr>
            <a:lvl5pPr lvl="4"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5pPr>
            <a:lvl6pPr lvl="5"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6pPr>
            <a:lvl7pPr lvl="6"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7pPr>
            <a:lvl8pPr lvl="7"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8pPr>
            <a:lvl9pPr lvl="8"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9pPr>
          </a:lstStyle>
          <a:p/>
        </p:txBody>
      </p:sp>
      <p:sp>
        <p:nvSpPr>
          <p:cNvPr id="802" name="Google Shape;802;p127"/>
          <p:cNvSpPr txBox="1"/>
          <p:nvPr>
            <p:ph idx="9" type="title"/>
          </p:nvPr>
        </p:nvSpPr>
        <p:spPr>
          <a:xfrm>
            <a:off x="572588" y="4235131"/>
            <a:ext cx="3402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803" name="Google Shape;803;p127"/>
          <p:cNvSpPr txBox="1"/>
          <p:nvPr>
            <p:ph idx="13" type="title"/>
          </p:nvPr>
        </p:nvSpPr>
        <p:spPr>
          <a:xfrm>
            <a:off x="989000" y="4235138"/>
            <a:ext cx="16374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Medium"/>
              <a:buNone/>
              <a:defRPr b="0" i="0" sz="700" u="none" cap="none" strike="noStrike">
                <a:solidFill>
                  <a:srgbClr val="000000"/>
                </a:solidFill>
                <a:latin typeface="IBM Plex Sans Medium"/>
                <a:ea typeface="IBM Plex Sans Medium"/>
                <a:cs typeface="IBM Plex Sans Medium"/>
                <a:sym typeface="IBM Plex Sans Medium"/>
              </a:defRPr>
            </a:lvl1pPr>
            <a:lvl2pPr lvl="1"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2pPr>
            <a:lvl3pPr lvl="2"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3pPr>
            <a:lvl4pPr lvl="3"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4pPr>
            <a:lvl5pPr lvl="4"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5pPr>
            <a:lvl6pPr lvl="5"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6pPr>
            <a:lvl7pPr lvl="6"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7pPr>
            <a:lvl8pPr lvl="7"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8pPr>
            <a:lvl9pPr lvl="8"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Agenda | Pic no logo (Left)" showMasterSp="0">
  <p:cSld name="TITLE_AND_BODY_3_1_1_1_2">
    <p:bg>
      <p:bgPr>
        <a:solidFill>
          <a:schemeClr val="lt1"/>
        </a:solidFill>
      </p:bgPr>
    </p:bg>
    <p:spTree>
      <p:nvGrpSpPr>
        <p:cNvPr id="804" name="Shape 804"/>
        <p:cNvGrpSpPr/>
        <p:nvPr/>
      </p:nvGrpSpPr>
      <p:grpSpPr>
        <a:xfrm>
          <a:off x="0" y="0"/>
          <a:ext cx="0" cy="0"/>
          <a:chOff x="0" y="0"/>
          <a:chExt cx="0" cy="0"/>
        </a:xfrm>
      </p:grpSpPr>
      <p:sp>
        <p:nvSpPr>
          <p:cNvPr id="805" name="Google Shape;805;p128"/>
          <p:cNvSpPr/>
          <p:nvPr>
            <p:ph idx="2" type="pic"/>
          </p:nvPr>
        </p:nvSpPr>
        <p:spPr>
          <a:xfrm>
            <a:off x="572550" y="571588"/>
            <a:ext cx="2668200" cy="4009200"/>
          </a:xfrm>
          <a:prstGeom prst="rect">
            <a:avLst/>
          </a:prstGeom>
          <a:noFill/>
          <a:ln>
            <a:noFill/>
          </a:ln>
        </p:spPr>
      </p:sp>
      <p:sp>
        <p:nvSpPr>
          <p:cNvPr id="806" name="Google Shape;806;p128"/>
          <p:cNvSpPr txBox="1"/>
          <p:nvPr/>
        </p:nvSpPr>
        <p:spPr>
          <a:xfrm>
            <a:off x="3802800" y="566025"/>
            <a:ext cx="4692900" cy="7065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1000"/>
              </a:spcAft>
              <a:buClr>
                <a:srgbClr val="000000"/>
              </a:buClr>
              <a:buSzPts val="5100"/>
              <a:buFont typeface="Arial"/>
              <a:buNone/>
            </a:pPr>
            <a:r>
              <a:rPr b="0" i="0" lang="en" sz="5100" u="none" cap="none" strike="noStrike">
                <a:solidFill>
                  <a:srgbClr val="16140C"/>
                </a:solidFill>
                <a:latin typeface="DM Serif Text"/>
                <a:ea typeface="DM Serif Text"/>
                <a:cs typeface="DM Serif Text"/>
                <a:sym typeface="DM Serif Text"/>
              </a:rPr>
              <a:t>Agenda</a:t>
            </a:r>
            <a:endParaRPr b="0" i="0" sz="5100" u="none" cap="none" strike="noStrike">
              <a:solidFill>
                <a:srgbClr val="16140C"/>
              </a:solidFill>
              <a:latin typeface="DM Serif Text"/>
              <a:ea typeface="DM Serif Text"/>
              <a:cs typeface="DM Serif Text"/>
              <a:sym typeface="DM Serif Text"/>
            </a:endParaRPr>
          </a:p>
        </p:txBody>
      </p:sp>
      <p:sp>
        <p:nvSpPr>
          <p:cNvPr id="807" name="Google Shape;807;p128"/>
          <p:cNvSpPr txBox="1"/>
          <p:nvPr>
            <p:ph type="title"/>
          </p:nvPr>
        </p:nvSpPr>
        <p:spPr>
          <a:xfrm>
            <a:off x="3802800" y="3092625"/>
            <a:ext cx="26988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808" name="Google Shape;808;p128"/>
          <p:cNvSpPr txBox="1"/>
          <p:nvPr>
            <p:ph idx="3" type="title"/>
          </p:nvPr>
        </p:nvSpPr>
        <p:spPr>
          <a:xfrm>
            <a:off x="3802800" y="3551763"/>
            <a:ext cx="9129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809" name="Google Shape;809;p128"/>
          <p:cNvSpPr txBox="1"/>
          <p:nvPr>
            <p:ph idx="4" type="title"/>
          </p:nvPr>
        </p:nvSpPr>
        <p:spPr>
          <a:xfrm>
            <a:off x="4910886" y="3551763"/>
            <a:ext cx="35847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810" name="Google Shape;810;p128"/>
          <p:cNvSpPr txBox="1"/>
          <p:nvPr>
            <p:ph idx="5" type="title"/>
          </p:nvPr>
        </p:nvSpPr>
        <p:spPr>
          <a:xfrm>
            <a:off x="3802800" y="3838875"/>
            <a:ext cx="9129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811" name="Google Shape;811;p128"/>
          <p:cNvSpPr txBox="1"/>
          <p:nvPr>
            <p:ph idx="6" type="title"/>
          </p:nvPr>
        </p:nvSpPr>
        <p:spPr>
          <a:xfrm>
            <a:off x="4910886" y="3838875"/>
            <a:ext cx="35847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812" name="Google Shape;812;p128"/>
          <p:cNvSpPr txBox="1"/>
          <p:nvPr>
            <p:ph idx="7" type="title"/>
          </p:nvPr>
        </p:nvSpPr>
        <p:spPr>
          <a:xfrm>
            <a:off x="3802800" y="4125988"/>
            <a:ext cx="9129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813" name="Google Shape;813;p128"/>
          <p:cNvSpPr txBox="1"/>
          <p:nvPr>
            <p:ph idx="8" type="title"/>
          </p:nvPr>
        </p:nvSpPr>
        <p:spPr>
          <a:xfrm>
            <a:off x="4894238" y="4125988"/>
            <a:ext cx="35847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814" name="Google Shape;814;p128"/>
          <p:cNvSpPr txBox="1"/>
          <p:nvPr>
            <p:ph idx="9" type="title"/>
          </p:nvPr>
        </p:nvSpPr>
        <p:spPr>
          <a:xfrm>
            <a:off x="3802800" y="4413100"/>
            <a:ext cx="9129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815" name="Google Shape;815;p128"/>
          <p:cNvSpPr txBox="1"/>
          <p:nvPr>
            <p:ph idx="13" type="title"/>
          </p:nvPr>
        </p:nvSpPr>
        <p:spPr>
          <a:xfrm>
            <a:off x="4894238" y="4413100"/>
            <a:ext cx="35847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Agenda | Pic no logo (Right)" showMasterSp="0">
  <p:cSld name="TITLE_AND_BODY_3_1_1_1_2_1">
    <p:bg>
      <p:bgPr>
        <a:solidFill>
          <a:schemeClr val="lt1"/>
        </a:solidFill>
      </p:bgPr>
    </p:bg>
    <p:spTree>
      <p:nvGrpSpPr>
        <p:cNvPr id="816" name="Shape 816"/>
        <p:cNvGrpSpPr/>
        <p:nvPr/>
      </p:nvGrpSpPr>
      <p:grpSpPr>
        <a:xfrm>
          <a:off x="0" y="0"/>
          <a:ext cx="0" cy="0"/>
          <a:chOff x="0" y="0"/>
          <a:chExt cx="0" cy="0"/>
        </a:xfrm>
      </p:grpSpPr>
      <p:sp>
        <p:nvSpPr>
          <p:cNvPr id="817" name="Google Shape;817;p129"/>
          <p:cNvSpPr txBox="1"/>
          <p:nvPr/>
        </p:nvSpPr>
        <p:spPr>
          <a:xfrm>
            <a:off x="572588" y="571500"/>
            <a:ext cx="4692900" cy="7065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1000"/>
              </a:spcAft>
              <a:buClr>
                <a:srgbClr val="000000"/>
              </a:buClr>
              <a:buSzPts val="5100"/>
              <a:buFont typeface="Arial"/>
              <a:buNone/>
            </a:pPr>
            <a:r>
              <a:rPr b="0" i="0" lang="en" sz="5100" u="none" cap="none" strike="noStrike">
                <a:solidFill>
                  <a:srgbClr val="16140C"/>
                </a:solidFill>
                <a:latin typeface="DM Serif Text"/>
                <a:ea typeface="DM Serif Text"/>
                <a:cs typeface="DM Serif Text"/>
                <a:sym typeface="DM Serif Text"/>
              </a:rPr>
              <a:t>Agenda</a:t>
            </a:r>
            <a:endParaRPr b="0" i="0" sz="5100" u="none" cap="none" strike="noStrike">
              <a:solidFill>
                <a:srgbClr val="16140C"/>
              </a:solidFill>
              <a:latin typeface="DM Serif Text"/>
              <a:ea typeface="DM Serif Text"/>
              <a:cs typeface="DM Serif Text"/>
              <a:sym typeface="DM Serif Text"/>
            </a:endParaRPr>
          </a:p>
        </p:txBody>
      </p:sp>
      <p:sp>
        <p:nvSpPr>
          <p:cNvPr id="818" name="Google Shape;818;p129"/>
          <p:cNvSpPr txBox="1"/>
          <p:nvPr>
            <p:ph type="title"/>
          </p:nvPr>
        </p:nvSpPr>
        <p:spPr>
          <a:xfrm>
            <a:off x="572588" y="1728875"/>
            <a:ext cx="26988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819" name="Google Shape;819;p129"/>
          <p:cNvSpPr txBox="1"/>
          <p:nvPr>
            <p:ph idx="2" type="title"/>
          </p:nvPr>
        </p:nvSpPr>
        <p:spPr>
          <a:xfrm>
            <a:off x="572588" y="2188013"/>
            <a:ext cx="17979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820" name="Google Shape;820;p129"/>
          <p:cNvSpPr txBox="1"/>
          <p:nvPr>
            <p:ph idx="3" type="title"/>
          </p:nvPr>
        </p:nvSpPr>
        <p:spPr>
          <a:xfrm>
            <a:off x="572588" y="2475125"/>
            <a:ext cx="17979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821" name="Google Shape;821;p129"/>
          <p:cNvSpPr txBox="1"/>
          <p:nvPr>
            <p:ph idx="4" type="title"/>
          </p:nvPr>
        </p:nvSpPr>
        <p:spPr>
          <a:xfrm>
            <a:off x="572588" y="2762238"/>
            <a:ext cx="17979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822" name="Google Shape;822;p129"/>
          <p:cNvSpPr txBox="1"/>
          <p:nvPr>
            <p:ph idx="5" type="title"/>
          </p:nvPr>
        </p:nvSpPr>
        <p:spPr>
          <a:xfrm>
            <a:off x="572588" y="3049350"/>
            <a:ext cx="17979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823" name="Google Shape;823;p129"/>
          <p:cNvSpPr/>
          <p:nvPr>
            <p:ph idx="6" type="pic"/>
          </p:nvPr>
        </p:nvSpPr>
        <p:spPr>
          <a:xfrm>
            <a:off x="5909025" y="571588"/>
            <a:ext cx="2662500" cy="4009200"/>
          </a:xfrm>
          <a:prstGeom prst="rect">
            <a:avLst/>
          </a:prstGeom>
          <a:noFill/>
          <a:ln>
            <a:noFill/>
          </a:ln>
        </p:spPr>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ement | Frame + Berry (no logo) " showMasterSp="0">
  <p:cSld name="TITLE_AND_BODY_1_3_2">
    <p:bg>
      <p:bgPr>
        <a:solidFill>
          <a:schemeClr val="lt1"/>
        </a:solidFill>
      </p:bgPr>
    </p:bg>
    <p:spTree>
      <p:nvGrpSpPr>
        <p:cNvPr id="824" name="Shape 824"/>
        <p:cNvGrpSpPr/>
        <p:nvPr/>
      </p:nvGrpSpPr>
      <p:grpSpPr>
        <a:xfrm>
          <a:off x="0" y="0"/>
          <a:ext cx="0" cy="0"/>
          <a:chOff x="0" y="0"/>
          <a:chExt cx="0" cy="0"/>
        </a:xfrm>
      </p:grpSpPr>
      <p:sp>
        <p:nvSpPr>
          <p:cNvPr id="825" name="Google Shape;825;p130"/>
          <p:cNvSpPr/>
          <p:nvPr/>
        </p:nvSpPr>
        <p:spPr>
          <a:xfrm>
            <a:off x="0" y="0"/>
            <a:ext cx="91497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130"/>
          <p:cNvSpPr/>
          <p:nvPr/>
        </p:nvSpPr>
        <p:spPr>
          <a:xfrm>
            <a:off x="86175" y="97800"/>
            <a:ext cx="8970000" cy="494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130"/>
          <p:cNvSpPr txBox="1"/>
          <p:nvPr>
            <p:ph type="title"/>
          </p:nvPr>
        </p:nvSpPr>
        <p:spPr>
          <a:xfrm>
            <a:off x="1671075" y="1570325"/>
            <a:ext cx="5802000" cy="1591200"/>
          </a:xfrm>
          <a:prstGeom prst="rect">
            <a:avLst/>
          </a:prstGeom>
          <a:noFill/>
          <a:ln>
            <a:noFill/>
          </a:ln>
        </p:spPr>
        <p:txBody>
          <a:bodyPr anchorCtr="0" anchor="t" bIns="45725" lIns="0" spcFirstLastPara="1" rIns="0" wrap="square" tIns="0">
            <a:spAutoFit/>
          </a:bodyPr>
          <a:lstStyle>
            <a:lvl1pPr lvl="0" marR="0" rtl="0" algn="ctr">
              <a:lnSpc>
                <a:spcPct val="100000"/>
              </a:lnSpc>
              <a:spcBef>
                <a:spcPts val="0"/>
              </a:spcBef>
              <a:spcAft>
                <a:spcPts val="0"/>
              </a:spcAft>
              <a:buClr>
                <a:schemeClr val="dk1"/>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ement | Frame + Berry logo" showMasterSp="0">
  <p:cSld name="TITLE_AND_BODY_1_3_2_1">
    <p:bg>
      <p:bgPr>
        <a:solidFill>
          <a:schemeClr val="lt1"/>
        </a:solidFill>
      </p:bgPr>
    </p:bg>
    <p:spTree>
      <p:nvGrpSpPr>
        <p:cNvPr id="828" name="Shape 828"/>
        <p:cNvGrpSpPr/>
        <p:nvPr/>
      </p:nvGrpSpPr>
      <p:grpSpPr>
        <a:xfrm>
          <a:off x="0" y="0"/>
          <a:ext cx="0" cy="0"/>
          <a:chOff x="0" y="0"/>
          <a:chExt cx="0" cy="0"/>
        </a:xfrm>
      </p:grpSpPr>
      <p:sp>
        <p:nvSpPr>
          <p:cNvPr id="829" name="Google Shape;829;p131"/>
          <p:cNvSpPr/>
          <p:nvPr/>
        </p:nvSpPr>
        <p:spPr>
          <a:xfrm>
            <a:off x="0" y="0"/>
            <a:ext cx="9149700" cy="5143500"/>
          </a:xfrm>
          <a:prstGeom prst="rect">
            <a:avLst/>
          </a:prstGeom>
          <a:solidFill>
            <a:schemeClr val="accent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131"/>
          <p:cNvSpPr/>
          <p:nvPr/>
        </p:nvSpPr>
        <p:spPr>
          <a:xfrm>
            <a:off x="86175" y="97800"/>
            <a:ext cx="8970000" cy="494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131"/>
          <p:cNvSpPr txBox="1"/>
          <p:nvPr>
            <p:ph type="title"/>
          </p:nvPr>
        </p:nvSpPr>
        <p:spPr>
          <a:xfrm>
            <a:off x="1671075" y="1570325"/>
            <a:ext cx="5802000" cy="15912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chemeClr val="dk1"/>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9pPr>
          </a:lstStyle>
          <a:p/>
        </p:txBody>
      </p:sp>
      <p:sp>
        <p:nvSpPr>
          <p:cNvPr id="832" name="Google Shape;832;p131"/>
          <p:cNvSpPr/>
          <p:nvPr/>
        </p:nvSpPr>
        <p:spPr>
          <a:xfrm>
            <a:off x="4220544" y="4065463"/>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ement | Frame + Matcha " showMasterSp="0">
  <p:cSld name="TITLE_AND_BODY_1_1_3">
    <p:bg>
      <p:bgPr>
        <a:solidFill>
          <a:schemeClr val="lt1"/>
        </a:solidFill>
      </p:bgPr>
    </p:bg>
    <p:spTree>
      <p:nvGrpSpPr>
        <p:cNvPr id="833" name="Shape 833"/>
        <p:cNvGrpSpPr/>
        <p:nvPr/>
      </p:nvGrpSpPr>
      <p:grpSpPr>
        <a:xfrm>
          <a:off x="0" y="0"/>
          <a:ext cx="0" cy="0"/>
          <a:chOff x="0" y="0"/>
          <a:chExt cx="0" cy="0"/>
        </a:xfrm>
      </p:grpSpPr>
      <p:sp>
        <p:nvSpPr>
          <p:cNvPr id="834" name="Google Shape;834;p132"/>
          <p:cNvSpPr/>
          <p:nvPr/>
        </p:nvSpPr>
        <p:spPr>
          <a:xfrm>
            <a:off x="0" y="0"/>
            <a:ext cx="9149700" cy="5143500"/>
          </a:xfrm>
          <a:prstGeom prst="rect">
            <a:avLst/>
          </a:prstGeom>
          <a:solidFill>
            <a:schemeClr val="lt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132"/>
          <p:cNvSpPr/>
          <p:nvPr/>
        </p:nvSpPr>
        <p:spPr>
          <a:xfrm>
            <a:off x="86175" y="97800"/>
            <a:ext cx="8970000" cy="494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132"/>
          <p:cNvSpPr txBox="1"/>
          <p:nvPr>
            <p:ph type="title"/>
          </p:nvPr>
        </p:nvSpPr>
        <p:spPr>
          <a:xfrm>
            <a:off x="1671075" y="1776150"/>
            <a:ext cx="5802000" cy="15912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chemeClr val="dk1"/>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Agenda | List + Matcha" showMasterSp="0">
  <p:cSld name="TITLE_AND_BODY_2_2">
    <p:bg>
      <p:bgPr>
        <a:solidFill>
          <a:schemeClr val="lt1"/>
        </a:solidFill>
      </p:bgPr>
    </p:bg>
    <p:spTree>
      <p:nvGrpSpPr>
        <p:cNvPr id="57" name="Shape 57"/>
        <p:cNvGrpSpPr/>
        <p:nvPr/>
      </p:nvGrpSpPr>
      <p:grpSpPr>
        <a:xfrm>
          <a:off x="0" y="0"/>
          <a:ext cx="0" cy="0"/>
          <a:chOff x="0" y="0"/>
          <a:chExt cx="0" cy="0"/>
        </a:xfrm>
      </p:grpSpPr>
      <p:sp>
        <p:nvSpPr>
          <p:cNvPr id="58" name="Google Shape;58;p15"/>
          <p:cNvSpPr txBox="1"/>
          <p:nvPr/>
        </p:nvSpPr>
        <p:spPr>
          <a:xfrm>
            <a:off x="572562" y="914400"/>
            <a:ext cx="2498700" cy="6417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03363D"/>
              </a:buClr>
              <a:buSzPts val="4900"/>
              <a:buFont typeface="Questrial"/>
              <a:buNone/>
            </a:pPr>
            <a:r>
              <a:rPr b="0" i="0" lang="en" sz="5100" u="none" cap="none" strike="noStrike">
                <a:solidFill>
                  <a:schemeClr val="dk1"/>
                </a:solidFill>
                <a:latin typeface="DM Serif Text"/>
                <a:ea typeface="DM Serif Text"/>
                <a:cs typeface="DM Serif Text"/>
                <a:sym typeface="DM Serif Text"/>
              </a:rPr>
              <a:t>Index</a:t>
            </a:r>
            <a:endParaRPr b="0" i="0" sz="5100" u="none" cap="none" strike="noStrike">
              <a:solidFill>
                <a:schemeClr val="dk1"/>
              </a:solidFill>
              <a:latin typeface="DM Serif Text"/>
              <a:ea typeface="DM Serif Text"/>
              <a:cs typeface="DM Serif Text"/>
              <a:sym typeface="DM Serif Text"/>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ement | Pic (Right)" showMasterSp="0">
  <p:cSld name="TITLE_AND_BODY_3_1_1_1_1_1_1_1">
    <p:bg>
      <p:bgPr>
        <a:solidFill>
          <a:schemeClr val="lt1"/>
        </a:solidFill>
      </p:bgPr>
    </p:bg>
    <p:spTree>
      <p:nvGrpSpPr>
        <p:cNvPr id="837" name="Shape 837"/>
        <p:cNvGrpSpPr/>
        <p:nvPr/>
      </p:nvGrpSpPr>
      <p:grpSpPr>
        <a:xfrm>
          <a:off x="0" y="0"/>
          <a:ext cx="0" cy="0"/>
          <a:chOff x="0" y="0"/>
          <a:chExt cx="0" cy="0"/>
        </a:xfrm>
      </p:grpSpPr>
      <p:sp>
        <p:nvSpPr>
          <p:cNvPr id="838" name="Google Shape;838;p133"/>
          <p:cNvSpPr/>
          <p:nvPr/>
        </p:nvSpPr>
        <p:spPr>
          <a:xfrm>
            <a:off x="572588" y="4065463"/>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
        <p:nvSpPr>
          <p:cNvPr id="839" name="Google Shape;839;p133"/>
          <p:cNvSpPr/>
          <p:nvPr>
            <p:ph idx="2" type="pic"/>
          </p:nvPr>
        </p:nvSpPr>
        <p:spPr>
          <a:xfrm>
            <a:off x="6049763" y="571588"/>
            <a:ext cx="2521800" cy="4009200"/>
          </a:xfrm>
          <a:prstGeom prst="rect">
            <a:avLst/>
          </a:prstGeom>
          <a:noFill/>
          <a:ln>
            <a:noFill/>
          </a:ln>
        </p:spPr>
      </p:sp>
      <p:sp>
        <p:nvSpPr>
          <p:cNvPr id="840" name="Google Shape;840;p133"/>
          <p:cNvSpPr txBox="1"/>
          <p:nvPr>
            <p:ph type="title"/>
          </p:nvPr>
        </p:nvSpPr>
        <p:spPr>
          <a:xfrm>
            <a:off x="571500" y="1028700"/>
            <a:ext cx="4839000" cy="27414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ement | Pic + Line (Right)" showMasterSp="0">
  <p:cSld name="TITLE_AND_BODY_3_1_1_1_1_1_1_1_1_2_1_1">
    <p:bg>
      <p:bgPr>
        <a:solidFill>
          <a:schemeClr val="lt1"/>
        </a:solidFill>
      </p:bgPr>
    </p:bg>
    <p:spTree>
      <p:nvGrpSpPr>
        <p:cNvPr id="841" name="Shape 841"/>
        <p:cNvGrpSpPr/>
        <p:nvPr/>
      </p:nvGrpSpPr>
      <p:grpSpPr>
        <a:xfrm>
          <a:off x="0" y="0"/>
          <a:ext cx="0" cy="0"/>
          <a:chOff x="0" y="0"/>
          <a:chExt cx="0" cy="0"/>
        </a:xfrm>
      </p:grpSpPr>
      <p:sp>
        <p:nvSpPr>
          <p:cNvPr id="842" name="Google Shape;842;p134"/>
          <p:cNvSpPr txBox="1"/>
          <p:nvPr>
            <p:ph type="title"/>
          </p:nvPr>
        </p:nvSpPr>
        <p:spPr>
          <a:xfrm>
            <a:off x="571500" y="1028700"/>
            <a:ext cx="4000500" cy="3552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9pPr>
          </a:lstStyle>
          <a:p/>
        </p:txBody>
      </p:sp>
      <p:sp>
        <p:nvSpPr>
          <p:cNvPr id="843" name="Google Shape;843;p134"/>
          <p:cNvSpPr/>
          <p:nvPr>
            <p:ph idx="2" type="pic"/>
          </p:nvPr>
        </p:nvSpPr>
        <p:spPr>
          <a:xfrm>
            <a:off x="5909025" y="571588"/>
            <a:ext cx="2662500" cy="4009200"/>
          </a:xfrm>
          <a:prstGeom prst="rect">
            <a:avLst/>
          </a:prstGeom>
          <a:noFill/>
          <a:ln>
            <a:noFill/>
          </a:ln>
        </p:spPr>
      </p:sp>
      <p:cxnSp>
        <p:nvCxnSpPr>
          <p:cNvPr id="844" name="Google Shape;844;p134"/>
          <p:cNvCxnSpPr/>
          <p:nvPr/>
        </p:nvCxnSpPr>
        <p:spPr>
          <a:xfrm flipH="1" rot="10800000">
            <a:off x="572588" y="838125"/>
            <a:ext cx="3811200" cy="300"/>
          </a:xfrm>
          <a:prstGeom prst="straightConnector1">
            <a:avLst/>
          </a:prstGeom>
          <a:noFill/>
          <a:ln cap="flat" cmpd="sng" w="9525">
            <a:solidFill>
              <a:srgbClr val="16140C"/>
            </a:solidFill>
            <a:prstDash val="solid"/>
            <a:round/>
            <a:headEnd len="sm" w="sm" type="none"/>
            <a:tailEnd len="sm" w="sm" type="none"/>
          </a:ln>
        </p:spPr>
      </p:cxnSp>
      <p:sp>
        <p:nvSpPr>
          <p:cNvPr id="845" name="Google Shape;845;p134"/>
          <p:cNvSpPr txBox="1"/>
          <p:nvPr>
            <p:ph idx="1" type="subTitle"/>
          </p:nvPr>
        </p:nvSpPr>
        <p:spPr>
          <a:xfrm>
            <a:off x="572588" y="570225"/>
            <a:ext cx="3811200" cy="2682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No pic" showMasterSp="0">
  <p:cSld name="TITLE_AND_BODY_4">
    <p:bg>
      <p:bgPr>
        <a:solidFill>
          <a:schemeClr val="lt1"/>
        </a:solidFill>
      </p:bgPr>
    </p:bg>
    <p:spTree>
      <p:nvGrpSpPr>
        <p:cNvPr id="846" name="Shape 846"/>
        <p:cNvGrpSpPr/>
        <p:nvPr/>
      </p:nvGrpSpPr>
      <p:grpSpPr>
        <a:xfrm>
          <a:off x="0" y="0"/>
          <a:ext cx="0" cy="0"/>
          <a:chOff x="0" y="0"/>
          <a:chExt cx="0" cy="0"/>
        </a:xfrm>
      </p:grpSpPr>
      <p:sp>
        <p:nvSpPr>
          <p:cNvPr id="847" name="Google Shape;847;p135"/>
          <p:cNvSpPr txBox="1"/>
          <p:nvPr>
            <p:ph type="title"/>
          </p:nvPr>
        </p:nvSpPr>
        <p:spPr>
          <a:xfrm>
            <a:off x="571500" y="1028700"/>
            <a:ext cx="4009200" cy="3543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9pPr>
          </a:lstStyle>
          <a:p/>
        </p:txBody>
      </p:sp>
      <p:cxnSp>
        <p:nvCxnSpPr>
          <p:cNvPr id="848" name="Google Shape;848;p135"/>
          <p:cNvCxnSpPr/>
          <p:nvPr/>
        </p:nvCxnSpPr>
        <p:spPr>
          <a:xfrm flipH="1" rot="10800000">
            <a:off x="572588" y="838125"/>
            <a:ext cx="3811200" cy="300"/>
          </a:xfrm>
          <a:prstGeom prst="straightConnector1">
            <a:avLst/>
          </a:prstGeom>
          <a:noFill/>
          <a:ln cap="flat" cmpd="sng" w="9525">
            <a:solidFill>
              <a:srgbClr val="16140C"/>
            </a:solidFill>
            <a:prstDash val="solid"/>
            <a:round/>
            <a:headEnd len="sm" w="sm" type="none"/>
            <a:tailEnd len="sm" w="sm" type="none"/>
          </a:ln>
        </p:spPr>
      </p:cxnSp>
      <p:sp>
        <p:nvSpPr>
          <p:cNvPr id="849" name="Google Shape;849;p135"/>
          <p:cNvSpPr txBox="1"/>
          <p:nvPr>
            <p:ph idx="1" type="subTitle"/>
          </p:nvPr>
        </p:nvSpPr>
        <p:spPr>
          <a:xfrm>
            <a:off x="572588" y="570225"/>
            <a:ext cx="3811200" cy="2682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Pic (Right)" showMasterSp="0">
  <p:cSld name="TITLE_AND_BODY_4_2">
    <p:bg>
      <p:bgPr>
        <a:solidFill>
          <a:schemeClr val="lt1"/>
        </a:solidFill>
      </p:bgPr>
    </p:bg>
    <p:spTree>
      <p:nvGrpSpPr>
        <p:cNvPr id="850" name="Shape 850"/>
        <p:cNvGrpSpPr/>
        <p:nvPr/>
      </p:nvGrpSpPr>
      <p:grpSpPr>
        <a:xfrm>
          <a:off x="0" y="0"/>
          <a:ext cx="0" cy="0"/>
          <a:chOff x="0" y="0"/>
          <a:chExt cx="0" cy="0"/>
        </a:xfrm>
      </p:grpSpPr>
      <p:sp>
        <p:nvSpPr>
          <p:cNvPr id="851" name="Google Shape;851;p136"/>
          <p:cNvSpPr/>
          <p:nvPr>
            <p:ph idx="2" type="pic"/>
          </p:nvPr>
        </p:nvSpPr>
        <p:spPr>
          <a:xfrm>
            <a:off x="5909012" y="569763"/>
            <a:ext cx="2662500" cy="3993600"/>
          </a:xfrm>
          <a:prstGeom prst="rect">
            <a:avLst/>
          </a:prstGeom>
          <a:noFill/>
          <a:ln>
            <a:noFill/>
          </a:ln>
        </p:spPr>
      </p:sp>
      <p:cxnSp>
        <p:nvCxnSpPr>
          <p:cNvPr id="852" name="Google Shape;852;p136"/>
          <p:cNvCxnSpPr/>
          <p:nvPr/>
        </p:nvCxnSpPr>
        <p:spPr>
          <a:xfrm flipH="1" rot="10800000">
            <a:off x="572588" y="838125"/>
            <a:ext cx="3811200" cy="300"/>
          </a:xfrm>
          <a:prstGeom prst="straightConnector1">
            <a:avLst/>
          </a:prstGeom>
          <a:noFill/>
          <a:ln cap="flat" cmpd="sng" w="9525">
            <a:solidFill>
              <a:srgbClr val="16140C"/>
            </a:solidFill>
            <a:prstDash val="solid"/>
            <a:round/>
            <a:headEnd len="sm" w="sm" type="none"/>
            <a:tailEnd len="sm" w="sm" type="none"/>
          </a:ln>
        </p:spPr>
      </p:cxnSp>
      <p:sp>
        <p:nvSpPr>
          <p:cNvPr id="853" name="Google Shape;853;p136"/>
          <p:cNvSpPr txBox="1"/>
          <p:nvPr>
            <p:ph idx="1" type="subTitle"/>
          </p:nvPr>
        </p:nvSpPr>
        <p:spPr>
          <a:xfrm>
            <a:off x="572588" y="570225"/>
            <a:ext cx="3811200" cy="2682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9pPr>
          </a:lstStyle>
          <a:p/>
        </p:txBody>
      </p:sp>
      <p:sp>
        <p:nvSpPr>
          <p:cNvPr id="854" name="Google Shape;854;p136"/>
          <p:cNvSpPr txBox="1"/>
          <p:nvPr>
            <p:ph type="title"/>
          </p:nvPr>
        </p:nvSpPr>
        <p:spPr>
          <a:xfrm>
            <a:off x="571500" y="1028700"/>
            <a:ext cx="4009200" cy="3543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Line" showMasterSp="0">
  <p:cSld name="TITLE_AND_BODY_4_1_2">
    <p:bg>
      <p:bgPr>
        <a:solidFill>
          <a:schemeClr val="lt1"/>
        </a:solidFill>
      </p:bgPr>
    </p:bg>
    <p:spTree>
      <p:nvGrpSpPr>
        <p:cNvPr id="855" name="Shape 855"/>
        <p:cNvGrpSpPr/>
        <p:nvPr/>
      </p:nvGrpSpPr>
      <p:grpSpPr>
        <a:xfrm>
          <a:off x="0" y="0"/>
          <a:ext cx="0" cy="0"/>
          <a:chOff x="0" y="0"/>
          <a:chExt cx="0" cy="0"/>
        </a:xfrm>
      </p:grpSpPr>
      <p:cxnSp>
        <p:nvCxnSpPr>
          <p:cNvPr id="856" name="Google Shape;856;p137"/>
          <p:cNvCxnSpPr/>
          <p:nvPr/>
        </p:nvCxnSpPr>
        <p:spPr>
          <a:xfrm flipH="1" rot="10800000">
            <a:off x="572588" y="838125"/>
            <a:ext cx="3811200" cy="300"/>
          </a:xfrm>
          <a:prstGeom prst="straightConnector1">
            <a:avLst/>
          </a:prstGeom>
          <a:noFill/>
          <a:ln cap="flat" cmpd="sng" w="9525">
            <a:solidFill>
              <a:srgbClr val="16140C"/>
            </a:solidFill>
            <a:prstDash val="solid"/>
            <a:round/>
            <a:headEnd len="sm" w="sm" type="none"/>
            <a:tailEnd len="sm" w="sm" type="none"/>
          </a:ln>
        </p:spPr>
      </p:cxnSp>
      <p:sp>
        <p:nvSpPr>
          <p:cNvPr id="857" name="Google Shape;857;p137"/>
          <p:cNvSpPr txBox="1"/>
          <p:nvPr>
            <p:ph idx="1" type="subTitle"/>
          </p:nvPr>
        </p:nvSpPr>
        <p:spPr>
          <a:xfrm>
            <a:off x="572588" y="570225"/>
            <a:ext cx="3811200" cy="2682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9pPr>
          </a:lstStyle>
          <a:p/>
        </p:txBody>
      </p:sp>
      <p:sp>
        <p:nvSpPr>
          <p:cNvPr id="858" name="Google Shape;858;p137"/>
          <p:cNvSpPr txBox="1"/>
          <p:nvPr>
            <p:ph type="title"/>
          </p:nvPr>
        </p:nvSpPr>
        <p:spPr>
          <a:xfrm>
            <a:off x="571500" y="1028700"/>
            <a:ext cx="4009200" cy="3543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Line + 2 Columns" showMasterSp="0">
  <p:cSld name="TITLE_AND_BODY_4_1_2_1">
    <p:bg>
      <p:bgPr>
        <a:solidFill>
          <a:schemeClr val="lt1"/>
        </a:solidFill>
      </p:bgPr>
    </p:bg>
    <p:spTree>
      <p:nvGrpSpPr>
        <p:cNvPr id="859" name="Shape 859"/>
        <p:cNvGrpSpPr/>
        <p:nvPr/>
      </p:nvGrpSpPr>
      <p:grpSpPr>
        <a:xfrm>
          <a:off x="0" y="0"/>
          <a:ext cx="0" cy="0"/>
          <a:chOff x="0" y="0"/>
          <a:chExt cx="0" cy="0"/>
        </a:xfrm>
      </p:grpSpPr>
      <p:cxnSp>
        <p:nvCxnSpPr>
          <p:cNvPr id="860" name="Google Shape;860;p138"/>
          <p:cNvCxnSpPr/>
          <p:nvPr/>
        </p:nvCxnSpPr>
        <p:spPr>
          <a:xfrm flipH="1" rot="10800000">
            <a:off x="572588" y="838125"/>
            <a:ext cx="3811200" cy="300"/>
          </a:xfrm>
          <a:prstGeom prst="straightConnector1">
            <a:avLst/>
          </a:prstGeom>
          <a:noFill/>
          <a:ln cap="flat" cmpd="sng" w="9525">
            <a:solidFill>
              <a:srgbClr val="16140C"/>
            </a:solidFill>
            <a:prstDash val="solid"/>
            <a:round/>
            <a:headEnd len="sm" w="sm" type="none"/>
            <a:tailEnd len="sm" w="sm" type="none"/>
          </a:ln>
        </p:spPr>
      </p:cxnSp>
      <p:sp>
        <p:nvSpPr>
          <p:cNvPr id="861" name="Google Shape;861;p138"/>
          <p:cNvSpPr txBox="1"/>
          <p:nvPr>
            <p:ph idx="1" type="subTitle"/>
          </p:nvPr>
        </p:nvSpPr>
        <p:spPr>
          <a:xfrm>
            <a:off x="572588" y="570225"/>
            <a:ext cx="3811200" cy="2682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9pPr>
          </a:lstStyle>
          <a:p/>
        </p:txBody>
      </p:sp>
      <p:sp>
        <p:nvSpPr>
          <p:cNvPr id="862" name="Google Shape;862;p138"/>
          <p:cNvSpPr txBox="1"/>
          <p:nvPr>
            <p:ph type="title"/>
          </p:nvPr>
        </p:nvSpPr>
        <p:spPr>
          <a:xfrm>
            <a:off x="571500" y="1028700"/>
            <a:ext cx="4009200" cy="3543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9pPr>
          </a:lstStyle>
          <a:p/>
        </p:txBody>
      </p:sp>
      <p:cxnSp>
        <p:nvCxnSpPr>
          <p:cNvPr id="863" name="Google Shape;863;p138"/>
          <p:cNvCxnSpPr/>
          <p:nvPr/>
        </p:nvCxnSpPr>
        <p:spPr>
          <a:xfrm flipH="1" rot="10800000">
            <a:off x="4760213" y="838125"/>
            <a:ext cx="3811200" cy="300"/>
          </a:xfrm>
          <a:prstGeom prst="straightConnector1">
            <a:avLst/>
          </a:prstGeom>
          <a:noFill/>
          <a:ln cap="flat" cmpd="sng" w="9525">
            <a:solidFill>
              <a:srgbClr val="16140C"/>
            </a:solidFill>
            <a:prstDash val="solid"/>
            <a:round/>
            <a:headEnd len="sm" w="sm" type="none"/>
            <a:tailEnd len="sm" w="sm" type="none"/>
          </a:ln>
        </p:spPr>
      </p:cxn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Title (Small)" showMasterSp="0">
  <p:cSld name="TITLE_AND_BODY_4_1_1">
    <p:bg>
      <p:bgPr>
        <a:solidFill>
          <a:schemeClr val="lt1"/>
        </a:solidFill>
      </p:bgPr>
    </p:bg>
    <p:spTree>
      <p:nvGrpSpPr>
        <p:cNvPr id="864" name="Shape 864"/>
        <p:cNvGrpSpPr/>
        <p:nvPr/>
      </p:nvGrpSpPr>
      <p:grpSpPr>
        <a:xfrm>
          <a:off x="0" y="0"/>
          <a:ext cx="0" cy="0"/>
          <a:chOff x="0" y="0"/>
          <a:chExt cx="0" cy="0"/>
        </a:xfrm>
      </p:grpSpPr>
      <p:sp>
        <p:nvSpPr>
          <p:cNvPr id="865" name="Google Shape;865;p139"/>
          <p:cNvSpPr txBox="1"/>
          <p:nvPr>
            <p:ph type="title"/>
          </p:nvPr>
        </p:nvSpPr>
        <p:spPr>
          <a:xfrm>
            <a:off x="571500" y="1028700"/>
            <a:ext cx="4009200" cy="3543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Title (Large)" showMasterSp="0">
  <p:cSld name="TITLE_AND_BODY_4_1_1_1">
    <p:bg>
      <p:bgPr>
        <a:solidFill>
          <a:schemeClr val="lt1"/>
        </a:solidFill>
      </p:bgPr>
    </p:bg>
    <p:spTree>
      <p:nvGrpSpPr>
        <p:cNvPr id="866" name="Shape 866"/>
        <p:cNvGrpSpPr/>
        <p:nvPr/>
      </p:nvGrpSpPr>
      <p:grpSpPr>
        <a:xfrm>
          <a:off x="0" y="0"/>
          <a:ext cx="0" cy="0"/>
          <a:chOff x="0" y="0"/>
          <a:chExt cx="0" cy="0"/>
        </a:xfrm>
      </p:grpSpPr>
      <p:sp>
        <p:nvSpPr>
          <p:cNvPr id="867" name="Google Shape;867;p140"/>
          <p:cNvSpPr txBox="1"/>
          <p:nvPr>
            <p:ph type="title"/>
          </p:nvPr>
        </p:nvSpPr>
        <p:spPr>
          <a:xfrm>
            <a:off x="571500" y="1028700"/>
            <a:ext cx="4009200" cy="3543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Picture" showMasterSp="0">
  <p:cSld name="TITLE_AND_BODY_4_1_1_1_1_1">
    <p:bg>
      <p:bgPr>
        <a:solidFill>
          <a:schemeClr val="lt1"/>
        </a:solidFill>
      </p:bgPr>
    </p:bg>
    <p:spTree>
      <p:nvGrpSpPr>
        <p:cNvPr id="868" name="Shape 868"/>
        <p:cNvGrpSpPr/>
        <p:nvPr/>
      </p:nvGrpSpPr>
      <p:grpSpPr>
        <a:xfrm>
          <a:off x="0" y="0"/>
          <a:ext cx="0" cy="0"/>
          <a:chOff x="0" y="0"/>
          <a:chExt cx="0" cy="0"/>
        </a:xfrm>
      </p:grpSpPr>
      <p:sp>
        <p:nvSpPr>
          <p:cNvPr id="869" name="Google Shape;869;p141"/>
          <p:cNvSpPr/>
          <p:nvPr>
            <p:ph idx="2" type="pic"/>
          </p:nvPr>
        </p:nvSpPr>
        <p:spPr>
          <a:xfrm>
            <a:off x="572588" y="3428475"/>
            <a:ext cx="780000" cy="780000"/>
          </a:xfrm>
          <a:prstGeom prst="ellipse">
            <a:avLst/>
          </a:prstGeom>
          <a:noFill/>
          <a:ln>
            <a:noFill/>
          </a:ln>
        </p:spPr>
      </p:sp>
      <p:sp>
        <p:nvSpPr>
          <p:cNvPr id="870" name="Google Shape;870;p141"/>
          <p:cNvSpPr txBox="1"/>
          <p:nvPr>
            <p:ph type="title"/>
          </p:nvPr>
        </p:nvSpPr>
        <p:spPr>
          <a:xfrm>
            <a:off x="571500" y="1028700"/>
            <a:ext cx="4009200" cy="22305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9pPr>
          </a:lstStyle>
          <a:p/>
        </p:txBody>
      </p:sp>
      <p:sp>
        <p:nvSpPr>
          <p:cNvPr id="871" name="Google Shape;871;p141"/>
          <p:cNvSpPr/>
          <p:nvPr>
            <p:ph idx="3" type="pic"/>
          </p:nvPr>
        </p:nvSpPr>
        <p:spPr>
          <a:xfrm>
            <a:off x="5909012" y="569763"/>
            <a:ext cx="2662500" cy="3993600"/>
          </a:xfrm>
          <a:prstGeom prst="rect">
            <a:avLst/>
          </a:prstGeom>
          <a:noFill/>
          <a:ln>
            <a:noFill/>
          </a:ln>
        </p:spPr>
      </p:sp>
      <p:sp>
        <p:nvSpPr>
          <p:cNvPr id="872" name="Google Shape;872;p141"/>
          <p:cNvSpPr txBox="1"/>
          <p:nvPr>
            <p:ph idx="4" type="title"/>
          </p:nvPr>
        </p:nvSpPr>
        <p:spPr>
          <a:xfrm>
            <a:off x="1543088" y="3602625"/>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873" name="Google Shape;873;p141"/>
          <p:cNvSpPr txBox="1"/>
          <p:nvPr>
            <p:ph idx="5" type="title"/>
          </p:nvPr>
        </p:nvSpPr>
        <p:spPr>
          <a:xfrm>
            <a:off x="1543088" y="3861225"/>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Double" showMasterSp="0">
  <p:cSld name="TITLE_AND_BODY_4_1_1_1_1_1_1_1">
    <p:bg>
      <p:bgPr>
        <a:solidFill>
          <a:schemeClr val="lt1"/>
        </a:solidFill>
      </p:bgPr>
    </p:bg>
    <p:spTree>
      <p:nvGrpSpPr>
        <p:cNvPr id="874" name="Shape 874"/>
        <p:cNvGrpSpPr/>
        <p:nvPr/>
      </p:nvGrpSpPr>
      <p:grpSpPr>
        <a:xfrm>
          <a:off x="0" y="0"/>
          <a:ext cx="0" cy="0"/>
          <a:chOff x="0" y="0"/>
          <a:chExt cx="0" cy="0"/>
        </a:xfrm>
      </p:grpSpPr>
      <p:sp>
        <p:nvSpPr>
          <p:cNvPr id="875" name="Google Shape;875;p142"/>
          <p:cNvSpPr/>
          <p:nvPr>
            <p:ph idx="2" type="pic"/>
          </p:nvPr>
        </p:nvSpPr>
        <p:spPr>
          <a:xfrm>
            <a:off x="5408988" y="3084375"/>
            <a:ext cx="780000" cy="780000"/>
          </a:xfrm>
          <a:prstGeom prst="ellipse">
            <a:avLst/>
          </a:prstGeom>
          <a:noFill/>
          <a:ln>
            <a:noFill/>
          </a:ln>
        </p:spPr>
      </p:sp>
      <p:sp>
        <p:nvSpPr>
          <p:cNvPr id="876" name="Google Shape;876;p142"/>
          <p:cNvSpPr txBox="1"/>
          <p:nvPr>
            <p:ph type="title"/>
          </p:nvPr>
        </p:nvSpPr>
        <p:spPr>
          <a:xfrm>
            <a:off x="780925" y="1278825"/>
            <a:ext cx="2954100" cy="1293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877" name="Google Shape;877;p142"/>
          <p:cNvSpPr txBox="1"/>
          <p:nvPr>
            <p:ph idx="3" type="title"/>
          </p:nvPr>
        </p:nvSpPr>
        <p:spPr>
          <a:xfrm>
            <a:off x="5480688" y="1278825"/>
            <a:ext cx="2954100" cy="1293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878" name="Google Shape;878;p142"/>
          <p:cNvSpPr/>
          <p:nvPr>
            <p:ph idx="4" type="pic"/>
          </p:nvPr>
        </p:nvSpPr>
        <p:spPr>
          <a:xfrm>
            <a:off x="709225" y="3084375"/>
            <a:ext cx="780000" cy="780000"/>
          </a:xfrm>
          <a:prstGeom prst="ellipse">
            <a:avLst/>
          </a:prstGeom>
          <a:noFill/>
          <a:ln>
            <a:noFill/>
          </a:ln>
        </p:spPr>
      </p:sp>
      <p:sp>
        <p:nvSpPr>
          <p:cNvPr id="879" name="Google Shape;879;p142"/>
          <p:cNvSpPr txBox="1"/>
          <p:nvPr>
            <p:ph idx="5" type="title"/>
          </p:nvPr>
        </p:nvSpPr>
        <p:spPr>
          <a:xfrm>
            <a:off x="1733588" y="3258525"/>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880" name="Google Shape;880;p142"/>
          <p:cNvSpPr txBox="1"/>
          <p:nvPr>
            <p:ph idx="6" type="title"/>
          </p:nvPr>
        </p:nvSpPr>
        <p:spPr>
          <a:xfrm>
            <a:off x="1733588" y="3517125"/>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881" name="Google Shape;881;p142"/>
          <p:cNvSpPr txBox="1"/>
          <p:nvPr>
            <p:ph idx="7" type="title"/>
          </p:nvPr>
        </p:nvSpPr>
        <p:spPr>
          <a:xfrm>
            <a:off x="6379488" y="3258525"/>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882" name="Google Shape;882;p142"/>
          <p:cNvSpPr txBox="1"/>
          <p:nvPr>
            <p:ph idx="8" type="title"/>
          </p:nvPr>
        </p:nvSpPr>
        <p:spPr>
          <a:xfrm>
            <a:off x="6379488" y="3517125"/>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Title" showMasterSp="0">
  <p:cSld name="TITLE_AND_BODY_4_1">
    <p:bg>
      <p:bgPr>
        <a:solidFill>
          <a:schemeClr val="lt1"/>
        </a:solidFill>
      </p:bgPr>
    </p:bg>
    <p:spTree>
      <p:nvGrpSpPr>
        <p:cNvPr id="59" name="Shape 59"/>
        <p:cNvGrpSpPr/>
        <p:nvPr/>
      </p:nvGrpSpPr>
      <p:grpSpPr>
        <a:xfrm>
          <a:off x="0" y="0"/>
          <a:ext cx="0" cy="0"/>
          <a:chOff x="0" y="0"/>
          <a:chExt cx="0" cy="0"/>
        </a:xfrm>
      </p:grpSpPr>
      <p:sp>
        <p:nvSpPr>
          <p:cNvPr id="60" name="Google Shape;60;p16"/>
          <p:cNvSpPr txBox="1"/>
          <p:nvPr>
            <p:ph type="title"/>
          </p:nvPr>
        </p:nvSpPr>
        <p:spPr>
          <a:xfrm>
            <a:off x="571500" y="571500"/>
            <a:ext cx="800880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Six + Matcha" showMasterSp="0">
  <p:cSld name="TITLE_AND_BODY_4_1_1_1_1_1_1_1_1_1">
    <p:bg>
      <p:bgPr>
        <a:solidFill>
          <a:schemeClr val="lt1"/>
        </a:solidFill>
      </p:bgPr>
    </p:bg>
    <p:spTree>
      <p:nvGrpSpPr>
        <p:cNvPr id="883" name="Shape 883"/>
        <p:cNvGrpSpPr/>
        <p:nvPr/>
      </p:nvGrpSpPr>
      <p:grpSpPr>
        <a:xfrm>
          <a:off x="0" y="0"/>
          <a:ext cx="0" cy="0"/>
          <a:chOff x="0" y="0"/>
          <a:chExt cx="0" cy="0"/>
        </a:xfrm>
      </p:grpSpPr>
      <p:sp>
        <p:nvSpPr>
          <p:cNvPr id="884" name="Google Shape;884;p143"/>
          <p:cNvSpPr/>
          <p:nvPr/>
        </p:nvSpPr>
        <p:spPr>
          <a:xfrm>
            <a:off x="575150" y="1021970"/>
            <a:ext cx="2573400" cy="1710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885" name="Google Shape;885;p143"/>
          <p:cNvSpPr txBox="1"/>
          <p:nvPr>
            <p:ph type="title"/>
          </p:nvPr>
        </p:nvSpPr>
        <p:spPr>
          <a:xfrm>
            <a:off x="800725" y="2209665"/>
            <a:ext cx="2117700" cy="1539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1pPr>
            <a:lvl2pPr lvl="1"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2pPr>
            <a:lvl3pPr lvl="2"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3pPr>
            <a:lvl4pPr lvl="3"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4pPr>
            <a:lvl5pPr lvl="4"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5pPr>
            <a:lvl6pPr lvl="5"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6pPr>
            <a:lvl7pPr lvl="6"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7pPr>
            <a:lvl8pPr lvl="7"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8pPr>
            <a:lvl9pPr lvl="8"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886" name="Google Shape;886;p143"/>
          <p:cNvSpPr txBox="1"/>
          <p:nvPr>
            <p:ph idx="2" type="title"/>
          </p:nvPr>
        </p:nvSpPr>
        <p:spPr>
          <a:xfrm>
            <a:off x="800725" y="2406056"/>
            <a:ext cx="2117700" cy="10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1pPr>
            <a:lvl2pPr lvl="1"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2pPr>
            <a:lvl3pPr lvl="2"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3pPr>
            <a:lvl4pPr lvl="3"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4pPr>
            <a:lvl5pPr lvl="4"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5pPr>
            <a:lvl6pPr lvl="5"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6pPr>
            <a:lvl7pPr lvl="6"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7pPr>
            <a:lvl8pPr lvl="7"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8pPr>
            <a:lvl9pPr lvl="8"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9pPr>
          </a:lstStyle>
          <a:p/>
        </p:txBody>
      </p:sp>
      <p:sp>
        <p:nvSpPr>
          <p:cNvPr id="887" name="Google Shape;887;p143"/>
          <p:cNvSpPr txBox="1"/>
          <p:nvPr>
            <p:ph idx="3" type="title"/>
          </p:nvPr>
        </p:nvSpPr>
        <p:spPr>
          <a:xfrm>
            <a:off x="801513" y="1249313"/>
            <a:ext cx="2117700" cy="805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888" name="Google Shape;888;p143"/>
          <p:cNvSpPr txBox="1"/>
          <p:nvPr>
            <p:ph idx="4" type="title"/>
          </p:nvPr>
        </p:nvSpPr>
        <p:spPr>
          <a:xfrm>
            <a:off x="571500" y="571500"/>
            <a:ext cx="79956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889" name="Google Shape;889;p143"/>
          <p:cNvSpPr/>
          <p:nvPr/>
        </p:nvSpPr>
        <p:spPr>
          <a:xfrm>
            <a:off x="5997100" y="2861545"/>
            <a:ext cx="2573400" cy="1710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890" name="Google Shape;890;p143"/>
          <p:cNvSpPr/>
          <p:nvPr/>
        </p:nvSpPr>
        <p:spPr>
          <a:xfrm>
            <a:off x="3286125" y="2861545"/>
            <a:ext cx="2573400" cy="1710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891" name="Google Shape;891;p143"/>
          <p:cNvSpPr/>
          <p:nvPr/>
        </p:nvSpPr>
        <p:spPr>
          <a:xfrm>
            <a:off x="5995425" y="1021970"/>
            <a:ext cx="2573400" cy="1710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892" name="Google Shape;892;p143"/>
          <p:cNvSpPr/>
          <p:nvPr/>
        </p:nvSpPr>
        <p:spPr>
          <a:xfrm>
            <a:off x="3285288" y="1021970"/>
            <a:ext cx="2573400" cy="1710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893" name="Google Shape;893;p143"/>
          <p:cNvSpPr/>
          <p:nvPr/>
        </p:nvSpPr>
        <p:spPr>
          <a:xfrm>
            <a:off x="575150" y="2861545"/>
            <a:ext cx="2573400" cy="1710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894" name="Google Shape;894;p143"/>
          <p:cNvSpPr/>
          <p:nvPr/>
        </p:nvSpPr>
        <p:spPr>
          <a:xfrm>
            <a:off x="575150" y="2656220"/>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chemeClr val="dk1"/>
              </a:solidFill>
              <a:latin typeface="IBM Plex Mono"/>
              <a:ea typeface="IBM Plex Mono"/>
              <a:cs typeface="IBM Plex Mono"/>
              <a:sym typeface="IBM Plex Mono"/>
            </a:endParaRPr>
          </a:p>
        </p:txBody>
      </p:sp>
      <p:sp>
        <p:nvSpPr>
          <p:cNvPr id="895" name="Google Shape;895;p143"/>
          <p:cNvSpPr/>
          <p:nvPr/>
        </p:nvSpPr>
        <p:spPr>
          <a:xfrm>
            <a:off x="3285288" y="2656220"/>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chemeClr val="dk1"/>
              </a:solidFill>
              <a:latin typeface="IBM Plex Mono"/>
              <a:ea typeface="IBM Plex Mono"/>
              <a:cs typeface="IBM Plex Mono"/>
              <a:sym typeface="IBM Plex Mono"/>
            </a:endParaRPr>
          </a:p>
        </p:txBody>
      </p:sp>
      <p:sp>
        <p:nvSpPr>
          <p:cNvPr id="896" name="Google Shape;896;p143"/>
          <p:cNvSpPr/>
          <p:nvPr/>
        </p:nvSpPr>
        <p:spPr>
          <a:xfrm>
            <a:off x="5995425" y="2656220"/>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chemeClr val="dk1"/>
              </a:solidFill>
              <a:latin typeface="IBM Plex Mono"/>
              <a:ea typeface="IBM Plex Mono"/>
              <a:cs typeface="IBM Plex Mono"/>
              <a:sym typeface="IBM Plex Mono"/>
            </a:endParaRPr>
          </a:p>
        </p:txBody>
      </p:sp>
      <p:sp>
        <p:nvSpPr>
          <p:cNvPr id="897" name="Google Shape;897;p143"/>
          <p:cNvSpPr/>
          <p:nvPr/>
        </p:nvSpPr>
        <p:spPr>
          <a:xfrm>
            <a:off x="575988" y="449579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898" name="Google Shape;898;p143"/>
          <p:cNvSpPr/>
          <p:nvPr/>
        </p:nvSpPr>
        <p:spPr>
          <a:xfrm>
            <a:off x="3286125" y="449579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899" name="Google Shape;899;p143"/>
          <p:cNvSpPr/>
          <p:nvPr/>
        </p:nvSpPr>
        <p:spPr>
          <a:xfrm>
            <a:off x="5996263" y="449579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900" name="Google Shape;900;p143"/>
          <p:cNvSpPr txBox="1"/>
          <p:nvPr>
            <p:ph idx="5" type="title"/>
          </p:nvPr>
        </p:nvSpPr>
        <p:spPr>
          <a:xfrm>
            <a:off x="3512819" y="2205859"/>
            <a:ext cx="2117700" cy="1539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1pPr>
            <a:lvl2pPr lvl="1"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2pPr>
            <a:lvl3pPr lvl="2"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3pPr>
            <a:lvl4pPr lvl="3"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4pPr>
            <a:lvl5pPr lvl="4"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5pPr>
            <a:lvl6pPr lvl="5"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6pPr>
            <a:lvl7pPr lvl="6"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7pPr>
            <a:lvl8pPr lvl="7"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8pPr>
            <a:lvl9pPr lvl="8"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901" name="Google Shape;901;p143"/>
          <p:cNvSpPr txBox="1"/>
          <p:nvPr>
            <p:ph idx="6" type="title"/>
          </p:nvPr>
        </p:nvSpPr>
        <p:spPr>
          <a:xfrm>
            <a:off x="3512819" y="2402250"/>
            <a:ext cx="2117700" cy="10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1pPr>
            <a:lvl2pPr lvl="1"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2pPr>
            <a:lvl3pPr lvl="2"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3pPr>
            <a:lvl4pPr lvl="3"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4pPr>
            <a:lvl5pPr lvl="4"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5pPr>
            <a:lvl6pPr lvl="5"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6pPr>
            <a:lvl7pPr lvl="6"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7pPr>
            <a:lvl8pPr lvl="7"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8pPr>
            <a:lvl9pPr lvl="8"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9pPr>
          </a:lstStyle>
          <a:p/>
        </p:txBody>
      </p:sp>
      <p:sp>
        <p:nvSpPr>
          <p:cNvPr id="902" name="Google Shape;902;p143"/>
          <p:cNvSpPr txBox="1"/>
          <p:nvPr>
            <p:ph idx="7" type="title"/>
          </p:nvPr>
        </p:nvSpPr>
        <p:spPr>
          <a:xfrm>
            <a:off x="3513606" y="1245506"/>
            <a:ext cx="2117700" cy="805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903" name="Google Shape;903;p143"/>
          <p:cNvSpPr txBox="1"/>
          <p:nvPr>
            <p:ph idx="8" type="title"/>
          </p:nvPr>
        </p:nvSpPr>
        <p:spPr>
          <a:xfrm>
            <a:off x="6224906" y="2205859"/>
            <a:ext cx="2117700" cy="1539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1pPr>
            <a:lvl2pPr lvl="1"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2pPr>
            <a:lvl3pPr lvl="2"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3pPr>
            <a:lvl4pPr lvl="3"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4pPr>
            <a:lvl5pPr lvl="4"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5pPr>
            <a:lvl6pPr lvl="5"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6pPr>
            <a:lvl7pPr lvl="6"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7pPr>
            <a:lvl8pPr lvl="7"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8pPr>
            <a:lvl9pPr lvl="8"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904" name="Google Shape;904;p143"/>
          <p:cNvSpPr txBox="1"/>
          <p:nvPr>
            <p:ph idx="9" type="title"/>
          </p:nvPr>
        </p:nvSpPr>
        <p:spPr>
          <a:xfrm>
            <a:off x="6224906" y="2402250"/>
            <a:ext cx="2117700" cy="10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1pPr>
            <a:lvl2pPr lvl="1"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2pPr>
            <a:lvl3pPr lvl="2"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3pPr>
            <a:lvl4pPr lvl="3"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4pPr>
            <a:lvl5pPr lvl="4"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5pPr>
            <a:lvl6pPr lvl="5"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6pPr>
            <a:lvl7pPr lvl="6"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7pPr>
            <a:lvl8pPr lvl="7"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8pPr>
            <a:lvl9pPr lvl="8"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9pPr>
          </a:lstStyle>
          <a:p/>
        </p:txBody>
      </p:sp>
      <p:sp>
        <p:nvSpPr>
          <p:cNvPr id="905" name="Google Shape;905;p143"/>
          <p:cNvSpPr txBox="1"/>
          <p:nvPr>
            <p:ph idx="13" type="title"/>
          </p:nvPr>
        </p:nvSpPr>
        <p:spPr>
          <a:xfrm>
            <a:off x="6225694" y="1245506"/>
            <a:ext cx="2117700" cy="805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906" name="Google Shape;906;p143"/>
          <p:cNvSpPr txBox="1"/>
          <p:nvPr>
            <p:ph idx="14" type="title"/>
          </p:nvPr>
        </p:nvSpPr>
        <p:spPr>
          <a:xfrm>
            <a:off x="800338" y="4048678"/>
            <a:ext cx="2117700" cy="1539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1pPr>
            <a:lvl2pPr lvl="1"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2pPr>
            <a:lvl3pPr lvl="2"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3pPr>
            <a:lvl4pPr lvl="3"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4pPr>
            <a:lvl5pPr lvl="4"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5pPr>
            <a:lvl6pPr lvl="5"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6pPr>
            <a:lvl7pPr lvl="6"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7pPr>
            <a:lvl8pPr lvl="7"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8pPr>
            <a:lvl9pPr lvl="8"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907" name="Google Shape;907;p143"/>
          <p:cNvSpPr txBox="1"/>
          <p:nvPr>
            <p:ph idx="15" type="title"/>
          </p:nvPr>
        </p:nvSpPr>
        <p:spPr>
          <a:xfrm>
            <a:off x="800338" y="4245069"/>
            <a:ext cx="2117700" cy="10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1pPr>
            <a:lvl2pPr lvl="1"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2pPr>
            <a:lvl3pPr lvl="2"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3pPr>
            <a:lvl4pPr lvl="3"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4pPr>
            <a:lvl5pPr lvl="4"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5pPr>
            <a:lvl6pPr lvl="5"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6pPr>
            <a:lvl7pPr lvl="6"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7pPr>
            <a:lvl8pPr lvl="7"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8pPr>
            <a:lvl9pPr lvl="8"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9pPr>
          </a:lstStyle>
          <a:p/>
        </p:txBody>
      </p:sp>
      <p:sp>
        <p:nvSpPr>
          <p:cNvPr id="908" name="Google Shape;908;p143"/>
          <p:cNvSpPr txBox="1"/>
          <p:nvPr>
            <p:ph idx="16" type="title"/>
          </p:nvPr>
        </p:nvSpPr>
        <p:spPr>
          <a:xfrm>
            <a:off x="801125" y="3088325"/>
            <a:ext cx="2117700" cy="805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909" name="Google Shape;909;p143"/>
          <p:cNvSpPr txBox="1"/>
          <p:nvPr>
            <p:ph idx="17" type="title"/>
          </p:nvPr>
        </p:nvSpPr>
        <p:spPr>
          <a:xfrm>
            <a:off x="3512431" y="4044871"/>
            <a:ext cx="2117700" cy="1539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1pPr>
            <a:lvl2pPr lvl="1"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2pPr>
            <a:lvl3pPr lvl="2"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3pPr>
            <a:lvl4pPr lvl="3"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4pPr>
            <a:lvl5pPr lvl="4"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5pPr>
            <a:lvl6pPr lvl="5"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6pPr>
            <a:lvl7pPr lvl="6"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7pPr>
            <a:lvl8pPr lvl="7"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8pPr>
            <a:lvl9pPr lvl="8"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910" name="Google Shape;910;p143"/>
          <p:cNvSpPr txBox="1"/>
          <p:nvPr>
            <p:ph idx="18" type="title"/>
          </p:nvPr>
        </p:nvSpPr>
        <p:spPr>
          <a:xfrm>
            <a:off x="3512431" y="4241263"/>
            <a:ext cx="2117700" cy="10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1pPr>
            <a:lvl2pPr lvl="1"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2pPr>
            <a:lvl3pPr lvl="2"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3pPr>
            <a:lvl4pPr lvl="3"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4pPr>
            <a:lvl5pPr lvl="4"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5pPr>
            <a:lvl6pPr lvl="5"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6pPr>
            <a:lvl7pPr lvl="6"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7pPr>
            <a:lvl8pPr lvl="7"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8pPr>
            <a:lvl9pPr lvl="8"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9pPr>
          </a:lstStyle>
          <a:p/>
        </p:txBody>
      </p:sp>
      <p:sp>
        <p:nvSpPr>
          <p:cNvPr id="911" name="Google Shape;911;p143"/>
          <p:cNvSpPr txBox="1"/>
          <p:nvPr>
            <p:ph idx="19" type="title"/>
          </p:nvPr>
        </p:nvSpPr>
        <p:spPr>
          <a:xfrm>
            <a:off x="3513219" y="3084519"/>
            <a:ext cx="2117700" cy="805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912" name="Google Shape;912;p143"/>
          <p:cNvSpPr txBox="1"/>
          <p:nvPr>
            <p:ph idx="20" type="title"/>
          </p:nvPr>
        </p:nvSpPr>
        <p:spPr>
          <a:xfrm>
            <a:off x="6224519" y="4044871"/>
            <a:ext cx="2117700" cy="1539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1pPr>
            <a:lvl2pPr lvl="1"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2pPr>
            <a:lvl3pPr lvl="2"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3pPr>
            <a:lvl4pPr lvl="3"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4pPr>
            <a:lvl5pPr lvl="4"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5pPr>
            <a:lvl6pPr lvl="5"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6pPr>
            <a:lvl7pPr lvl="6"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7pPr>
            <a:lvl8pPr lvl="7"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8pPr>
            <a:lvl9pPr lvl="8"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913" name="Google Shape;913;p143"/>
          <p:cNvSpPr txBox="1"/>
          <p:nvPr>
            <p:ph idx="21" type="title"/>
          </p:nvPr>
        </p:nvSpPr>
        <p:spPr>
          <a:xfrm>
            <a:off x="6224519" y="4241263"/>
            <a:ext cx="2117700" cy="10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1pPr>
            <a:lvl2pPr lvl="1"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2pPr>
            <a:lvl3pPr lvl="2"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3pPr>
            <a:lvl4pPr lvl="3"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4pPr>
            <a:lvl5pPr lvl="4"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5pPr>
            <a:lvl6pPr lvl="5"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6pPr>
            <a:lvl7pPr lvl="6"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7pPr>
            <a:lvl8pPr lvl="7"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8pPr>
            <a:lvl9pPr lvl="8"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9pPr>
          </a:lstStyle>
          <a:p/>
        </p:txBody>
      </p:sp>
      <p:sp>
        <p:nvSpPr>
          <p:cNvPr id="914" name="Google Shape;914;p143"/>
          <p:cNvSpPr txBox="1"/>
          <p:nvPr>
            <p:ph idx="22" type="title"/>
          </p:nvPr>
        </p:nvSpPr>
        <p:spPr>
          <a:xfrm>
            <a:off x="6225306" y="3084519"/>
            <a:ext cx="2117700" cy="805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Four icons" showMasterSp="0">
  <p:cSld name="TITLE_AND_BODY_4_1_1_1_1_1_1_1_1_1_1">
    <p:bg>
      <p:bgPr>
        <a:solidFill>
          <a:schemeClr val="lt1"/>
        </a:solidFill>
      </p:bgPr>
    </p:bg>
    <p:spTree>
      <p:nvGrpSpPr>
        <p:cNvPr id="915" name="Shape 915"/>
        <p:cNvGrpSpPr/>
        <p:nvPr/>
      </p:nvGrpSpPr>
      <p:grpSpPr>
        <a:xfrm>
          <a:off x="0" y="0"/>
          <a:ext cx="0" cy="0"/>
          <a:chOff x="0" y="0"/>
          <a:chExt cx="0" cy="0"/>
        </a:xfrm>
      </p:grpSpPr>
      <p:sp>
        <p:nvSpPr>
          <p:cNvPr id="916" name="Google Shape;916;p144"/>
          <p:cNvSpPr txBox="1"/>
          <p:nvPr>
            <p:ph type="title"/>
          </p:nvPr>
        </p:nvSpPr>
        <p:spPr>
          <a:xfrm>
            <a:off x="684888" y="3226005"/>
            <a:ext cx="1774500" cy="21180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917" name="Google Shape;917;p144"/>
          <p:cNvSpPr txBox="1"/>
          <p:nvPr>
            <p:ph idx="2" type="title"/>
          </p:nvPr>
        </p:nvSpPr>
        <p:spPr>
          <a:xfrm>
            <a:off x="2680763" y="3224607"/>
            <a:ext cx="1774500" cy="21180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918" name="Google Shape;918;p144"/>
          <p:cNvSpPr txBox="1"/>
          <p:nvPr>
            <p:ph idx="3" type="title"/>
          </p:nvPr>
        </p:nvSpPr>
        <p:spPr>
          <a:xfrm>
            <a:off x="4676638" y="3225311"/>
            <a:ext cx="1774500" cy="21180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919" name="Google Shape;919;p144"/>
          <p:cNvSpPr txBox="1"/>
          <p:nvPr>
            <p:ph idx="4" type="title"/>
          </p:nvPr>
        </p:nvSpPr>
        <p:spPr>
          <a:xfrm>
            <a:off x="6672513" y="3223913"/>
            <a:ext cx="1774500" cy="21180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920" name="Google Shape;920;p144"/>
          <p:cNvSpPr txBox="1"/>
          <p:nvPr>
            <p:ph idx="5"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2pPr>
            <a:lvl3pPr lvl="2"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3pPr>
            <a:lvl4pPr lvl="3"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4pPr>
            <a:lvl5pPr lvl="4"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5pPr>
            <a:lvl6pPr lvl="5"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6pPr>
            <a:lvl7pPr lvl="6"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7pPr>
            <a:lvl8pPr lvl="7"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8pPr>
            <a:lvl9pPr lvl="8"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Three icons" showMasterSp="0">
  <p:cSld name="TITLE_AND_BODY_4_1_1_1_1_1_1_1_1_1_1_1">
    <p:bg>
      <p:bgPr>
        <a:solidFill>
          <a:schemeClr val="lt1"/>
        </a:solidFill>
      </p:bgPr>
    </p:bg>
    <p:spTree>
      <p:nvGrpSpPr>
        <p:cNvPr id="921" name="Shape 921"/>
        <p:cNvGrpSpPr/>
        <p:nvPr/>
      </p:nvGrpSpPr>
      <p:grpSpPr>
        <a:xfrm>
          <a:off x="0" y="0"/>
          <a:ext cx="0" cy="0"/>
          <a:chOff x="0" y="0"/>
          <a:chExt cx="0" cy="0"/>
        </a:xfrm>
      </p:grpSpPr>
      <p:sp>
        <p:nvSpPr>
          <p:cNvPr id="922" name="Google Shape;922;p145"/>
          <p:cNvSpPr txBox="1"/>
          <p:nvPr>
            <p:ph type="title"/>
          </p:nvPr>
        </p:nvSpPr>
        <p:spPr>
          <a:xfrm>
            <a:off x="1017738" y="3492705"/>
            <a:ext cx="1774500" cy="2118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9pPr>
          </a:lstStyle>
          <a:p/>
        </p:txBody>
      </p:sp>
      <p:sp>
        <p:nvSpPr>
          <p:cNvPr id="923" name="Google Shape;923;p145"/>
          <p:cNvSpPr txBox="1"/>
          <p:nvPr>
            <p:ph idx="2" type="title"/>
          </p:nvPr>
        </p:nvSpPr>
        <p:spPr>
          <a:xfrm>
            <a:off x="3686538" y="3491307"/>
            <a:ext cx="1774500" cy="2118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9pPr>
          </a:lstStyle>
          <a:p/>
        </p:txBody>
      </p:sp>
      <p:sp>
        <p:nvSpPr>
          <p:cNvPr id="924" name="Google Shape;924;p145"/>
          <p:cNvSpPr txBox="1"/>
          <p:nvPr>
            <p:ph idx="3" type="title"/>
          </p:nvPr>
        </p:nvSpPr>
        <p:spPr>
          <a:xfrm>
            <a:off x="6104113" y="3492011"/>
            <a:ext cx="1774500" cy="2118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9pPr>
          </a:lstStyle>
          <a:p/>
        </p:txBody>
      </p:sp>
      <p:sp>
        <p:nvSpPr>
          <p:cNvPr id="925" name="Google Shape;925;p145"/>
          <p:cNvSpPr txBox="1"/>
          <p:nvPr>
            <p:ph idx="4"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Three stats" showMasterSp="0">
  <p:cSld name="TITLE_AND_BODY_4_1_1_1_1_1_1_1_1_1_1_1_2">
    <p:bg>
      <p:bgPr>
        <a:solidFill>
          <a:schemeClr val="lt1"/>
        </a:solidFill>
      </p:bgPr>
    </p:bg>
    <p:spTree>
      <p:nvGrpSpPr>
        <p:cNvPr id="926" name="Shape 926"/>
        <p:cNvGrpSpPr/>
        <p:nvPr/>
      </p:nvGrpSpPr>
      <p:grpSpPr>
        <a:xfrm>
          <a:off x="0" y="0"/>
          <a:ext cx="0" cy="0"/>
          <a:chOff x="0" y="0"/>
          <a:chExt cx="0" cy="0"/>
        </a:xfrm>
      </p:grpSpPr>
      <p:sp>
        <p:nvSpPr>
          <p:cNvPr id="927" name="Google Shape;927;p146"/>
          <p:cNvSpPr txBox="1"/>
          <p:nvPr>
            <p:ph idx="1" type="subTitle"/>
          </p:nvPr>
        </p:nvSpPr>
        <p:spPr>
          <a:xfrm>
            <a:off x="769863" y="2713450"/>
            <a:ext cx="2270100" cy="924600"/>
          </a:xfrm>
          <a:prstGeom prst="rect">
            <a:avLst/>
          </a:prstGeom>
          <a:noFill/>
          <a:ln>
            <a:noFill/>
          </a:ln>
        </p:spPr>
        <p:txBody>
          <a:bodyPr anchorCtr="0" anchor="t" bIns="0" lIns="0" spcFirstLastPara="1" rIns="0" wrap="square" tIns="0">
            <a:noAutofit/>
          </a:bodyPr>
          <a:lstStyle>
            <a:lvl1pPr lvl="0" marR="114300" rtl="0" algn="l">
              <a:lnSpc>
                <a:spcPct val="100000"/>
              </a:lnSpc>
              <a:spcBef>
                <a:spcPts val="0"/>
              </a:spcBef>
              <a:spcAft>
                <a:spcPts val="0"/>
              </a:spcAft>
              <a:buClr>
                <a:srgbClr val="000000"/>
              </a:buClr>
              <a:buSzPts val="1500"/>
              <a:buFont typeface="Arial"/>
              <a:buNone/>
              <a:defRPr b="0" i="0" sz="1500" u="none" cap="none" strike="noStrike">
                <a:solidFill>
                  <a:schemeClr val="dk1"/>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9pPr>
          </a:lstStyle>
          <a:p/>
        </p:txBody>
      </p:sp>
      <p:sp>
        <p:nvSpPr>
          <p:cNvPr id="928" name="Google Shape;928;p146"/>
          <p:cNvSpPr txBox="1"/>
          <p:nvPr>
            <p:ph idx="2" type="subTitle"/>
          </p:nvPr>
        </p:nvSpPr>
        <p:spPr>
          <a:xfrm>
            <a:off x="3436988" y="2713450"/>
            <a:ext cx="2270100" cy="924600"/>
          </a:xfrm>
          <a:prstGeom prst="rect">
            <a:avLst/>
          </a:prstGeom>
          <a:noFill/>
          <a:ln>
            <a:noFill/>
          </a:ln>
        </p:spPr>
        <p:txBody>
          <a:bodyPr anchorCtr="0" anchor="t" bIns="0" lIns="0" spcFirstLastPara="1" rIns="0" wrap="square" tIns="0">
            <a:noAutofit/>
          </a:bodyPr>
          <a:lstStyle>
            <a:lvl1pPr lvl="0" marR="114300" rtl="0" algn="l">
              <a:lnSpc>
                <a:spcPct val="100000"/>
              </a:lnSpc>
              <a:spcBef>
                <a:spcPts val="0"/>
              </a:spcBef>
              <a:spcAft>
                <a:spcPts val="0"/>
              </a:spcAft>
              <a:buClr>
                <a:srgbClr val="000000"/>
              </a:buClr>
              <a:buSzPts val="1500"/>
              <a:buFont typeface="Arial"/>
              <a:buNone/>
              <a:defRPr b="0" i="0" sz="1500" u="none" cap="none" strike="noStrike">
                <a:solidFill>
                  <a:schemeClr val="dk1"/>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9pPr>
          </a:lstStyle>
          <a:p/>
        </p:txBody>
      </p:sp>
      <p:sp>
        <p:nvSpPr>
          <p:cNvPr id="929" name="Google Shape;929;p146"/>
          <p:cNvSpPr txBox="1"/>
          <p:nvPr>
            <p:ph idx="3" type="subTitle"/>
          </p:nvPr>
        </p:nvSpPr>
        <p:spPr>
          <a:xfrm>
            <a:off x="6104113" y="2713450"/>
            <a:ext cx="2270100" cy="924600"/>
          </a:xfrm>
          <a:prstGeom prst="rect">
            <a:avLst/>
          </a:prstGeom>
          <a:noFill/>
          <a:ln>
            <a:noFill/>
          </a:ln>
        </p:spPr>
        <p:txBody>
          <a:bodyPr anchorCtr="0" anchor="t" bIns="0" lIns="0" spcFirstLastPara="1" rIns="0" wrap="square" tIns="0">
            <a:noAutofit/>
          </a:bodyPr>
          <a:lstStyle>
            <a:lvl1pPr lvl="0" marR="114300" rtl="0" algn="l">
              <a:lnSpc>
                <a:spcPct val="100000"/>
              </a:lnSpc>
              <a:spcBef>
                <a:spcPts val="0"/>
              </a:spcBef>
              <a:spcAft>
                <a:spcPts val="0"/>
              </a:spcAft>
              <a:buClr>
                <a:srgbClr val="000000"/>
              </a:buClr>
              <a:buSzPts val="1500"/>
              <a:buFont typeface="Arial"/>
              <a:buNone/>
              <a:defRPr b="0" i="0" sz="1500" u="none" cap="none" strike="noStrike">
                <a:solidFill>
                  <a:schemeClr val="dk1"/>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9pPr>
          </a:lstStyle>
          <a:p/>
        </p:txBody>
      </p:sp>
      <p:sp>
        <p:nvSpPr>
          <p:cNvPr id="930" name="Google Shape;930;p146"/>
          <p:cNvSpPr txBox="1"/>
          <p:nvPr>
            <p:ph type="title"/>
          </p:nvPr>
        </p:nvSpPr>
        <p:spPr>
          <a:xfrm>
            <a:off x="771319" y="1787300"/>
            <a:ext cx="2270100" cy="903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accent2"/>
              </a:buClr>
              <a:buSzPts val="5700"/>
              <a:buFont typeface="Questrial"/>
              <a:buNone/>
              <a:defRPr b="1" i="0" sz="48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931" name="Google Shape;931;p146"/>
          <p:cNvSpPr txBox="1"/>
          <p:nvPr>
            <p:ph idx="4" type="title"/>
          </p:nvPr>
        </p:nvSpPr>
        <p:spPr>
          <a:xfrm>
            <a:off x="3440156" y="1787300"/>
            <a:ext cx="2270100" cy="903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932" name="Google Shape;932;p146"/>
          <p:cNvSpPr txBox="1"/>
          <p:nvPr>
            <p:ph idx="5" type="title"/>
          </p:nvPr>
        </p:nvSpPr>
        <p:spPr>
          <a:xfrm>
            <a:off x="6107538" y="1787300"/>
            <a:ext cx="2270100" cy="903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933" name="Google Shape;933;p146"/>
          <p:cNvSpPr txBox="1"/>
          <p:nvPr>
            <p:ph idx="6"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2pPr>
            <a:lvl3pPr lvl="2"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3pPr>
            <a:lvl4pPr lvl="3"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4pPr>
            <a:lvl5pPr lvl="4"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5pPr>
            <a:lvl6pPr lvl="5"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6pPr>
            <a:lvl7pPr lvl="6"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7pPr>
            <a:lvl8pPr lvl="7"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8pPr>
            <a:lvl9pPr lvl="8"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Three boxes + Matcha" showMasterSp="0">
  <p:cSld name="TITLE_AND_BODY_4_1_1_1_1_1_1_1_1_1_1_1_1_2_1">
    <p:bg>
      <p:bgPr>
        <a:solidFill>
          <a:schemeClr val="lt1"/>
        </a:solidFill>
      </p:bgPr>
    </p:bg>
    <p:spTree>
      <p:nvGrpSpPr>
        <p:cNvPr id="934" name="Shape 934"/>
        <p:cNvGrpSpPr/>
        <p:nvPr/>
      </p:nvGrpSpPr>
      <p:grpSpPr>
        <a:xfrm>
          <a:off x="0" y="0"/>
          <a:ext cx="0" cy="0"/>
          <a:chOff x="0" y="0"/>
          <a:chExt cx="0" cy="0"/>
        </a:xfrm>
      </p:grpSpPr>
      <p:sp>
        <p:nvSpPr>
          <p:cNvPr id="935" name="Google Shape;935;p147"/>
          <p:cNvSpPr/>
          <p:nvPr/>
        </p:nvSpPr>
        <p:spPr>
          <a:xfrm>
            <a:off x="572563" y="1994437"/>
            <a:ext cx="2465400" cy="1904100"/>
          </a:xfrm>
          <a:prstGeom prst="rect">
            <a:avLst/>
          </a:prstGeom>
          <a:solidFill>
            <a:schemeClr val="dk2"/>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1343B"/>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936" name="Google Shape;936;p147"/>
          <p:cNvSpPr txBox="1"/>
          <p:nvPr>
            <p:ph type="title"/>
          </p:nvPr>
        </p:nvSpPr>
        <p:spPr>
          <a:xfrm>
            <a:off x="707250" y="2089850"/>
            <a:ext cx="2193900" cy="81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9pPr>
          </a:lstStyle>
          <a:p/>
        </p:txBody>
      </p:sp>
      <p:sp>
        <p:nvSpPr>
          <p:cNvPr id="937" name="Google Shape;937;p147"/>
          <p:cNvSpPr txBox="1"/>
          <p:nvPr>
            <p:ph idx="2" type="title"/>
          </p:nvPr>
        </p:nvSpPr>
        <p:spPr>
          <a:xfrm>
            <a:off x="707250" y="3004250"/>
            <a:ext cx="2193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938" name="Google Shape;938;p147"/>
          <p:cNvSpPr/>
          <p:nvPr/>
        </p:nvSpPr>
        <p:spPr>
          <a:xfrm>
            <a:off x="6106163" y="1994437"/>
            <a:ext cx="2465400" cy="1904100"/>
          </a:xfrm>
          <a:prstGeom prst="rect">
            <a:avLst/>
          </a:prstGeom>
          <a:solidFill>
            <a:schemeClr val="dk2"/>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1343B"/>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939" name="Google Shape;939;p147"/>
          <p:cNvSpPr/>
          <p:nvPr/>
        </p:nvSpPr>
        <p:spPr>
          <a:xfrm>
            <a:off x="3339363" y="1994437"/>
            <a:ext cx="2465400" cy="1904100"/>
          </a:xfrm>
          <a:prstGeom prst="rect">
            <a:avLst/>
          </a:prstGeom>
          <a:solidFill>
            <a:schemeClr val="dk2"/>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1343B"/>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940" name="Google Shape;940;p147"/>
          <p:cNvSpPr/>
          <p:nvPr/>
        </p:nvSpPr>
        <p:spPr>
          <a:xfrm>
            <a:off x="572563" y="3898456"/>
            <a:ext cx="24654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941" name="Google Shape;941;p147"/>
          <p:cNvSpPr/>
          <p:nvPr/>
        </p:nvSpPr>
        <p:spPr>
          <a:xfrm>
            <a:off x="6106163" y="3898456"/>
            <a:ext cx="24654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942" name="Google Shape;942;p147"/>
          <p:cNvSpPr/>
          <p:nvPr/>
        </p:nvSpPr>
        <p:spPr>
          <a:xfrm>
            <a:off x="3339363" y="3898456"/>
            <a:ext cx="24654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943" name="Google Shape;943;p147"/>
          <p:cNvSpPr txBox="1"/>
          <p:nvPr>
            <p:ph idx="3" type="title"/>
          </p:nvPr>
        </p:nvSpPr>
        <p:spPr>
          <a:xfrm>
            <a:off x="3475119" y="2089850"/>
            <a:ext cx="2193900" cy="81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9pPr>
          </a:lstStyle>
          <a:p/>
        </p:txBody>
      </p:sp>
      <p:sp>
        <p:nvSpPr>
          <p:cNvPr id="944" name="Google Shape;944;p147"/>
          <p:cNvSpPr txBox="1"/>
          <p:nvPr>
            <p:ph idx="4" type="title"/>
          </p:nvPr>
        </p:nvSpPr>
        <p:spPr>
          <a:xfrm>
            <a:off x="3475119" y="3004250"/>
            <a:ext cx="2193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945" name="Google Shape;945;p147"/>
          <p:cNvSpPr txBox="1"/>
          <p:nvPr>
            <p:ph idx="5" type="title"/>
          </p:nvPr>
        </p:nvSpPr>
        <p:spPr>
          <a:xfrm>
            <a:off x="6242956" y="2089850"/>
            <a:ext cx="2193900" cy="81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9pPr>
          </a:lstStyle>
          <a:p/>
        </p:txBody>
      </p:sp>
      <p:sp>
        <p:nvSpPr>
          <p:cNvPr id="946" name="Google Shape;946;p147"/>
          <p:cNvSpPr txBox="1"/>
          <p:nvPr>
            <p:ph idx="6" type="title"/>
          </p:nvPr>
        </p:nvSpPr>
        <p:spPr>
          <a:xfrm>
            <a:off x="6242969" y="3004250"/>
            <a:ext cx="2193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947" name="Google Shape;947;p147"/>
          <p:cNvSpPr txBox="1"/>
          <p:nvPr>
            <p:ph idx="7"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Three Icons + Matcha" showMasterSp="0">
  <p:cSld name="TITLE_AND_BODY_4_1_1_1_1_1_1_1_1_1_1_1_1_1_4">
    <p:bg>
      <p:bgPr>
        <a:solidFill>
          <a:schemeClr val="lt1"/>
        </a:solidFill>
      </p:bgPr>
    </p:bg>
    <p:spTree>
      <p:nvGrpSpPr>
        <p:cNvPr id="948" name="Shape 948"/>
        <p:cNvGrpSpPr/>
        <p:nvPr/>
      </p:nvGrpSpPr>
      <p:grpSpPr>
        <a:xfrm>
          <a:off x="0" y="0"/>
          <a:ext cx="0" cy="0"/>
          <a:chOff x="0" y="0"/>
          <a:chExt cx="0" cy="0"/>
        </a:xfrm>
      </p:grpSpPr>
      <p:sp>
        <p:nvSpPr>
          <p:cNvPr id="949" name="Google Shape;949;p148"/>
          <p:cNvSpPr/>
          <p:nvPr/>
        </p:nvSpPr>
        <p:spPr>
          <a:xfrm>
            <a:off x="572563" y="1994444"/>
            <a:ext cx="2465400" cy="1693500"/>
          </a:xfrm>
          <a:prstGeom prst="rect">
            <a:avLst/>
          </a:prstGeom>
          <a:solidFill>
            <a:schemeClr val="dk2"/>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1343B"/>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950" name="Google Shape;950;p148"/>
          <p:cNvSpPr/>
          <p:nvPr/>
        </p:nvSpPr>
        <p:spPr>
          <a:xfrm>
            <a:off x="572563" y="3612706"/>
            <a:ext cx="24654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951" name="Google Shape;951;p148"/>
          <p:cNvSpPr txBox="1"/>
          <p:nvPr>
            <p:ph type="title"/>
          </p:nvPr>
        </p:nvSpPr>
        <p:spPr>
          <a:xfrm>
            <a:off x="707250" y="2293625"/>
            <a:ext cx="2193900" cy="81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9pPr>
          </a:lstStyle>
          <a:p/>
        </p:txBody>
      </p:sp>
      <p:sp>
        <p:nvSpPr>
          <p:cNvPr id="952" name="Google Shape;952;p148"/>
          <p:cNvSpPr txBox="1"/>
          <p:nvPr>
            <p:ph idx="2" type="title"/>
          </p:nvPr>
        </p:nvSpPr>
        <p:spPr>
          <a:xfrm>
            <a:off x="707250" y="2089850"/>
            <a:ext cx="2193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953" name="Google Shape;953;p148"/>
          <p:cNvSpPr/>
          <p:nvPr/>
        </p:nvSpPr>
        <p:spPr>
          <a:xfrm>
            <a:off x="6106163" y="1994444"/>
            <a:ext cx="2465400" cy="1693500"/>
          </a:xfrm>
          <a:prstGeom prst="rect">
            <a:avLst/>
          </a:prstGeom>
          <a:solidFill>
            <a:schemeClr val="dk2"/>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1343B"/>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954" name="Google Shape;954;p148"/>
          <p:cNvSpPr/>
          <p:nvPr/>
        </p:nvSpPr>
        <p:spPr>
          <a:xfrm>
            <a:off x="3339363" y="1994444"/>
            <a:ext cx="2465400" cy="1693500"/>
          </a:xfrm>
          <a:prstGeom prst="rect">
            <a:avLst/>
          </a:prstGeom>
          <a:solidFill>
            <a:schemeClr val="dk2"/>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1343B"/>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955" name="Google Shape;955;p148"/>
          <p:cNvSpPr/>
          <p:nvPr/>
        </p:nvSpPr>
        <p:spPr>
          <a:xfrm>
            <a:off x="6106163" y="3612706"/>
            <a:ext cx="24654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956" name="Google Shape;956;p148"/>
          <p:cNvSpPr/>
          <p:nvPr/>
        </p:nvSpPr>
        <p:spPr>
          <a:xfrm>
            <a:off x="3339363" y="3612706"/>
            <a:ext cx="24654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957" name="Google Shape;957;p148"/>
          <p:cNvSpPr txBox="1"/>
          <p:nvPr>
            <p:ph idx="3" type="title"/>
          </p:nvPr>
        </p:nvSpPr>
        <p:spPr>
          <a:xfrm>
            <a:off x="3475119" y="2293625"/>
            <a:ext cx="2193900" cy="81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9pPr>
          </a:lstStyle>
          <a:p/>
        </p:txBody>
      </p:sp>
      <p:sp>
        <p:nvSpPr>
          <p:cNvPr id="958" name="Google Shape;958;p148"/>
          <p:cNvSpPr txBox="1"/>
          <p:nvPr>
            <p:ph idx="4" type="title"/>
          </p:nvPr>
        </p:nvSpPr>
        <p:spPr>
          <a:xfrm>
            <a:off x="3475119" y="2089850"/>
            <a:ext cx="2193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959" name="Google Shape;959;p148"/>
          <p:cNvSpPr txBox="1"/>
          <p:nvPr>
            <p:ph idx="5" type="title"/>
          </p:nvPr>
        </p:nvSpPr>
        <p:spPr>
          <a:xfrm>
            <a:off x="6242956" y="2293625"/>
            <a:ext cx="2193900" cy="81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9pPr>
          </a:lstStyle>
          <a:p/>
        </p:txBody>
      </p:sp>
      <p:sp>
        <p:nvSpPr>
          <p:cNvPr id="960" name="Google Shape;960;p148"/>
          <p:cNvSpPr txBox="1"/>
          <p:nvPr>
            <p:ph idx="6" type="title"/>
          </p:nvPr>
        </p:nvSpPr>
        <p:spPr>
          <a:xfrm>
            <a:off x="6242956" y="2089850"/>
            <a:ext cx="2193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961" name="Google Shape;961;p148"/>
          <p:cNvSpPr txBox="1"/>
          <p:nvPr>
            <p:ph idx="7"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Three long + Matcha" showMasterSp="0">
  <p:cSld name="TITLE_AND_BODY_4_1_1_1_1_1_1_1_1_1_1_1_1_1_3_1">
    <p:bg>
      <p:bgPr>
        <a:solidFill>
          <a:schemeClr val="lt1"/>
        </a:solidFill>
      </p:bgPr>
    </p:bg>
    <p:spTree>
      <p:nvGrpSpPr>
        <p:cNvPr id="962" name="Shape 962"/>
        <p:cNvGrpSpPr/>
        <p:nvPr/>
      </p:nvGrpSpPr>
      <p:grpSpPr>
        <a:xfrm>
          <a:off x="0" y="0"/>
          <a:ext cx="0" cy="0"/>
          <a:chOff x="0" y="0"/>
          <a:chExt cx="0" cy="0"/>
        </a:xfrm>
      </p:grpSpPr>
      <p:sp>
        <p:nvSpPr>
          <p:cNvPr id="963" name="Google Shape;963;p149"/>
          <p:cNvSpPr/>
          <p:nvPr/>
        </p:nvSpPr>
        <p:spPr>
          <a:xfrm>
            <a:off x="3706213" y="1287525"/>
            <a:ext cx="1504500" cy="2568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6140C"/>
              </a:solidFill>
              <a:latin typeface="IBM Plex Sans"/>
              <a:ea typeface="IBM Plex Sans"/>
              <a:cs typeface="IBM Plex Sans"/>
              <a:sym typeface="IBM Plex Sans"/>
            </a:endParaRPr>
          </a:p>
        </p:txBody>
      </p:sp>
      <p:sp>
        <p:nvSpPr>
          <p:cNvPr id="964" name="Google Shape;964;p149"/>
          <p:cNvSpPr txBox="1"/>
          <p:nvPr>
            <p:ph type="title"/>
          </p:nvPr>
        </p:nvSpPr>
        <p:spPr>
          <a:xfrm>
            <a:off x="3898513" y="2188850"/>
            <a:ext cx="1119900" cy="2118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965" name="Google Shape;965;p149"/>
          <p:cNvSpPr txBox="1"/>
          <p:nvPr>
            <p:ph idx="2" type="title"/>
          </p:nvPr>
        </p:nvSpPr>
        <p:spPr>
          <a:xfrm>
            <a:off x="571500" y="1575488"/>
            <a:ext cx="2664900" cy="3234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9pPr>
          </a:lstStyle>
          <a:p/>
        </p:txBody>
      </p:sp>
      <p:sp>
        <p:nvSpPr>
          <p:cNvPr id="966" name="Google Shape;966;p149"/>
          <p:cNvSpPr/>
          <p:nvPr/>
        </p:nvSpPr>
        <p:spPr>
          <a:xfrm>
            <a:off x="3706213" y="3780825"/>
            <a:ext cx="15045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967" name="Google Shape;967;p149"/>
          <p:cNvSpPr txBox="1"/>
          <p:nvPr>
            <p:ph idx="3" type="title"/>
          </p:nvPr>
        </p:nvSpPr>
        <p:spPr>
          <a:xfrm>
            <a:off x="3898513" y="1543938"/>
            <a:ext cx="1119900" cy="55410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chemeClr val="dk1"/>
              </a:buClr>
              <a:buSzPts val="3600"/>
              <a:buFont typeface="IBM Plex Sans SemiBold"/>
              <a:buNone/>
              <a:defRPr b="0" i="0" sz="3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968" name="Google Shape;968;p149"/>
          <p:cNvSpPr/>
          <p:nvPr/>
        </p:nvSpPr>
        <p:spPr>
          <a:xfrm>
            <a:off x="7066913" y="1287525"/>
            <a:ext cx="1504500" cy="2568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6140C"/>
              </a:solidFill>
              <a:latin typeface="IBM Plex Sans"/>
              <a:ea typeface="IBM Plex Sans"/>
              <a:cs typeface="IBM Plex Sans"/>
              <a:sym typeface="IBM Plex Sans"/>
            </a:endParaRPr>
          </a:p>
        </p:txBody>
      </p:sp>
      <p:sp>
        <p:nvSpPr>
          <p:cNvPr id="969" name="Google Shape;969;p149"/>
          <p:cNvSpPr txBox="1"/>
          <p:nvPr>
            <p:ph idx="4" type="title"/>
          </p:nvPr>
        </p:nvSpPr>
        <p:spPr>
          <a:xfrm>
            <a:off x="7259213" y="2188850"/>
            <a:ext cx="1119900" cy="2118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970" name="Google Shape;970;p149"/>
          <p:cNvSpPr/>
          <p:nvPr/>
        </p:nvSpPr>
        <p:spPr>
          <a:xfrm>
            <a:off x="7066913" y="3780825"/>
            <a:ext cx="15045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971" name="Google Shape;971;p149"/>
          <p:cNvSpPr txBox="1"/>
          <p:nvPr>
            <p:ph idx="5" type="title"/>
          </p:nvPr>
        </p:nvSpPr>
        <p:spPr>
          <a:xfrm>
            <a:off x="7259213" y="1543938"/>
            <a:ext cx="1119900" cy="55410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chemeClr val="dk1"/>
              </a:buClr>
              <a:buSzPts val="3600"/>
              <a:buFont typeface="IBM Plex Sans SemiBold"/>
              <a:buNone/>
              <a:defRPr b="0" i="0" sz="3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972" name="Google Shape;972;p149"/>
          <p:cNvSpPr/>
          <p:nvPr/>
        </p:nvSpPr>
        <p:spPr>
          <a:xfrm>
            <a:off x="5386563" y="1287525"/>
            <a:ext cx="1504500" cy="2568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6140C"/>
              </a:solidFill>
              <a:latin typeface="IBM Plex Sans"/>
              <a:ea typeface="IBM Plex Sans"/>
              <a:cs typeface="IBM Plex Sans"/>
              <a:sym typeface="IBM Plex Sans"/>
            </a:endParaRPr>
          </a:p>
        </p:txBody>
      </p:sp>
      <p:sp>
        <p:nvSpPr>
          <p:cNvPr id="973" name="Google Shape;973;p149"/>
          <p:cNvSpPr txBox="1"/>
          <p:nvPr>
            <p:ph idx="6" type="title"/>
          </p:nvPr>
        </p:nvSpPr>
        <p:spPr>
          <a:xfrm>
            <a:off x="5578863" y="2188850"/>
            <a:ext cx="1119900" cy="2118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974" name="Google Shape;974;p149"/>
          <p:cNvSpPr/>
          <p:nvPr/>
        </p:nvSpPr>
        <p:spPr>
          <a:xfrm>
            <a:off x="5386563" y="3780825"/>
            <a:ext cx="15045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975" name="Google Shape;975;p149"/>
          <p:cNvSpPr txBox="1"/>
          <p:nvPr>
            <p:ph idx="7" type="title"/>
          </p:nvPr>
        </p:nvSpPr>
        <p:spPr>
          <a:xfrm>
            <a:off x="5578863" y="1543938"/>
            <a:ext cx="1119900" cy="55410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chemeClr val="dk1"/>
              </a:buClr>
              <a:buSzPts val="3600"/>
              <a:buFont typeface="IBM Plex Sans SemiBold"/>
              <a:buNone/>
              <a:defRPr b="0" i="0" sz="3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Pic + 3 Matcha" showMasterSp="0">
  <p:cSld name="TITLE_AND_BODY_4_1_1_1_1_1_1_1_1_1_1_1_1_1_3_1_1_1_1">
    <p:bg>
      <p:bgPr>
        <a:solidFill>
          <a:schemeClr val="lt1"/>
        </a:solidFill>
      </p:bgPr>
    </p:bg>
    <p:spTree>
      <p:nvGrpSpPr>
        <p:cNvPr id="976" name="Shape 976"/>
        <p:cNvGrpSpPr/>
        <p:nvPr/>
      </p:nvGrpSpPr>
      <p:grpSpPr>
        <a:xfrm>
          <a:off x="0" y="0"/>
          <a:ext cx="0" cy="0"/>
          <a:chOff x="0" y="0"/>
          <a:chExt cx="0" cy="0"/>
        </a:xfrm>
      </p:grpSpPr>
      <p:sp>
        <p:nvSpPr>
          <p:cNvPr id="977" name="Google Shape;977;p150"/>
          <p:cNvSpPr/>
          <p:nvPr/>
        </p:nvSpPr>
        <p:spPr>
          <a:xfrm>
            <a:off x="3802787" y="2793863"/>
            <a:ext cx="1351800" cy="13497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C1600"/>
              </a:solidFill>
              <a:latin typeface="IBM Plex Sans"/>
              <a:ea typeface="IBM Plex Sans"/>
              <a:cs typeface="IBM Plex Sans"/>
              <a:sym typeface="IBM Plex Sans"/>
            </a:endParaRPr>
          </a:p>
        </p:txBody>
      </p:sp>
      <p:sp>
        <p:nvSpPr>
          <p:cNvPr id="978" name="Google Shape;978;p150"/>
          <p:cNvSpPr/>
          <p:nvPr/>
        </p:nvSpPr>
        <p:spPr>
          <a:xfrm>
            <a:off x="3802788" y="4068263"/>
            <a:ext cx="13518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979" name="Google Shape;979;p150"/>
          <p:cNvSpPr txBox="1"/>
          <p:nvPr>
            <p:ph type="title"/>
          </p:nvPr>
        </p:nvSpPr>
        <p:spPr>
          <a:xfrm>
            <a:off x="3925113" y="2853596"/>
            <a:ext cx="1107000" cy="5004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980" name="Google Shape;980;p150"/>
          <p:cNvSpPr/>
          <p:nvPr>
            <p:ph idx="2" type="pic"/>
          </p:nvPr>
        </p:nvSpPr>
        <p:spPr>
          <a:xfrm>
            <a:off x="0" y="0"/>
            <a:ext cx="3235200" cy="5143500"/>
          </a:xfrm>
          <a:prstGeom prst="rect">
            <a:avLst/>
          </a:prstGeom>
          <a:noFill/>
          <a:ln>
            <a:noFill/>
          </a:ln>
        </p:spPr>
      </p:sp>
      <p:sp>
        <p:nvSpPr>
          <p:cNvPr id="981" name="Google Shape;981;p150"/>
          <p:cNvSpPr/>
          <p:nvPr/>
        </p:nvSpPr>
        <p:spPr>
          <a:xfrm>
            <a:off x="5400924" y="2793863"/>
            <a:ext cx="1351800" cy="13497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IBM Plex Sans"/>
              <a:ea typeface="IBM Plex Sans"/>
              <a:cs typeface="IBM Plex Sans"/>
              <a:sym typeface="IBM Plex Sans"/>
            </a:endParaRPr>
          </a:p>
        </p:txBody>
      </p:sp>
      <p:sp>
        <p:nvSpPr>
          <p:cNvPr id="982" name="Google Shape;982;p150"/>
          <p:cNvSpPr/>
          <p:nvPr/>
        </p:nvSpPr>
        <p:spPr>
          <a:xfrm>
            <a:off x="6999062" y="2793863"/>
            <a:ext cx="1351800" cy="13497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C1600"/>
              </a:solidFill>
              <a:latin typeface="IBM Plex Sans"/>
              <a:ea typeface="IBM Plex Sans"/>
              <a:cs typeface="IBM Plex Sans"/>
              <a:sym typeface="IBM Plex Sans"/>
            </a:endParaRPr>
          </a:p>
        </p:txBody>
      </p:sp>
      <p:sp>
        <p:nvSpPr>
          <p:cNvPr id="983" name="Google Shape;983;p150"/>
          <p:cNvSpPr/>
          <p:nvPr/>
        </p:nvSpPr>
        <p:spPr>
          <a:xfrm>
            <a:off x="5400925" y="4068263"/>
            <a:ext cx="13518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984" name="Google Shape;984;p150"/>
          <p:cNvSpPr/>
          <p:nvPr/>
        </p:nvSpPr>
        <p:spPr>
          <a:xfrm>
            <a:off x="6999063" y="4068263"/>
            <a:ext cx="13518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985" name="Google Shape;985;p150"/>
          <p:cNvSpPr txBox="1"/>
          <p:nvPr>
            <p:ph idx="3" type="title"/>
          </p:nvPr>
        </p:nvSpPr>
        <p:spPr>
          <a:xfrm>
            <a:off x="3803904" y="571500"/>
            <a:ext cx="46347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986" name="Google Shape;986;p150"/>
          <p:cNvSpPr txBox="1"/>
          <p:nvPr>
            <p:ph idx="4" type="title"/>
          </p:nvPr>
        </p:nvSpPr>
        <p:spPr>
          <a:xfrm>
            <a:off x="3925113" y="3362813"/>
            <a:ext cx="1107000" cy="2118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987" name="Google Shape;987;p150"/>
          <p:cNvSpPr txBox="1"/>
          <p:nvPr>
            <p:ph idx="5" type="title"/>
          </p:nvPr>
        </p:nvSpPr>
        <p:spPr>
          <a:xfrm>
            <a:off x="5523250" y="2853596"/>
            <a:ext cx="1107000" cy="5004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988" name="Google Shape;988;p150"/>
          <p:cNvSpPr txBox="1"/>
          <p:nvPr>
            <p:ph idx="6" type="title"/>
          </p:nvPr>
        </p:nvSpPr>
        <p:spPr>
          <a:xfrm>
            <a:off x="5523250" y="3362813"/>
            <a:ext cx="1107000" cy="2118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989" name="Google Shape;989;p150"/>
          <p:cNvSpPr txBox="1"/>
          <p:nvPr>
            <p:ph idx="7" type="title"/>
          </p:nvPr>
        </p:nvSpPr>
        <p:spPr>
          <a:xfrm>
            <a:off x="7121388" y="2853596"/>
            <a:ext cx="1107000" cy="5004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990" name="Google Shape;990;p150"/>
          <p:cNvSpPr txBox="1"/>
          <p:nvPr>
            <p:ph idx="8" type="title"/>
          </p:nvPr>
        </p:nvSpPr>
        <p:spPr>
          <a:xfrm>
            <a:off x="7121388" y="3362813"/>
            <a:ext cx="1107000" cy="2118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Icons + 4 Berry" showMasterSp="0">
  <p:cSld name="TITLE_AND_BODY_4_1_1_1_1_1_1_1_1_1_1_1_1_1_2_1">
    <p:bg>
      <p:bgPr>
        <a:solidFill>
          <a:schemeClr val="lt1"/>
        </a:solidFill>
      </p:bgPr>
    </p:bg>
    <p:spTree>
      <p:nvGrpSpPr>
        <p:cNvPr id="991" name="Shape 991"/>
        <p:cNvGrpSpPr/>
        <p:nvPr/>
      </p:nvGrpSpPr>
      <p:grpSpPr>
        <a:xfrm>
          <a:off x="0" y="0"/>
          <a:ext cx="0" cy="0"/>
          <a:chOff x="0" y="0"/>
          <a:chExt cx="0" cy="0"/>
        </a:xfrm>
      </p:grpSpPr>
      <p:sp>
        <p:nvSpPr>
          <p:cNvPr id="992" name="Google Shape;992;p151"/>
          <p:cNvSpPr/>
          <p:nvPr/>
        </p:nvSpPr>
        <p:spPr>
          <a:xfrm>
            <a:off x="5995425" y="570888"/>
            <a:ext cx="2573400" cy="19317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C1600"/>
              </a:solidFill>
              <a:latin typeface="IBM Plex Sans"/>
              <a:ea typeface="IBM Plex Sans"/>
              <a:cs typeface="IBM Plex Sans"/>
              <a:sym typeface="IBM Plex Sans"/>
            </a:endParaRPr>
          </a:p>
        </p:txBody>
      </p:sp>
      <p:sp>
        <p:nvSpPr>
          <p:cNvPr id="993" name="Google Shape;993;p151"/>
          <p:cNvSpPr/>
          <p:nvPr/>
        </p:nvSpPr>
        <p:spPr>
          <a:xfrm>
            <a:off x="3285288" y="570888"/>
            <a:ext cx="2573400" cy="19317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C1600"/>
              </a:solidFill>
              <a:latin typeface="IBM Plex Sans"/>
              <a:ea typeface="IBM Plex Sans"/>
              <a:cs typeface="IBM Plex Sans"/>
              <a:sym typeface="IBM Plex Sans"/>
            </a:endParaRPr>
          </a:p>
        </p:txBody>
      </p:sp>
      <p:sp>
        <p:nvSpPr>
          <p:cNvPr id="994" name="Google Shape;994;p151"/>
          <p:cNvSpPr/>
          <p:nvPr/>
        </p:nvSpPr>
        <p:spPr>
          <a:xfrm>
            <a:off x="3285288" y="2426388"/>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995" name="Google Shape;995;p151"/>
          <p:cNvSpPr/>
          <p:nvPr/>
        </p:nvSpPr>
        <p:spPr>
          <a:xfrm>
            <a:off x="5995425" y="2426388"/>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996" name="Google Shape;996;p151"/>
          <p:cNvSpPr txBox="1"/>
          <p:nvPr>
            <p:ph type="title"/>
          </p:nvPr>
        </p:nvSpPr>
        <p:spPr>
          <a:xfrm>
            <a:off x="3513613" y="794425"/>
            <a:ext cx="1497000" cy="1368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997" name="Google Shape;997;p151"/>
          <p:cNvSpPr txBox="1"/>
          <p:nvPr>
            <p:ph idx="2" type="title"/>
          </p:nvPr>
        </p:nvSpPr>
        <p:spPr>
          <a:xfrm>
            <a:off x="6225700" y="794425"/>
            <a:ext cx="1497000" cy="1368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998" name="Google Shape;998;p151"/>
          <p:cNvSpPr/>
          <p:nvPr/>
        </p:nvSpPr>
        <p:spPr>
          <a:xfrm>
            <a:off x="5998013" y="2608288"/>
            <a:ext cx="2573400" cy="19317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C1600"/>
              </a:solidFill>
              <a:latin typeface="IBM Plex Sans"/>
              <a:ea typeface="IBM Plex Sans"/>
              <a:cs typeface="IBM Plex Sans"/>
              <a:sym typeface="IBM Plex Sans"/>
            </a:endParaRPr>
          </a:p>
        </p:txBody>
      </p:sp>
      <p:sp>
        <p:nvSpPr>
          <p:cNvPr id="999" name="Google Shape;999;p151"/>
          <p:cNvSpPr/>
          <p:nvPr/>
        </p:nvSpPr>
        <p:spPr>
          <a:xfrm>
            <a:off x="3287875" y="2608288"/>
            <a:ext cx="2573400" cy="19317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C1600"/>
              </a:solidFill>
              <a:latin typeface="IBM Plex Sans"/>
              <a:ea typeface="IBM Plex Sans"/>
              <a:cs typeface="IBM Plex Sans"/>
              <a:sym typeface="IBM Plex Sans"/>
            </a:endParaRPr>
          </a:p>
        </p:txBody>
      </p:sp>
      <p:sp>
        <p:nvSpPr>
          <p:cNvPr id="1000" name="Google Shape;1000;p151"/>
          <p:cNvSpPr/>
          <p:nvPr/>
        </p:nvSpPr>
        <p:spPr>
          <a:xfrm>
            <a:off x="3287875" y="4463788"/>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001" name="Google Shape;1001;p151"/>
          <p:cNvSpPr/>
          <p:nvPr/>
        </p:nvSpPr>
        <p:spPr>
          <a:xfrm>
            <a:off x="5998013" y="4463788"/>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002" name="Google Shape;1002;p151"/>
          <p:cNvSpPr txBox="1"/>
          <p:nvPr>
            <p:ph idx="3" type="title"/>
          </p:nvPr>
        </p:nvSpPr>
        <p:spPr>
          <a:xfrm>
            <a:off x="3516200" y="2831825"/>
            <a:ext cx="1497000" cy="1368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003" name="Google Shape;1003;p151"/>
          <p:cNvSpPr txBox="1"/>
          <p:nvPr>
            <p:ph idx="4" type="title"/>
          </p:nvPr>
        </p:nvSpPr>
        <p:spPr>
          <a:xfrm>
            <a:off x="6228288" y="2831825"/>
            <a:ext cx="1497000" cy="1368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004" name="Google Shape;1004;p151"/>
          <p:cNvSpPr txBox="1"/>
          <p:nvPr>
            <p:ph idx="5" type="title"/>
          </p:nvPr>
        </p:nvSpPr>
        <p:spPr>
          <a:xfrm>
            <a:off x="571500" y="571500"/>
            <a:ext cx="2457600" cy="40005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hree pictures (Big)" showMasterSp="0">
  <p:cSld name="TITLE_AND_BODY_4_1_1_1_1_1_1_1_1_1_1_1_1_1_1_1">
    <p:bg>
      <p:bgPr>
        <a:solidFill>
          <a:schemeClr val="lt1"/>
        </a:solidFill>
      </p:bgPr>
    </p:bg>
    <p:spTree>
      <p:nvGrpSpPr>
        <p:cNvPr id="1005" name="Shape 1005"/>
        <p:cNvGrpSpPr/>
        <p:nvPr/>
      </p:nvGrpSpPr>
      <p:grpSpPr>
        <a:xfrm>
          <a:off x="0" y="0"/>
          <a:ext cx="0" cy="0"/>
          <a:chOff x="0" y="0"/>
          <a:chExt cx="0" cy="0"/>
        </a:xfrm>
      </p:grpSpPr>
      <p:sp>
        <p:nvSpPr>
          <p:cNvPr id="1006" name="Google Shape;1006;p152"/>
          <p:cNvSpPr/>
          <p:nvPr>
            <p:ph idx="2" type="pic"/>
          </p:nvPr>
        </p:nvSpPr>
        <p:spPr>
          <a:xfrm>
            <a:off x="6593513" y="1873238"/>
            <a:ext cx="1977900" cy="2086200"/>
          </a:xfrm>
          <a:prstGeom prst="rect">
            <a:avLst/>
          </a:prstGeom>
          <a:noFill/>
          <a:ln>
            <a:noFill/>
          </a:ln>
        </p:spPr>
      </p:sp>
      <p:sp>
        <p:nvSpPr>
          <p:cNvPr id="1007" name="Google Shape;1007;p152"/>
          <p:cNvSpPr/>
          <p:nvPr>
            <p:ph idx="3" type="pic"/>
          </p:nvPr>
        </p:nvSpPr>
        <p:spPr>
          <a:xfrm>
            <a:off x="3641288" y="1873238"/>
            <a:ext cx="1977900" cy="2086200"/>
          </a:xfrm>
          <a:prstGeom prst="rect">
            <a:avLst/>
          </a:prstGeom>
          <a:noFill/>
          <a:ln>
            <a:noFill/>
          </a:ln>
        </p:spPr>
      </p:sp>
      <p:sp>
        <p:nvSpPr>
          <p:cNvPr id="1008" name="Google Shape;1008;p152"/>
          <p:cNvSpPr/>
          <p:nvPr>
            <p:ph idx="4" type="pic"/>
          </p:nvPr>
        </p:nvSpPr>
        <p:spPr>
          <a:xfrm>
            <a:off x="573788" y="1873238"/>
            <a:ext cx="1977900" cy="2086200"/>
          </a:xfrm>
          <a:prstGeom prst="rect">
            <a:avLst/>
          </a:prstGeom>
          <a:noFill/>
          <a:ln>
            <a:noFill/>
          </a:ln>
        </p:spPr>
      </p:sp>
      <p:sp>
        <p:nvSpPr>
          <p:cNvPr id="1009" name="Google Shape;1009;p152"/>
          <p:cNvSpPr txBox="1"/>
          <p:nvPr>
            <p:ph type="title"/>
          </p:nvPr>
        </p:nvSpPr>
        <p:spPr>
          <a:xfrm>
            <a:off x="571500" y="571500"/>
            <a:ext cx="80001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010" name="Google Shape;1010;p152"/>
          <p:cNvSpPr txBox="1"/>
          <p:nvPr>
            <p:ph idx="5" type="title"/>
          </p:nvPr>
        </p:nvSpPr>
        <p:spPr>
          <a:xfrm>
            <a:off x="582725" y="1487888"/>
            <a:ext cx="1977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011" name="Google Shape;1011;p152"/>
          <p:cNvSpPr txBox="1"/>
          <p:nvPr>
            <p:ph idx="6" type="title"/>
          </p:nvPr>
        </p:nvSpPr>
        <p:spPr>
          <a:xfrm>
            <a:off x="6582325" y="1487888"/>
            <a:ext cx="1977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012" name="Google Shape;1012;p152"/>
          <p:cNvSpPr txBox="1"/>
          <p:nvPr>
            <p:ph idx="7" type="title"/>
          </p:nvPr>
        </p:nvSpPr>
        <p:spPr>
          <a:xfrm>
            <a:off x="3648025" y="1487888"/>
            <a:ext cx="1977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013" name="Google Shape;1013;p152"/>
          <p:cNvSpPr txBox="1"/>
          <p:nvPr>
            <p:ph idx="8" type="title"/>
          </p:nvPr>
        </p:nvSpPr>
        <p:spPr>
          <a:xfrm>
            <a:off x="565288" y="4073613"/>
            <a:ext cx="1977900" cy="211800"/>
          </a:xfrm>
          <a:prstGeom prst="rect">
            <a:avLst/>
          </a:prstGeom>
          <a:noFill/>
          <a:ln>
            <a:noFill/>
          </a:ln>
        </p:spPr>
        <p:txBody>
          <a:bodyPr anchorCtr="0" anchor="ctr" bIns="0" lIns="0" spcFirstLastPara="1" rIns="0" wrap="square" tIns="0">
            <a:sp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014" name="Google Shape;1014;p152"/>
          <p:cNvSpPr txBox="1"/>
          <p:nvPr>
            <p:ph idx="9" type="title"/>
          </p:nvPr>
        </p:nvSpPr>
        <p:spPr>
          <a:xfrm>
            <a:off x="6564888" y="4073613"/>
            <a:ext cx="1977900" cy="211800"/>
          </a:xfrm>
          <a:prstGeom prst="rect">
            <a:avLst/>
          </a:prstGeom>
          <a:noFill/>
          <a:ln>
            <a:noFill/>
          </a:ln>
        </p:spPr>
        <p:txBody>
          <a:bodyPr anchorCtr="0" anchor="ctr" bIns="0" lIns="0" spcFirstLastPara="1" rIns="0" wrap="square" tIns="0">
            <a:sp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015" name="Google Shape;1015;p152"/>
          <p:cNvSpPr txBox="1"/>
          <p:nvPr>
            <p:ph idx="13" type="title"/>
          </p:nvPr>
        </p:nvSpPr>
        <p:spPr>
          <a:xfrm>
            <a:off x="3630588" y="4073613"/>
            <a:ext cx="1977900" cy="211800"/>
          </a:xfrm>
          <a:prstGeom prst="rect">
            <a:avLst/>
          </a:prstGeom>
          <a:noFill/>
          <a:ln>
            <a:noFill/>
          </a:ln>
        </p:spPr>
        <p:txBody>
          <a:bodyPr anchorCtr="0" anchor="ctr" bIns="0" lIns="0" spcFirstLastPara="1" rIns="0" wrap="square" tIns="0">
            <a:sp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7"/>
          <p:cNvSpPr txBox="1"/>
          <p:nvPr>
            <p:ph idx="12" type="sldNum"/>
          </p:nvPr>
        </p:nvSpPr>
        <p:spPr>
          <a:xfrm>
            <a:off x="8523541" y="4695623"/>
            <a:ext cx="548700" cy="393600"/>
          </a:xfrm>
          <a:prstGeom prst="rect">
            <a:avLst/>
          </a:prstGeom>
          <a:noFill/>
          <a:ln>
            <a:noFill/>
          </a:ln>
        </p:spPr>
        <p:txBody>
          <a:bodyPr anchorCtr="0" anchor="ctr" bIns="45725" lIns="45725" spcFirstLastPara="1" rIns="45725" wrap="square" tIns="45725">
            <a:noAutofit/>
          </a:bodyPr>
          <a:lstStyle>
            <a:lvl1pPr indent="0" lvl="0"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hree boxes" showMasterSp="0">
  <p:cSld name="TITLE_AND_BODY_4_1_1_1_1_1_1_1_1_1_1_1_1_1_1_1_2">
    <p:bg>
      <p:bgPr>
        <a:solidFill>
          <a:schemeClr val="lt1"/>
        </a:solidFill>
      </p:bgPr>
    </p:bg>
    <p:spTree>
      <p:nvGrpSpPr>
        <p:cNvPr id="1016" name="Shape 1016"/>
        <p:cNvGrpSpPr/>
        <p:nvPr/>
      </p:nvGrpSpPr>
      <p:grpSpPr>
        <a:xfrm>
          <a:off x="0" y="0"/>
          <a:ext cx="0" cy="0"/>
          <a:chOff x="0" y="0"/>
          <a:chExt cx="0" cy="0"/>
        </a:xfrm>
      </p:grpSpPr>
      <p:sp>
        <p:nvSpPr>
          <p:cNvPr id="1017" name="Google Shape;1017;p153"/>
          <p:cNvSpPr txBox="1"/>
          <p:nvPr>
            <p:ph idx="1" type="subTitle"/>
          </p:nvPr>
        </p:nvSpPr>
        <p:spPr>
          <a:xfrm>
            <a:off x="573788" y="2253688"/>
            <a:ext cx="2522100" cy="1557600"/>
          </a:xfrm>
          <a:prstGeom prst="rect">
            <a:avLst/>
          </a:prstGeom>
          <a:solidFill>
            <a:schemeClr val="dk2"/>
          </a:solidFill>
          <a:ln>
            <a:noFill/>
          </a:ln>
        </p:spPr>
        <p:txBody>
          <a:bodyPr anchorCtr="0" anchor="t" bIns="0" lIns="0" spcFirstLastPara="1" rIns="0" wrap="square" tIns="0">
            <a:spAutoFit/>
          </a:bodyPr>
          <a:lstStyle>
            <a:lvl1pPr lvl="0" marR="0" rtl="0" algn="l">
              <a:lnSpc>
                <a:spcPct val="115000"/>
              </a:lnSpc>
              <a:spcBef>
                <a:spcPts val="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1pPr>
            <a:lvl2pPr lvl="1"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2pPr>
            <a:lvl3pPr lvl="2"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3pPr>
            <a:lvl4pPr lvl="3"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4pPr>
            <a:lvl5pPr lvl="4"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5pPr>
            <a:lvl6pPr lvl="5"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6pPr>
            <a:lvl7pPr lvl="6"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7pPr>
            <a:lvl8pPr lvl="7"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8pPr>
            <a:lvl9pPr lvl="8" marR="0" rtl="0" algn="l">
              <a:lnSpc>
                <a:spcPct val="115000"/>
              </a:lnSpc>
              <a:spcBef>
                <a:spcPts val="500"/>
              </a:spcBef>
              <a:spcAft>
                <a:spcPts val="50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9pPr>
          </a:lstStyle>
          <a:p/>
        </p:txBody>
      </p:sp>
      <p:sp>
        <p:nvSpPr>
          <p:cNvPr id="1018" name="Google Shape;1018;p153"/>
          <p:cNvSpPr txBox="1"/>
          <p:nvPr>
            <p:ph idx="2" type="subTitle"/>
          </p:nvPr>
        </p:nvSpPr>
        <p:spPr>
          <a:xfrm>
            <a:off x="3309763" y="2253688"/>
            <a:ext cx="2522100" cy="1557600"/>
          </a:xfrm>
          <a:prstGeom prst="rect">
            <a:avLst/>
          </a:prstGeom>
          <a:solidFill>
            <a:schemeClr val="dk2"/>
          </a:solidFill>
          <a:ln>
            <a:noFill/>
          </a:ln>
        </p:spPr>
        <p:txBody>
          <a:bodyPr anchorCtr="0" anchor="t" bIns="0" lIns="0" spcFirstLastPara="1" rIns="0" wrap="square" tIns="0">
            <a:spAutoFit/>
          </a:bodyPr>
          <a:lstStyle>
            <a:lvl1pPr lvl="0" marR="0" rtl="0" algn="l">
              <a:lnSpc>
                <a:spcPct val="115000"/>
              </a:lnSpc>
              <a:spcBef>
                <a:spcPts val="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1pPr>
            <a:lvl2pPr lvl="1"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2pPr>
            <a:lvl3pPr lvl="2"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3pPr>
            <a:lvl4pPr lvl="3"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4pPr>
            <a:lvl5pPr lvl="4"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5pPr>
            <a:lvl6pPr lvl="5"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6pPr>
            <a:lvl7pPr lvl="6"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7pPr>
            <a:lvl8pPr lvl="7"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8pPr>
            <a:lvl9pPr lvl="8" marR="0" rtl="0" algn="l">
              <a:lnSpc>
                <a:spcPct val="115000"/>
              </a:lnSpc>
              <a:spcBef>
                <a:spcPts val="500"/>
              </a:spcBef>
              <a:spcAft>
                <a:spcPts val="50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9pPr>
          </a:lstStyle>
          <a:p/>
        </p:txBody>
      </p:sp>
      <p:sp>
        <p:nvSpPr>
          <p:cNvPr id="1019" name="Google Shape;1019;p153"/>
          <p:cNvSpPr txBox="1"/>
          <p:nvPr>
            <p:ph idx="3" type="subTitle"/>
          </p:nvPr>
        </p:nvSpPr>
        <p:spPr>
          <a:xfrm>
            <a:off x="6045738" y="2253688"/>
            <a:ext cx="2522100" cy="1557600"/>
          </a:xfrm>
          <a:prstGeom prst="rect">
            <a:avLst/>
          </a:prstGeom>
          <a:solidFill>
            <a:schemeClr val="dk2"/>
          </a:solidFill>
          <a:ln>
            <a:noFill/>
          </a:ln>
        </p:spPr>
        <p:txBody>
          <a:bodyPr anchorCtr="0" anchor="t" bIns="0" lIns="0" spcFirstLastPara="1" rIns="0" wrap="square" tIns="0">
            <a:spAutoFit/>
          </a:bodyPr>
          <a:lstStyle>
            <a:lvl1pPr lvl="0" marR="0" rtl="0" algn="l">
              <a:lnSpc>
                <a:spcPct val="115000"/>
              </a:lnSpc>
              <a:spcBef>
                <a:spcPts val="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1pPr>
            <a:lvl2pPr lvl="1"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2pPr>
            <a:lvl3pPr lvl="2"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3pPr>
            <a:lvl4pPr lvl="3"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4pPr>
            <a:lvl5pPr lvl="4"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5pPr>
            <a:lvl6pPr lvl="5"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6pPr>
            <a:lvl7pPr lvl="6"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7pPr>
            <a:lvl8pPr lvl="7"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8pPr>
            <a:lvl9pPr lvl="8" marR="0" rtl="0" algn="l">
              <a:lnSpc>
                <a:spcPct val="115000"/>
              </a:lnSpc>
              <a:spcBef>
                <a:spcPts val="500"/>
              </a:spcBef>
              <a:spcAft>
                <a:spcPts val="50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9pPr>
          </a:lstStyle>
          <a:p/>
        </p:txBody>
      </p:sp>
      <p:sp>
        <p:nvSpPr>
          <p:cNvPr id="1020" name="Google Shape;1020;p153"/>
          <p:cNvSpPr txBox="1"/>
          <p:nvPr>
            <p:ph idx="4" type="subTitle"/>
          </p:nvPr>
        </p:nvSpPr>
        <p:spPr>
          <a:xfrm>
            <a:off x="572563" y="1777438"/>
            <a:ext cx="2522100" cy="476400"/>
          </a:xfrm>
          <a:prstGeom prst="rect">
            <a:avLst/>
          </a:prstGeom>
          <a:solidFill>
            <a:schemeClr val="accent5"/>
          </a:solid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1021" name="Google Shape;1021;p153"/>
          <p:cNvSpPr txBox="1"/>
          <p:nvPr>
            <p:ph idx="5" type="subTitle"/>
          </p:nvPr>
        </p:nvSpPr>
        <p:spPr>
          <a:xfrm>
            <a:off x="3310975" y="1777438"/>
            <a:ext cx="2522100" cy="476400"/>
          </a:xfrm>
          <a:prstGeom prst="rect">
            <a:avLst/>
          </a:prstGeom>
          <a:solidFill>
            <a:schemeClr val="accent5"/>
          </a:solid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1022" name="Google Shape;1022;p153"/>
          <p:cNvSpPr txBox="1"/>
          <p:nvPr>
            <p:ph idx="6" type="subTitle"/>
          </p:nvPr>
        </p:nvSpPr>
        <p:spPr>
          <a:xfrm>
            <a:off x="6049388" y="1777438"/>
            <a:ext cx="2522100" cy="476400"/>
          </a:xfrm>
          <a:prstGeom prst="rect">
            <a:avLst/>
          </a:prstGeom>
          <a:solidFill>
            <a:schemeClr val="accent5"/>
          </a:solid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1023" name="Google Shape;1023;p153"/>
          <p:cNvSpPr txBox="1"/>
          <p:nvPr>
            <p:ph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hree pictures (Small)" showMasterSp="0">
  <p:cSld name="TITLE_AND_BODY_4_1_1_1_1_1_1_1_1_1_1_1_1_1_1_1_1">
    <p:bg>
      <p:bgPr>
        <a:solidFill>
          <a:schemeClr val="lt1"/>
        </a:solidFill>
      </p:bgPr>
    </p:bg>
    <p:spTree>
      <p:nvGrpSpPr>
        <p:cNvPr id="1024" name="Shape 1024"/>
        <p:cNvGrpSpPr/>
        <p:nvPr/>
      </p:nvGrpSpPr>
      <p:grpSpPr>
        <a:xfrm>
          <a:off x="0" y="0"/>
          <a:ext cx="0" cy="0"/>
          <a:chOff x="0" y="0"/>
          <a:chExt cx="0" cy="0"/>
        </a:xfrm>
      </p:grpSpPr>
      <p:sp>
        <p:nvSpPr>
          <p:cNvPr id="1025" name="Google Shape;1025;p154"/>
          <p:cNvSpPr txBox="1"/>
          <p:nvPr>
            <p:ph type="title"/>
          </p:nvPr>
        </p:nvSpPr>
        <p:spPr>
          <a:xfrm>
            <a:off x="572625" y="3827225"/>
            <a:ext cx="14796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026" name="Google Shape;1026;p154"/>
          <p:cNvSpPr txBox="1"/>
          <p:nvPr>
            <p:ph idx="2" type="title"/>
          </p:nvPr>
        </p:nvSpPr>
        <p:spPr>
          <a:xfrm>
            <a:off x="572656" y="2710831"/>
            <a:ext cx="14796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027" name="Google Shape;1027;p154"/>
          <p:cNvSpPr txBox="1"/>
          <p:nvPr>
            <p:ph idx="3" type="title"/>
          </p:nvPr>
        </p:nvSpPr>
        <p:spPr>
          <a:xfrm>
            <a:off x="574325" y="1597250"/>
            <a:ext cx="14796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028" name="Google Shape;1028;p154"/>
          <p:cNvSpPr txBox="1"/>
          <p:nvPr>
            <p:ph idx="4" type="title"/>
          </p:nvPr>
        </p:nvSpPr>
        <p:spPr>
          <a:xfrm>
            <a:off x="2688213" y="3851919"/>
            <a:ext cx="37167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029" name="Google Shape;1029;p154"/>
          <p:cNvSpPr txBox="1"/>
          <p:nvPr>
            <p:ph idx="5" type="title"/>
          </p:nvPr>
        </p:nvSpPr>
        <p:spPr>
          <a:xfrm>
            <a:off x="2688244" y="2712238"/>
            <a:ext cx="37167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030" name="Google Shape;1030;p154"/>
          <p:cNvSpPr txBox="1"/>
          <p:nvPr>
            <p:ph idx="6" type="title"/>
          </p:nvPr>
        </p:nvSpPr>
        <p:spPr>
          <a:xfrm>
            <a:off x="2688150" y="1600063"/>
            <a:ext cx="37167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031" name="Google Shape;1031;p154"/>
          <p:cNvSpPr/>
          <p:nvPr>
            <p:ph idx="7" type="pic"/>
          </p:nvPr>
        </p:nvSpPr>
        <p:spPr>
          <a:xfrm>
            <a:off x="7041050" y="3827238"/>
            <a:ext cx="1530300" cy="744900"/>
          </a:xfrm>
          <a:prstGeom prst="rect">
            <a:avLst/>
          </a:prstGeom>
          <a:noFill/>
          <a:ln>
            <a:noFill/>
          </a:ln>
        </p:spPr>
      </p:sp>
      <p:sp>
        <p:nvSpPr>
          <p:cNvPr id="1032" name="Google Shape;1032;p154"/>
          <p:cNvSpPr/>
          <p:nvPr>
            <p:ph idx="8" type="pic"/>
          </p:nvPr>
        </p:nvSpPr>
        <p:spPr>
          <a:xfrm>
            <a:off x="7041081" y="2710831"/>
            <a:ext cx="1530300" cy="744900"/>
          </a:xfrm>
          <a:prstGeom prst="rect">
            <a:avLst/>
          </a:prstGeom>
          <a:noFill/>
          <a:ln>
            <a:noFill/>
          </a:ln>
        </p:spPr>
      </p:sp>
      <p:sp>
        <p:nvSpPr>
          <p:cNvPr id="1033" name="Google Shape;1033;p154"/>
          <p:cNvSpPr/>
          <p:nvPr>
            <p:ph idx="9" type="pic"/>
          </p:nvPr>
        </p:nvSpPr>
        <p:spPr>
          <a:xfrm>
            <a:off x="7041013" y="1597250"/>
            <a:ext cx="1530300" cy="744900"/>
          </a:xfrm>
          <a:prstGeom prst="rect">
            <a:avLst/>
          </a:prstGeom>
          <a:noFill/>
          <a:ln>
            <a:noFill/>
          </a:ln>
        </p:spPr>
      </p:sp>
      <p:sp>
        <p:nvSpPr>
          <p:cNvPr id="1034" name="Google Shape;1034;p154"/>
          <p:cNvSpPr txBox="1"/>
          <p:nvPr>
            <p:ph idx="13" type="title"/>
          </p:nvPr>
        </p:nvSpPr>
        <p:spPr>
          <a:xfrm>
            <a:off x="571500" y="573250"/>
            <a:ext cx="79986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1035" name="Google Shape;1035;p154"/>
          <p:cNvCxnSpPr/>
          <p:nvPr/>
        </p:nvCxnSpPr>
        <p:spPr>
          <a:xfrm>
            <a:off x="572719" y="2598075"/>
            <a:ext cx="7998600" cy="0"/>
          </a:xfrm>
          <a:prstGeom prst="straightConnector1">
            <a:avLst/>
          </a:prstGeom>
          <a:noFill/>
          <a:ln cap="flat" cmpd="sng" w="9525">
            <a:solidFill>
              <a:srgbClr val="16140C"/>
            </a:solidFill>
            <a:prstDash val="solid"/>
            <a:round/>
            <a:headEnd len="sm" w="sm" type="none"/>
            <a:tailEnd len="sm" w="sm" type="none"/>
          </a:ln>
        </p:spPr>
      </p:cxnSp>
      <p:cxnSp>
        <p:nvCxnSpPr>
          <p:cNvPr id="1036" name="Google Shape;1036;p154"/>
          <p:cNvCxnSpPr/>
          <p:nvPr/>
        </p:nvCxnSpPr>
        <p:spPr>
          <a:xfrm>
            <a:off x="572689" y="3713075"/>
            <a:ext cx="7998600" cy="0"/>
          </a:xfrm>
          <a:prstGeom prst="straightConnector1">
            <a:avLst/>
          </a:prstGeom>
          <a:noFill/>
          <a:ln cap="flat" cmpd="sng" w="9525">
            <a:solidFill>
              <a:srgbClr val="16140C"/>
            </a:solidFill>
            <a:prstDash val="solid"/>
            <a:round/>
            <a:headEnd len="sm" w="sm" type="none"/>
            <a:tailEnd len="sm" w="sm" type="none"/>
          </a:ln>
        </p:spPr>
      </p:cxnSp>
      <p:cxnSp>
        <p:nvCxnSpPr>
          <p:cNvPr id="1037" name="Google Shape;1037;p154"/>
          <p:cNvCxnSpPr/>
          <p:nvPr/>
        </p:nvCxnSpPr>
        <p:spPr>
          <a:xfrm>
            <a:off x="572625" y="1485900"/>
            <a:ext cx="7998600" cy="0"/>
          </a:xfrm>
          <a:prstGeom prst="straightConnector1">
            <a:avLst/>
          </a:prstGeom>
          <a:noFill/>
          <a:ln cap="flat" cmpd="sng" w="9525">
            <a:solidFill>
              <a:srgbClr val="16140C"/>
            </a:solidFill>
            <a:prstDash val="solid"/>
            <a:round/>
            <a:headEnd len="sm" w="sm" type="none"/>
            <a:tailEnd len="sm" w="sm" type="none"/>
          </a:ln>
        </p:spPr>
      </p:cxn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our pictures (Left)" showMasterSp="0">
  <p:cSld name="TITLE_AND_BODY_4_1_1_1_1_1_1_1_1_1_1_1_1_1_1_1_1_2">
    <p:bg>
      <p:bgPr>
        <a:solidFill>
          <a:schemeClr val="lt1"/>
        </a:solidFill>
      </p:bgPr>
    </p:bg>
    <p:spTree>
      <p:nvGrpSpPr>
        <p:cNvPr id="1038" name="Shape 1038"/>
        <p:cNvGrpSpPr/>
        <p:nvPr/>
      </p:nvGrpSpPr>
      <p:grpSpPr>
        <a:xfrm>
          <a:off x="0" y="0"/>
          <a:ext cx="0" cy="0"/>
          <a:chOff x="0" y="0"/>
          <a:chExt cx="0" cy="0"/>
        </a:xfrm>
      </p:grpSpPr>
      <p:sp>
        <p:nvSpPr>
          <p:cNvPr id="1039" name="Google Shape;1039;p155"/>
          <p:cNvSpPr txBox="1"/>
          <p:nvPr>
            <p:ph type="title"/>
          </p:nvPr>
        </p:nvSpPr>
        <p:spPr>
          <a:xfrm>
            <a:off x="3653486" y="1740354"/>
            <a:ext cx="12972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040" name="Google Shape;1040;p155"/>
          <p:cNvSpPr txBox="1"/>
          <p:nvPr>
            <p:ph idx="2" type="title"/>
          </p:nvPr>
        </p:nvSpPr>
        <p:spPr>
          <a:xfrm>
            <a:off x="3653508" y="697075"/>
            <a:ext cx="12972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041" name="Google Shape;1041;p155"/>
          <p:cNvSpPr txBox="1"/>
          <p:nvPr>
            <p:ph idx="3" type="title"/>
          </p:nvPr>
        </p:nvSpPr>
        <p:spPr>
          <a:xfrm>
            <a:off x="5028763" y="685663"/>
            <a:ext cx="18114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042" name="Google Shape;1042;p155"/>
          <p:cNvSpPr/>
          <p:nvPr>
            <p:ph idx="4" type="pic"/>
          </p:nvPr>
        </p:nvSpPr>
        <p:spPr>
          <a:xfrm>
            <a:off x="6969731" y="687288"/>
            <a:ext cx="1530300" cy="744900"/>
          </a:xfrm>
          <a:prstGeom prst="rect">
            <a:avLst/>
          </a:prstGeom>
          <a:noFill/>
          <a:ln>
            <a:noFill/>
          </a:ln>
        </p:spPr>
      </p:sp>
      <p:sp>
        <p:nvSpPr>
          <p:cNvPr id="1043" name="Google Shape;1043;p155"/>
          <p:cNvSpPr/>
          <p:nvPr/>
        </p:nvSpPr>
        <p:spPr>
          <a:xfrm>
            <a:off x="0" y="-5112"/>
            <a:ext cx="3240900" cy="5148600"/>
          </a:xfrm>
          <a:prstGeom prst="rect">
            <a:avLst/>
          </a:prstGeom>
          <a:solidFill>
            <a:schemeClr val="dk2"/>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155"/>
          <p:cNvSpPr txBox="1"/>
          <p:nvPr>
            <p:ph idx="5" type="title"/>
          </p:nvPr>
        </p:nvSpPr>
        <p:spPr>
          <a:xfrm>
            <a:off x="560250" y="1915675"/>
            <a:ext cx="2120400" cy="3234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2100"/>
              <a:buFont typeface="IBM Plex Sans SemiBold"/>
              <a:buNone/>
              <a:defRPr b="0" i="0" sz="2100" u="none" cap="none" strike="noStrike">
                <a:solidFill>
                  <a:schemeClr val="dk1"/>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2pPr>
            <a:lvl3pPr lvl="2"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3pPr>
            <a:lvl4pPr lvl="3"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4pPr>
            <a:lvl5pPr lvl="4"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5pPr>
            <a:lvl6pPr lvl="5"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6pPr>
            <a:lvl7pPr lvl="6"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7pPr>
            <a:lvl8pPr lvl="7"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8pPr>
            <a:lvl9pPr lvl="8"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9pPr>
          </a:lstStyle>
          <a:p/>
        </p:txBody>
      </p:sp>
      <p:cxnSp>
        <p:nvCxnSpPr>
          <p:cNvPr id="1045" name="Google Shape;1045;p155"/>
          <p:cNvCxnSpPr/>
          <p:nvPr/>
        </p:nvCxnSpPr>
        <p:spPr>
          <a:xfrm>
            <a:off x="3653487" y="571500"/>
            <a:ext cx="4917900" cy="0"/>
          </a:xfrm>
          <a:prstGeom prst="straightConnector1">
            <a:avLst/>
          </a:prstGeom>
          <a:noFill/>
          <a:ln cap="flat" cmpd="sng" w="9525">
            <a:solidFill>
              <a:srgbClr val="16140C"/>
            </a:solidFill>
            <a:prstDash val="solid"/>
            <a:round/>
            <a:headEnd len="sm" w="sm" type="none"/>
            <a:tailEnd len="sm" w="sm" type="none"/>
          </a:ln>
        </p:spPr>
      </p:cxnSp>
      <p:cxnSp>
        <p:nvCxnSpPr>
          <p:cNvPr id="1046" name="Google Shape;1046;p155"/>
          <p:cNvCxnSpPr/>
          <p:nvPr/>
        </p:nvCxnSpPr>
        <p:spPr>
          <a:xfrm>
            <a:off x="3653503" y="1620688"/>
            <a:ext cx="4917900" cy="0"/>
          </a:xfrm>
          <a:prstGeom prst="straightConnector1">
            <a:avLst/>
          </a:prstGeom>
          <a:noFill/>
          <a:ln cap="flat" cmpd="sng" w="9525">
            <a:solidFill>
              <a:srgbClr val="16140C"/>
            </a:solidFill>
            <a:prstDash val="solid"/>
            <a:round/>
            <a:headEnd len="sm" w="sm" type="none"/>
            <a:tailEnd len="sm" w="sm" type="none"/>
          </a:ln>
        </p:spPr>
      </p:cxnSp>
      <p:cxnSp>
        <p:nvCxnSpPr>
          <p:cNvPr id="1047" name="Google Shape;1047;p155"/>
          <p:cNvCxnSpPr/>
          <p:nvPr/>
        </p:nvCxnSpPr>
        <p:spPr>
          <a:xfrm>
            <a:off x="3653519" y="2669875"/>
            <a:ext cx="4917900" cy="0"/>
          </a:xfrm>
          <a:prstGeom prst="straightConnector1">
            <a:avLst/>
          </a:prstGeom>
          <a:noFill/>
          <a:ln cap="flat" cmpd="sng" w="9525">
            <a:solidFill>
              <a:srgbClr val="16140C"/>
            </a:solidFill>
            <a:prstDash val="solid"/>
            <a:round/>
            <a:headEnd len="sm" w="sm" type="none"/>
            <a:tailEnd len="sm" w="sm" type="none"/>
          </a:ln>
        </p:spPr>
      </p:cxnSp>
      <p:cxnSp>
        <p:nvCxnSpPr>
          <p:cNvPr id="1048" name="Google Shape;1048;p155"/>
          <p:cNvCxnSpPr/>
          <p:nvPr/>
        </p:nvCxnSpPr>
        <p:spPr>
          <a:xfrm>
            <a:off x="3653494" y="3719063"/>
            <a:ext cx="4917900" cy="0"/>
          </a:xfrm>
          <a:prstGeom prst="straightConnector1">
            <a:avLst/>
          </a:prstGeom>
          <a:noFill/>
          <a:ln cap="flat" cmpd="sng" w="9525">
            <a:solidFill>
              <a:srgbClr val="16140C"/>
            </a:solidFill>
            <a:prstDash val="solid"/>
            <a:round/>
            <a:headEnd len="sm" w="sm" type="none"/>
            <a:tailEnd len="sm" w="sm" type="none"/>
          </a:ln>
        </p:spPr>
      </p:cxnSp>
      <p:sp>
        <p:nvSpPr>
          <p:cNvPr id="1049" name="Google Shape;1049;p155"/>
          <p:cNvSpPr txBox="1"/>
          <p:nvPr>
            <p:ph idx="6" type="title"/>
          </p:nvPr>
        </p:nvSpPr>
        <p:spPr>
          <a:xfrm>
            <a:off x="5028763" y="1734038"/>
            <a:ext cx="18114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050" name="Google Shape;1050;p155"/>
          <p:cNvSpPr/>
          <p:nvPr>
            <p:ph idx="7" type="pic"/>
          </p:nvPr>
        </p:nvSpPr>
        <p:spPr>
          <a:xfrm>
            <a:off x="6969731" y="1735663"/>
            <a:ext cx="1530300" cy="744900"/>
          </a:xfrm>
          <a:prstGeom prst="rect">
            <a:avLst/>
          </a:prstGeom>
          <a:noFill/>
          <a:ln>
            <a:noFill/>
          </a:ln>
        </p:spPr>
      </p:sp>
      <p:sp>
        <p:nvSpPr>
          <p:cNvPr id="1051" name="Google Shape;1051;p155"/>
          <p:cNvSpPr txBox="1"/>
          <p:nvPr>
            <p:ph idx="8" type="title"/>
          </p:nvPr>
        </p:nvSpPr>
        <p:spPr>
          <a:xfrm>
            <a:off x="5028763" y="2783631"/>
            <a:ext cx="18114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052" name="Google Shape;1052;p155"/>
          <p:cNvSpPr/>
          <p:nvPr>
            <p:ph idx="9" type="pic"/>
          </p:nvPr>
        </p:nvSpPr>
        <p:spPr>
          <a:xfrm>
            <a:off x="6969731" y="2785256"/>
            <a:ext cx="1530300" cy="744900"/>
          </a:xfrm>
          <a:prstGeom prst="rect">
            <a:avLst/>
          </a:prstGeom>
          <a:noFill/>
          <a:ln>
            <a:noFill/>
          </a:ln>
        </p:spPr>
      </p:sp>
      <p:sp>
        <p:nvSpPr>
          <p:cNvPr id="1053" name="Google Shape;1053;p155"/>
          <p:cNvSpPr txBox="1"/>
          <p:nvPr>
            <p:ph idx="13" type="title"/>
          </p:nvPr>
        </p:nvSpPr>
        <p:spPr>
          <a:xfrm>
            <a:off x="5028788" y="3833219"/>
            <a:ext cx="18114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054" name="Google Shape;1054;p155"/>
          <p:cNvSpPr/>
          <p:nvPr>
            <p:ph idx="14" type="pic"/>
          </p:nvPr>
        </p:nvSpPr>
        <p:spPr>
          <a:xfrm>
            <a:off x="6969756" y="3834844"/>
            <a:ext cx="1530300" cy="744900"/>
          </a:xfrm>
          <a:prstGeom prst="rect">
            <a:avLst/>
          </a:prstGeom>
          <a:noFill/>
          <a:ln>
            <a:noFill/>
          </a:ln>
        </p:spPr>
      </p:sp>
      <p:sp>
        <p:nvSpPr>
          <p:cNvPr id="1055" name="Google Shape;1055;p155"/>
          <p:cNvSpPr txBox="1"/>
          <p:nvPr>
            <p:ph idx="15" type="title"/>
          </p:nvPr>
        </p:nvSpPr>
        <p:spPr>
          <a:xfrm>
            <a:off x="3653475" y="3825688"/>
            <a:ext cx="12972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056" name="Google Shape;1056;p155"/>
          <p:cNvSpPr txBox="1"/>
          <p:nvPr>
            <p:ph idx="16" type="title"/>
          </p:nvPr>
        </p:nvSpPr>
        <p:spPr>
          <a:xfrm>
            <a:off x="3653497" y="2782409"/>
            <a:ext cx="12972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our pictures (Right)" showMasterSp="0">
  <p:cSld name="TITLE_AND_BODY_4_1_1_1_1_1_1_1_1_1_1_1_1_1_1_1_1_2_1">
    <p:bg>
      <p:bgPr>
        <a:solidFill>
          <a:schemeClr val="lt1"/>
        </a:solidFill>
      </p:bgPr>
    </p:bg>
    <p:spTree>
      <p:nvGrpSpPr>
        <p:cNvPr id="1057" name="Shape 1057"/>
        <p:cNvGrpSpPr/>
        <p:nvPr/>
      </p:nvGrpSpPr>
      <p:grpSpPr>
        <a:xfrm>
          <a:off x="0" y="0"/>
          <a:ext cx="0" cy="0"/>
          <a:chOff x="0" y="0"/>
          <a:chExt cx="0" cy="0"/>
        </a:xfrm>
      </p:grpSpPr>
      <p:sp>
        <p:nvSpPr>
          <p:cNvPr id="1058" name="Google Shape;1058;p156"/>
          <p:cNvSpPr txBox="1"/>
          <p:nvPr>
            <p:ph type="title"/>
          </p:nvPr>
        </p:nvSpPr>
        <p:spPr>
          <a:xfrm>
            <a:off x="5479950" y="685663"/>
            <a:ext cx="30915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059" name="Google Shape;1059;p156"/>
          <p:cNvSpPr/>
          <p:nvPr>
            <p:ph idx="2" type="pic"/>
          </p:nvPr>
        </p:nvSpPr>
        <p:spPr>
          <a:xfrm>
            <a:off x="3653481" y="687288"/>
            <a:ext cx="1530300" cy="744900"/>
          </a:xfrm>
          <a:prstGeom prst="rect">
            <a:avLst/>
          </a:prstGeom>
          <a:noFill/>
          <a:ln>
            <a:noFill/>
          </a:ln>
        </p:spPr>
      </p:sp>
      <p:sp>
        <p:nvSpPr>
          <p:cNvPr id="1060" name="Google Shape;1060;p156"/>
          <p:cNvSpPr txBox="1"/>
          <p:nvPr>
            <p:ph idx="3" type="title"/>
          </p:nvPr>
        </p:nvSpPr>
        <p:spPr>
          <a:xfrm>
            <a:off x="571500" y="571500"/>
            <a:ext cx="2669400" cy="40083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dk1"/>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9pPr>
          </a:lstStyle>
          <a:p/>
        </p:txBody>
      </p:sp>
      <p:cxnSp>
        <p:nvCxnSpPr>
          <p:cNvPr id="1061" name="Google Shape;1061;p156"/>
          <p:cNvCxnSpPr/>
          <p:nvPr/>
        </p:nvCxnSpPr>
        <p:spPr>
          <a:xfrm>
            <a:off x="3653487" y="571500"/>
            <a:ext cx="4917900" cy="0"/>
          </a:xfrm>
          <a:prstGeom prst="straightConnector1">
            <a:avLst/>
          </a:prstGeom>
          <a:noFill/>
          <a:ln cap="flat" cmpd="sng" w="9525">
            <a:solidFill>
              <a:srgbClr val="16140C"/>
            </a:solidFill>
            <a:prstDash val="solid"/>
            <a:round/>
            <a:headEnd len="sm" w="sm" type="none"/>
            <a:tailEnd len="sm" w="sm" type="none"/>
          </a:ln>
        </p:spPr>
      </p:cxnSp>
      <p:cxnSp>
        <p:nvCxnSpPr>
          <p:cNvPr id="1062" name="Google Shape;1062;p156"/>
          <p:cNvCxnSpPr/>
          <p:nvPr/>
        </p:nvCxnSpPr>
        <p:spPr>
          <a:xfrm>
            <a:off x="3653503" y="1620690"/>
            <a:ext cx="4917900" cy="0"/>
          </a:xfrm>
          <a:prstGeom prst="straightConnector1">
            <a:avLst/>
          </a:prstGeom>
          <a:noFill/>
          <a:ln cap="flat" cmpd="sng" w="9525">
            <a:solidFill>
              <a:srgbClr val="16140C"/>
            </a:solidFill>
            <a:prstDash val="solid"/>
            <a:round/>
            <a:headEnd len="sm" w="sm" type="none"/>
            <a:tailEnd len="sm" w="sm" type="none"/>
          </a:ln>
        </p:spPr>
      </p:cxnSp>
      <p:cxnSp>
        <p:nvCxnSpPr>
          <p:cNvPr id="1063" name="Google Shape;1063;p156"/>
          <p:cNvCxnSpPr/>
          <p:nvPr/>
        </p:nvCxnSpPr>
        <p:spPr>
          <a:xfrm>
            <a:off x="3653519" y="2669878"/>
            <a:ext cx="4917900" cy="0"/>
          </a:xfrm>
          <a:prstGeom prst="straightConnector1">
            <a:avLst/>
          </a:prstGeom>
          <a:noFill/>
          <a:ln cap="flat" cmpd="sng" w="9525">
            <a:solidFill>
              <a:srgbClr val="16140C"/>
            </a:solidFill>
            <a:prstDash val="solid"/>
            <a:round/>
            <a:headEnd len="sm" w="sm" type="none"/>
            <a:tailEnd len="sm" w="sm" type="none"/>
          </a:ln>
        </p:spPr>
      </p:cxnSp>
      <p:cxnSp>
        <p:nvCxnSpPr>
          <p:cNvPr id="1064" name="Google Shape;1064;p156"/>
          <p:cNvCxnSpPr/>
          <p:nvPr/>
        </p:nvCxnSpPr>
        <p:spPr>
          <a:xfrm>
            <a:off x="3653494" y="3719063"/>
            <a:ext cx="4917900" cy="0"/>
          </a:xfrm>
          <a:prstGeom prst="straightConnector1">
            <a:avLst/>
          </a:prstGeom>
          <a:noFill/>
          <a:ln cap="flat" cmpd="sng" w="9525">
            <a:solidFill>
              <a:srgbClr val="16140C"/>
            </a:solidFill>
            <a:prstDash val="solid"/>
            <a:round/>
            <a:headEnd len="sm" w="sm" type="none"/>
            <a:tailEnd len="sm" w="sm" type="none"/>
          </a:ln>
        </p:spPr>
      </p:cxnSp>
      <p:sp>
        <p:nvSpPr>
          <p:cNvPr id="1065" name="Google Shape;1065;p156"/>
          <p:cNvSpPr txBox="1"/>
          <p:nvPr>
            <p:ph idx="4" type="title"/>
          </p:nvPr>
        </p:nvSpPr>
        <p:spPr>
          <a:xfrm>
            <a:off x="5479950" y="1734039"/>
            <a:ext cx="30915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066" name="Google Shape;1066;p156"/>
          <p:cNvSpPr/>
          <p:nvPr>
            <p:ph idx="5" type="pic"/>
          </p:nvPr>
        </p:nvSpPr>
        <p:spPr>
          <a:xfrm>
            <a:off x="3653481" y="1735663"/>
            <a:ext cx="1530300" cy="744900"/>
          </a:xfrm>
          <a:prstGeom prst="rect">
            <a:avLst/>
          </a:prstGeom>
          <a:noFill/>
          <a:ln>
            <a:noFill/>
          </a:ln>
        </p:spPr>
      </p:sp>
      <p:sp>
        <p:nvSpPr>
          <p:cNvPr id="1067" name="Google Shape;1067;p156"/>
          <p:cNvSpPr txBox="1"/>
          <p:nvPr>
            <p:ph idx="6" type="title"/>
          </p:nvPr>
        </p:nvSpPr>
        <p:spPr>
          <a:xfrm>
            <a:off x="5479950" y="2783635"/>
            <a:ext cx="30915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068" name="Google Shape;1068;p156"/>
          <p:cNvSpPr/>
          <p:nvPr>
            <p:ph idx="7" type="pic"/>
          </p:nvPr>
        </p:nvSpPr>
        <p:spPr>
          <a:xfrm>
            <a:off x="3653481" y="2785256"/>
            <a:ext cx="1530300" cy="744900"/>
          </a:xfrm>
          <a:prstGeom prst="rect">
            <a:avLst/>
          </a:prstGeom>
          <a:noFill/>
          <a:ln>
            <a:noFill/>
          </a:ln>
        </p:spPr>
      </p:sp>
      <p:sp>
        <p:nvSpPr>
          <p:cNvPr id="1069" name="Google Shape;1069;p156"/>
          <p:cNvSpPr txBox="1"/>
          <p:nvPr>
            <p:ph idx="8" type="title"/>
          </p:nvPr>
        </p:nvSpPr>
        <p:spPr>
          <a:xfrm>
            <a:off x="5479993" y="3833224"/>
            <a:ext cx="30915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070" name="Google Shape;1070;p156"/>
          <p:cNvSpPr/>
          <p:nvPr>
            <p:ph idx="9" type="pic"/>
          </p:nvPr>
        </p:nvSpPr>
        <p:spPr>
          <a:xfrm>
            <a:off x="3653506" y="3834844"/>
            <a:ext cx="1530300" cy="744900"/>
          </a:xfrm>
          <a:prstGeom prst="rect">
            <a:avLst/>
          </a:prstGeom>
          <a:noFill/>
          <a:ln>
            <a:noFill/>
          </a:ln>
        </p:spPr>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hree pictures" showMasterSp="0">
  <p:cSld name="TITLE_AND_BODY_4_1_1_1_1_1_1_1_1_1_1_1_1_1_1_1_1_1_2">
    <p:bg>
      <p:bgPr>
        <a:solidFill>
          <a:schemeClr val="lt1"/>
        </a:solidFill>
      </p:bgPr>
    </p:bg>
    <p:spTree>
      <p:nvGrpSpPr>
        <p:cNvPr id="1071" name="Shape 1071"/>
        <p:cNvGrpSpPr/>
        <p:nvPr/>
      </p:nvGrpSpPr>
      <p:grpSpPr>
        <a:xfrm>
          <a:off x="0" y="0"/>
          <a:ext cx="0" cy="0"/>
          <a:chOff x="0" y="0"/>
          <a:chExt cx="0" cy="0"/>
        </a:xfrm>
      </p:grpSpPr>
      <p:sp>
        <p:nvSpPr>
          <p:cNvPr id="1072" name="Google Shape;1072;p157"/>
          <p:cNvSpPr/>
          <p:nvPr>
            <p:ph idx="2" type="pic"/>
          </p:nvPr>
        </p:nvSpPr>
        <p:spPr>
          <a:xfrm>
            <a:off x="5997788" y="1771913"/>
            <a:ext cx="2572500" cy="2574000"/>
          </a:xfrm>
          <a:prstGeom prst="rect">
            <a:avLst/>
          </a:prstGeom>
          <a:noFill/>
          <a:ln>
            <a:noFill/>
          </a:ln>
        </p:spPr>
      </p:sp>
      <p:sp>
        <p:nvSpPr>
          <p:cNvPr id="1073" name="Google Shape;1073;p157"/>
          <p:cNvSpPr/>
          <p:nvPr>
            <p:ph idx="3" type="pic"/>
          </p:nvPr>
        </p:nvSpPr>
        <p:spPr>
          <a:xfrm>
            <a:off x="3287588" y="1771913"/>
            <a:ext cx="2572500" cy="2574000"/>
          </a:xfrm>
          <a:prstGeom prst="rect">
            <a:avLst/>
          </a:prstGeom>
          <a:noFill/>
          <a:ln>
            <a:noFill/>
          </a:ln>
        </p:spPr>
      </p:sp>
      <p:sp>
        <p:nvSpPr>
          <p:cNvPr id="1074" name="Google Shape;1074;p157"/>
          <p:cNvSpPr/>
          <p:nvPr>
            <p:ph idx="4" type="pic"/>
          </p:nvPr>
        </p:nvSpPr>
        <p:spPr>
          <a:xfrm>
            <a:off x="573788" y="1771913"/>
            <a:ext cx="2572500" cy="2574000"/>
          </a:xfrm>
          <a:prstGeom prst="rect">
            <a:avLst/>
          </a:prstGeom>
          <a:noFill/>
          <a:ln>
            <a:noFill/>
          </a:ln>
        </p:spPr>
      </p:sp>
      <p:sp>
        <p:nvSpPr>
          <p:cNvPr id="1075" name="Google Shape;1075;p157"/>
          <p:cNvSpPr txBox="1"/>
          <p:nvPr>
            <p:ph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2pPr>
            <a:lvl3pPr lvl="2"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3pPr>
            <a:lvl4pPr lvl="3"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4pPr>
            <a:lvl5pPr lvl="4"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5pPr>
            <a:lvl6pPr lvl="5"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6pPr>
            <a:lvl7pPr lvl="6"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7pPr>
            <a:lvl8pPr lvl="7"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8pPr>
            <a:lvl9pPr lvl="8"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9pPr>
          </a:lstStyle>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hree pictures + Copy" showMasterSp="0">
  <p:cSld name="TITLE_AND_BODY_4_1_1_1_1_1_1_1_1_1_1_1_1_1_1_1_1_1_2_1">
    <p:bg>
      <p:bgPr>
        <a:solidFill>
          <a:schemeClr val="lt1"/>
        </a:solidFill>
      </p:bgPr>
    </p:bg>
    <p:spTree>
      <p:nvGrpSpPr>
        <p:cNvPr id="1076" name="Shape 1076"/>
        <p:cNvGrpSpPr/>
        <p:nvPr/>
      </p:nvGrpSpPr>
      <p:grpSpPr>
        <a:xfrm>
          <a:off x="0" y="0"/>
          <a:ext cx="0" cy="0"/>
          <a:chOff x="0" y="0"/>
          <a:chExt cx="0" cy="0"/>
        </a:xfrm>
      </p:grpSpPr>
      <p:sp>
        <p:nvSpPr>
          <p:cNvPr id="1077" name="Google Shape;1077;p158"/>
          <p:cNvSpPr txBox="1"/>
          <p:nvPr>
            <p:ph type="title"/>
          </p:nvPr>
        </p:nvSpPr>
        <p:spPr>
          <a:xfrm>
            <a:off x="574338" y="3011050"/>
            <a:ext cx="2457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078" name="Google Shape;1078;p158"/>
          <p:cNvSpPr txBox="1"/>
          <p:nvPr>
            <p:ph idx="1" type="body"/>
          </p:nvPr>
        </p:nvSpPr>
        <p:spPr>
          <a:xfrm>
            <a:off x="572513" y="3338088"/>
            <a:ext cx="2457000" cy="864300"/>
          </a:xfrm>
          <a:prstGeom prst="rect">
            <a:avLst/>
          </a:prstGeom>
          <a:noFill/>
          <a:ln>
            <a:noFill/>
          </a:ln>
        </p:spPr>
        <p:txBody>
          <a:bodyPr anchorCtr="0" anchor="t" bIns="0" lIns="0" spcFirstLastPara="1" rIns="0" wrap="square" tIns="0">
            <a:noAutofit/>
          </a:bodyPr>
          <a:lstStyle>
            <a:lvl1pPr indent="-292100" lvl="0" marL="457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079" name="Google Shape;1079;p158"/>
          <p:cNvSpPr/>
          <p:nvPr>
            <p:ph idx="2" type="pic"/>
          </p:nvPr>
        </p:nvSpPr>
        <p:spPr>
          <a:xfrm>
            <a:off x="5997788" y="1485900"/>
            <a:ext cx="2572500" cy="1418700"/>
          </a:xfrm>
          <a:prstGeom prst="rect">
            <a:avLst/>
          </a:prstGeom>
          <a:noFill/>
          <a:ln>
            <a:noFill/>
          </a:ln>
        </p:spPr>
      </p:sp>
      <p:sp>
        <p:nvSpPr>
          <p:cNvPr id="1080" name="Google Shape;1080;p158"/>
          <p:cNvSpPr/>
          <p:nvPr>
            <p:ph idx="3" type="pic"/>
          </p:nvPr>
        </p:nvSpPr>
        <p:spPr>
          <a:xfrm>
            <a:off x="3287588" y="1485900"/>
            <a:ext cx="2572500" cy="1418700"/>
          </a:xfrm>
          <a:prstGeom prst="rect">
            <a:avLst/>
          </a:prstGeom>
          <a:noFill/>
          <a:ln>
            <a:noFill/>
          </a:ln>
        </p:spPr>
      </p:sp>
      <p:sp>
        <p:nvSpPr>
          <p:cNvPr id="1081" name="Google Shape;1081;p158"/>
          <p:cNvSpPr/>
          <p:nvPr>
            <p:ph idx="4" type="pic"/>
          </p:nvPr>
        </p:nvSpPr>
        <p:spPr>
          <a:xfrm>
            <a:off x="573788" y="1485900"/>
            <a:ext cx="2572500" cy="1418700"/>
          </a:xfrm>
          <a:prstGeom prst="rect">
            <a:avLst/>
          </a:prstGeom>
          <a:noFill/>
          <a:ln>
            <a:noFill/>
          </a:ln>
        </p:spPr>
      </p:sp>
      <p:sp>
        <p:nvSpPr>
          <p:cNvPr id="1082" name="Google Shape;1082;p158"/>
          <p:cNvSpPr txBox="1"/>
          <p:nvPr>
            <p:ph idx="5" type="title"/>
          </p:nvPr>
        </p:nvSpPr>
        <p:spPr>
          <a:xfrm>
            <a:off x="3344350" y="3011050"/>
            <a:ext cx="2457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083" name="Google Shape;1083;p158"/>
          <p:cNvSpPr txBox="1"/>
          <p:nvPr>
            <p:ph idx="6" type="body"/>
          </p:nvPr>
        </p:nvSpPr>
        <p:spPr>
          <a:xfrm>
            <a:off x="3342525" y="3338088"/>
            <a:ext cx="2457000" cy="864300"/>
          </a:xfrm>
          <a:prstGeom prst="rect">
            <a:avLst/>
          </a:prstGeom>
          <a:noFill/>
          <a:ln>
            <a:noFill/>
          </a:ln>
        </p:spPr>
        <p:txBody>
          <a:bodyPr anchorCtr="0" anchor="t" bIns="0" lIns="0" spcFirstLastPara="1" rIns="0" wrap="square" tIns="0">
            <a:noAutofit/>
          </a:bodyPr>
          <a:lstStyle>
            <a:lvl1pPr indent="-292100" lvl="0" marL="457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084" name="Google Shape;1084;p158"/>
          <p:cNvSpPr txBox="1"/>
          <p:nvPr>
            <p:ph idx="7" type="title"/>
          </p:nvPr>
        </p:nvSpPr>
        <p:spPr>
          <a:xfrm>
            <a:off x="5999613" y="3011050"/>
            <a:ext cx="2457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085" name="Google Shape;1085;p158"/>
          <p:cNvSpPr txBox="1"/>
          <p:nvPr>
            <p:ph idx="8" type="body"/>
          </p:nvPr>
        </p:nvSpPr>
        <p:spPr>
          <a:xfrm>
            <a:off x="5997788" y="3338088"/>
            <a:ext cx="2457000" cy="864300"/>
          </a:xfrm>
          <a:prstGeom prst="rect">
            <a:avLst/>
          </a:prstGeom>
          <a:noFill/>
          <a:ln>
            <a:noFill/>
          </a:ln>
        </p:spPr>
        <p:txBody>
          <a:bodyPr anchorCtr="0" anchor="t" bIns="0" lIns="0" spcFirstLastPara="1" rIns="0" wrap="square" tIns="0">
            <a:noAutofit/>
          </a:bodyPr>
          <a:lstStyle>
            <a:lvl1pPr indent="-292100" lvl="0" marL="457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086" name="Google Shape;1086;p158"/>
          <p:cNvSpPr txBox="1"/>
          <p:nvPr>
            <p:ph idx="9"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2pPr>
            <a:lvl3pPr lvl="2"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3pPr>
            <a:lvl4pPr lvl="3"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4pPr>
            <a:lvl5pPr lvl="4"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5pPr>
            <a:lvl6pPr lvl="5"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6pPr>
            <a:lvl7pPr lvl="6"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7pPr>
            <a:lvl8pPr lvl="7"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8pPr>
            <a:lvl9pPr lvl="8"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9pPr>
          </a:lstStyle>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our pictures + Copy" showMasterSp="0">
  <p:cSld name="TITLE_AND_BODY_4_1_1_1_1_1_1_1_1_1_1_1_1_1_1_1_1_1_1">
    <p:bg>
      <p:bgPr>
        <a:solidFill>
          <a:schemeClr val="lt1"/>
        </a:solidFill>
      </p:bgPr>
    </p:bg>
    <p:spTree>
      <p:nvGrpSpPr>
        <p:cNvPr id="1087" name="Shape 1087"/>
        <p:cNvGrpSpPr/>
        <p:nvPr/>
      </p:nvGrpSpPr>
      <p:grpSpPr>
        <a:xfrm>
          <a:off x="0" y="0"/>
          <a:ext cx="0" cy="0"/>
          <a:chOff x="0" y="0"/>
          <a:chExt cx="0" cy="0"/>
        </a:xfrm>
      </p:grpSpPr>
      <p:sp>
        <p:nvSpPr>
          <p:cNvPr id="1088" name="Google Shape;1088;p159"/>
          <p:cNvSpPr/>
          <p:nvPr>
            <p:ph idx="2" type="pic"/>
          </p:nvPr>
        </p:nvSpPr>
        <p:spPr>
          <a:xfrm>
            <a:off x="571750" y="1499163"/>
            <a:ext cx="1836600" cy="807000"/>
          </a:xfrm>
          <a:prstGeom prst="rect">
            <a:avLst/>
          </a:prstGeom>
          <a:noFill/>
          <a:ln>
            <a:noFill/>
          </a:ln>
        </p:spPr>
      </p:sp>
      <p:sp>
        <p:nvSpPr>
          <p:cNvPr id="1089" name="Google Shape;1089;p159"/>
          <p:cNvSpPr/>
          <p:nvPr>
            <p:ph idx="3" type="pic"/>
          </p:nvPr>
        </p:nvSpPr>
        <p:spPr>
          <a:xfrm>
            <a:off x="2623144" y="1490319"/>
            <a:ext cx="1836600" cy="807000"/>
          </a:xfrm>
          <a:prstGeom prst="rect">
            <a:avLst/>
          </a:prstGeom>
          <a:noFill/>
          <a:ln>
            <a:noFill/>
          </a:ln>
        </p:spPr>
      </p:sp>
      <p:sp>
        <p:nvSpPr>
          <p:cNvPr id="1090" name="Google Shape;1090;p159"/>
          <p:cNvSpPr/>
          <p:nvPr>
            <p:ph idx="4" type="pic"/>
          </p:nvPr>
        </p:nvSpPr>
        <p:spPr>
          <a:xfrm>
            <a:off x="4674550" y="1494744"/>
            <a:ext cx="1836600" cy="807000"/>
          </a:xfrm>
          <a:prstGeom prst="rect">
            <a:avLst/>
          </a:prstGeom>
          <a:noFill/>
          <a:ln>
            <a:noFill/>
          </a:ln>
        </p:spPr>
      </p:sp>
      <p:sp>
        <p:nvSpPr>
          <p:cNvPr id="1091" name="Google Shape;1091;p159"/>
          <p:cNvSpPr/>
          <p:nvPr>
            <p:ph idx="5" type="pic"/>
          </p:nvPr>
        </p:nvSpPr>
        <p:spPr>
          <a:xfrm>
            <a:off x="6725944" y="1485900"/>
            <a:ext cx="1836600" cy="807000"/>
          </a:xfrm>
          <a:prstGeom prst="rect">
            <a:avLst/>
          </a:prstGeom>
          <a:noFill/>
          <a:ln>
            <a:noFill/>
          </a:ln>
        </p:spPr>
      </p:sp>
      <p:sp>
        <p:nvSpPr>
          <p:cNvPr id="1092" name="Google Shape;1092;p159"/>
          <p:cNvSpPr txBox="1"/>
          <p:nvPr>
            <p:ph type="title"/>
          </p:nvPr>
        </p:nvSpPr>
        <p:spPr>
          <a:xfrm>
            <a:off x="571500" y="571500"/>
            <a:ext cx="79995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1093" name="Google Shape;1093;p159"/>
          <p:cNvSpPr txBox="1"/>
          <p:nvPr>
            <p:ph idx="6" type="title"/>
          </p:nvPr>
        </p:nvSpPr>
        <p:spPr>
          <a:xfrm>
            <a:off x="573045" y="2423263"/>
            <a:ext cx="1845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094" name="Google Shape;1094;p159"/>
          <p:cNvSpPr txBox="1"/>
          <p:nvPr>
            <p:ph idx="1" type="body"/>
          </p:nvPr>
        </p:nvSpPr>
        <p:spPr>
          <a:xfrm>
            <a:off x="571675" y="2750300"/>
            <a:ext cx="1845000" cy="1408500"/>
          </a:xfrm>
          <a:prstGeom prst="rect">
            <a:avLst/>
          </a:prstGeom>
          <a:noFill/>
          <a:ln>
            <a:noFill/>
          </a:ln>
        </p:spPr>
        <p:txBody>
          <a:bodyPr anchorCtr="0" anchor="t" bIns="0" lIns="0" spcFirstLastPara="1" rIns="0" wrap="square" tIns="0">
            <a:noAutofit/>
          </a:bodyPr>
          <a:lstStyle>
            <a:lvl1pPr indent="-292100" lvl="0" marL="457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095" name="Google Shape;1095;p159"/>
          <p:cNvSpPr txBox="1"/>
          <p:nvPr>
            <p:ph idx="7" type="title"/>
          </p:nvPr>
        </p:nvSpPr>
        <p:spPr>
          <a:xfrm>
            <a:off x="2619633" y="2439488"/>
            <a:ext cx="1845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096" name="Google Shape;1096;p159"/>
          <p:cNvSpPr txBox="1"/>
          <p:nvPr>
            <p:ph idx="8" type="body"/>
          </p:nvPr>
        </p:nvSpPr>
        <p:spPr>
          <a:xfrm>
            <a:off x="2618263" y="2766525"/>
            <a:ext cx="1845000" cy="1408500"/>
          </a:xfrm>
          <a:prstGeom prst="rect">
            <a:avLst/>
          </a:prstGeom>
          <a:noFill/>
          <a:ln>
            <a:noFill/>
          </a:ln>
        </p:spPr>
        <p:txBody>
          <a:bodyPr anchorCtr="0" anchor="t" bIns="0" lIns="0" spcFirstLastPara="1" rIns="0" wrap="square" tIns="0">
            <a:noAutofit/>
          </a:bodyPr>
          <a:lstStyle>
            <a:lvl1pPr indent="-292100" lvl="0" marL="457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097" name="Google Shape;1097;p159"/>
          <p:cNvSpPr txBox="1"/>
          <p:nvPr>
            <p:ph idx="9" type="title"/>
          </p:nvPr>
        </p:nvSpPr>
        <p:spPr>
          <a:xfrm>
            <a:off x="4667595" y="2439488"/>
            <a:ext cx="1845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098" name="Google Shape;1098;p159"/>
          <p:cNvSpPr txBox="1"/>
          <p:nvPr>
            <p:ph idx="13" type="body"/>
          </p:nvPr>
        </p:nvSpPr>
        <p:spPr>
          <a:xfrm>
            <a:off x="4666225" y="2766525"/>
            <a:ext cx="1845000" cy="1408500"/>
          </a:xfrm>
          <a:prstGeom prst="rect">
            <a:avLst/>
          </a:prstGeom>
          <a:noFill/>
          <a:ln>
            <a:noFill/>
          </a:ln>
        </p:spPr>
        <p:txBody>
          <a:bodyPr anchorCtr="0" anchor="t" bIns="0" lIns="0" spcFirstLastPara="1" rIns="0" wrap="square" tIns="0">
            <a:noAutofit/>
          </a:bodyPr>
          <a:lstStyle>
            <a:lvl1pPr indent="-292100" lvl="0" marL="457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099" name="Google Shape;1099;p159"/>
          <p:cNvSpPr txBox="1"/>
          <p:nvPr>
            <p:ph idx="14" type="title"/>
          </p:nvPr>
        </p:nvSpPr>
        <p:spPr>
          <a:xfrm>
            <a:off x="6727320" y="2439488"/>
            <a:ext cx="1845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100" name="Google Shape;1100;p159"/>
          <p:cNvSpPr txBox="1"/>
          <p:nvPr>
            <p:ph idx="15" type="body"/>
          </p:nvPr>
        </p:nvSpPr>
        <p:spPr>
          <a:xfrm>
            <a:off x="6725950" y="2766525"/>
            <a:ext cx="1845000" cy="1408500"/>
          </a:xfrm>
          <a:prstGeom prst="rect">
            <a:avLst/>
          </a:prstGeom>
          <a:noFill/>
          <a:ln>
            <a:noFill/>
          </a:ln>
        </p:spPr>
        <p:txBody>
          <a:bodyPr anchorCtr="0" anchor="t" bIns="0" lIns="0" spcFirstLastPara="1" rIns="0" wrap="square" tIns="0">
            <a:noAutofit/>
          </a:bodyPr>
          <a:lstStyle>
            <a:lvl1pPr indent="-292100" lvl="0" marL="457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Six pictures + Boxes" showMasterSp="0">
  <p:cSld name="TITLE_AND_BODY_4_1_1_1_1_1_1_1_1_1_1_1_1_1_1_1_1_1_1_1">
    <p:bg>
      <p:bgPr>
        <a:solidFill>
          <a:schemeClr val="lt1"/>
        </a:solidFill>
      </p:bgPr>
    </p:bg>
    <p:spTree>
      <p:nvGrpSpPr>
        <p:cNvPr id="1101" name="Shape 1101"/>
        <p:cNvGrpSpPr/>
        <p:nvPr/>
      </p:nvGrpSpPr>
      <p:grpSpPr>
        <a:xfrm>
          <a:off x="0" y="0"/>
          <a:ext cx="0" cy="0"/>
          <a:chOff x="0" y="0"/>
          <a:chExt cx="0" cy="0"/>
        </a:xfrm>
      </p:grpSpPr>
      <p:sp>
        <p:nvSpPr>
          <p:cNvPr id="1102" name="Google Shape;1102;p160"/>
          <p:cNvSpPr/>
          <p:nvPr>
            <p:ph idx="2" type="pic"/>
          </p:nvPr>
        </p:nvSpPr>
        <p:spPr>
          <a:xfrm>
            <a:off x="573788" y="571500"/>
            <a:ext cx="2572500" cy="1453200"/>
          </a:xfrm>
          <a:prstGeom prst="rect">
            <a:avLst/>
          </a:prstGeom>
          <a:noFill/>
          <a:ln>
            <a:noFill/>
          </a:ln>
        </p:spPr>
      </p:sp>
      <p:sp>
        <p:nvSpPr>
          <p:cNvPr id="1103" name="Google Shape;1103;p160"/>
          <p:cNvSpPr txBox="1"/>
          <p:nvPr>
            <p:ph type="title"/>
          </p:nvPr>
        </p:nvSpPr>
        <p:spPr>
          <a:xfrm>
            <a:off x="573788" y="2024700"/>
            <a:ext cx="2572500" cy="433200"/>
          </a:xfrm>
          <a:prstGeom prst="rect">
            <a:avLst/>
          </a:prstGeom>
          <a:solidFill>
            <a:schemeClr val="dk2"/>
          </a:solid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104" name="Google Shape;1104;p160"/>
          <p:cNvSpPr/>
          <p:nvPr>
            <p:ph idx="3" type="pic"/>
          </p:nvPr>
        </p:nvSpPr>
        <p:spPr>
          <a:xfrm>
            <a:off x="5999063" y="571500"/>
            <a:ext cx="2572500" cy="1453200"/>
          </a:xfrm>
          <a:prstGeom prst="rect">
            <a:avLst/>
          </a:prstGeom>
          <a:noFill/>
          <a:ln>
            <a:noFill/>
          </a:ln>
        </p:spPr>
      </p:sp>
      <p:sp>
        <p:nvSpPr>
          <p:cNvPr id="1105" name="Google Shape;1105;p160"/>
          <p:cNvSpPr txBox="1"/>
          <p:nvPr>
            <p:ph idx="4" type="title"/>
          </p:nvPr>
        </p:nvSpPr>
        <p:spPr>
          <a:xfrm>
            <a:off x="5999063" y="2024700"/>
            <a:ext cx="2572500" cy="433200"/>
          </a:xfrm>
          <a:prstGeom prst="rect">
            <a:avLst/>
          </a:prstGeom>
          <a:solidFill>
            <a:schemeClr val="dk2"/>
          </a:solid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106" name="Google Shape;1106;p160"/>
          <p:cNvSpPr/>
          <p:nvPr>
            <p:ph idx="5" type="pic"/>
          </p:nvPr>
        </p:nvSpPr>
        <p:spPr>
          <a:xfrm>
            <a:off x="3286425" y="571500"/>
            <a:ext cx="2572500" cy="1453200"/>
          </a:xfrm>
          <a:prstGeom prst="rect">
            <a:avLst/>
          </a:prstGeom>
          <a:noFill/>
          <a:ln>
            <a:noFill/>
          </a:ln>
        </p:spPr>
      </p:sp>
      <p:sp>
        <p:nvSpPr>
          <p:cNvPr id="1107" name="Google Shape;1107;p160"/>
          <p:cNvSpPr txBox="1"/>
          <p:nvPr>
            <p:ph idx="6" type="title"/>
          </p:nvPr>
        </p:nvSpPr>
        <p:spPr>
          <a:xfrm>
            <a:off x="3286425" y="2024700"/>
            <a:ext cx="2572500" cy="433200"/>
          </a:xfrm>
          <a:prstGeom prst="rect">
            <a:avLst/>
          </a:prstGeom>
          <a:solidFill>
            <a:schemeClr val="dk2"/>
          </a:solid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108" name="Google Shape;1108;p160"/>
          <p:cNvSpPr/>
          <p:nvPr>
            <p:ph idx="7" type="pic"/>
          </p:nvPr>
        </p:nvSpPr>
        <p:spPr>
          <a:xfrm>
            <a:off x="573788" y="2685750"/>
            <a:ext cx="2572500" cy="1453200"/>
          </a:xfrm>
          <a:prstGeom prst="rect">
            <a:avLst/>
          </a:prstGeom>
          <a:noFill/>
          <a:ln>
            <a:noFill/>
          </a:ln>
        </p:spPr>
      </p:sp>
      <p:sp>
        <p:nvSpPr>
          <p:cNvPr id="1109" name="Google Shape;1109;p160"/>
          <p:cNvSpPr txBox="1"/>
          <p:nvPr>
            <p:ph idx="8" type="title"/>
          </p:nvPr>
        </p:nvSpPr>
        <p:spPr>
          <a:xfrm>
            <a:off x="573788" y="4138950"/>
            <a:ext cx="2572500" cy="433200"/>
          </a:xfrm>
          <a:prstGeom prst="rect">
            <a:avLst/>
          </a:prstGeom>
          <a:solidFill>
            <a:schemeClr val="dk2"/>
          </a:solid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110" name="Google Shape;1110;p160"/>
          <p:cNvSpPr/>
          <p:nvPr>
            <p:ph idx="9" type="pic"/>
          </p:nvPr>
        </p:nvSpPr>
        <p:spPr>
          <a:xfrm>
            <a:off x="5999063" y="2685750"/>
            <a:ext cx="2572500" cy="1453200"/>
          </a:xfrm>
          <a:prstGeom prst="rect">
            <a:avLst/>
          </a:prstGeom>
          <a:noFill/>
          <a:ln>
            <a:noFill/>
          </a:ln>
        </p:spPr>
      </p:sp>
      <p:sp>
        <p:nvSpPr>
          <p:cNvPr id="1111" name="Google Shape;1111;p160"/>
          <p:cNvSpPr txBox="1"/>
          <p:nvPr>
            <p:ph idx="13" type="title"/>
          </p:nvPr>
        </p:nvSpPr>
        <p:spPr>
          <a:xfrm>
            <a:off x="5999063" y="4138950"/>
            <a:ext cx="2572500" cy="433200"/>
          </a:xfrm>
          <a:prstGeom prst="rect">
            <a:avLst/>
          </a:prstGeom>
          <a:solidFill>
            <a:schemeClr val="dk2"/>
          </a:solid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112" name="Google Shape;1112;p160"/>
          <p:cNvSpPr/>
          <p:nvPr>
            <p:ph idx="14" type="pic"/>
          </p:nvPr>
        </p:nvSpPr>
        <p:spPr>
          <a:xfrm>
            <a:off x="3286425" y="2685750"/>
            <a:ext cx="2572500" cy="1453200"/>
          </a:xfrm>
          <a:prstGeom prst="rect">
            <a:avLst/>
          </a:prstGeom>
          <a:noFill/>
          <a:ln>
            <a:noFill/>
          </a:ln>
        </p:spPr>
      </p:sp>
      <p:sp>
        <p:nvSpPr>
          <p:cNvPr id="1113" name="Google Shape;1113;p160"/>
          <p:cNvSpPr txBox="1"/>
          <p:nvPr>
            <p:ph idx="15" type="title"/>
          </p:nvPr>
        </p:nvSpPr>
        <p:spPr>
          <a:xfrm>
            <a:off x="3286425" y="4138950"/>
            <a:ext cx="2572500" cy="433200"/>
          </a:xfrm>
          <a:prstGeom prst="rect">
            <a:avLst/>
          </a:prstGeom>
          <a:solidFill>
            <a:schemeClr val="dk2"/>
          </a:solid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Six pictures + Labels" showMasterSp="0">
  <p:cSld name="TITLE_AND_BODY_4_1_1_1_1_1_1_1_1_1_1_1_1_1_1_1_1_1_1_1_2">
    <p:bg>
      <p:bgPr>
        <a:solidFill>
          <a:schemeClr val="lt1"/>
        </a:solidFill>
      </p:bgPr>
    </p:bg>
    <p:spTree>
      <p:nvGrpSpPr>
        <p:cNvPr id="1114" name="Shape 1114"/>
        <p:cNvGrpSpPr/>
        <p:nvPr/>
      </p:nvGrpSpPr>
      <p:grpSpPr>
        <a:xfrm>
          <a:off x="0" y="0"/>
          <a:ext cx="0" cy="0"/>
          <a:chOff x="0" y="0"/>
          <a:chExt cx="0" cy="0"/>
        </a:xfrm>
      </p:grpSpPr>
      <p:sp>
        <p:nvSpPr>
          <p:cNvPr id="1115" name="Google Shape;1115;p161"/>
          <p:cNvSpPr/>
          <p:nvPr>
            <p:ph idx="2" type="pic"/>
          </p:nvPr>
        </p:nvSpPr>
        <p:spPr>
          <a:xfrm>
            <a:off x="573788" y="571500"/>
            <a:ext cx="2572500" cy="1915200"/>
          </a:xfrm>
          <a:prstGeom prst="rect">
            <a:avLst/>
          </a:prstGeom>
          <a:noFill/>
          <a:ln>
            <a:noFill/>
          </a:ln>
        </p:spPr>
      </p:sp>
      <p:sp>
        <p:nvSpPr>
          <p:cNvPr id="1116" name="Google Shape;1116;p161"/>
          <p:cNvSpPr/>
          <p:nvPr>
            <p:ph idx="3" type="pic"/>
          </p:nvPr>
        </p:nvSpPr>
        <p:spPr>
          <a:xfrm>
            <a:off x="5999063" y="571500"/>
            <a:ext cx="2572500" cy="1905300"/>
          </a:xfrm>
          <a:prstGeom prst="rect">
            <a:avLst/>
          </a:prstGeom>
          <a:noFill/>
          <a:ln>
            <a:noFill/>
          </a:ln>
        </p:spPr>
      </p:sp>
      <p:sp>
        <p:nvSpPr>
          <p:cNvPr id="1117" name="Google Shape;1117;p161"/>
          <p:cNvSpPr/>
          <p:nvPr>
            <p:ph idx="4" type="pic"/>
          </p:nvPr>
        </p:nvSpPr>
        <p:spPr>
          <a:xfrm>
            <a:off x="3286425" y="571500"/>
            <a:ext cx="2572500" cy="1905300"/>
          </a:xfrm>
          <a:prstGeom prst="rect">
            <a:avLst/>
          </a:prstGeom>
          <a:noFill/>
          <a:ln>
            <a:noFill/>
          </a:ln>
        </p:spPr>
      </p:sp>
      <p:sp>
        <p:nvSpPr>
          <p:cNvPr id="1118" name="Google Shape;1118;p161"/>
          <p:cNvSpPr/>
          <p:nvPr>
            <p:ph idx="5" type="pic"/>
          </p:nvPr>
        </p:nvSpPr>
        <p:spPr>
          <a:xfrm>
            <a:off x="573788" y="2676450"/>
            <a:ext cx="2572500" cy="1895700"/>
          </a:xfrm>
          <a:prstGeom prst="rect">
            <a:avLst/>
          </a:prstGeom>
          <a:noFill/>
          <a:ln>
            <a:noFill/>
          </a:ln>
        </p:spPr>
      </p:sp>
      <p:sp>
        <p:nvSpPr>
          <p:cNvPr id="1119" name="Google Shape;1119;p161"/>
          <p:cNvSpPr/>
          <p:nvPr>
            <p:ph idx="6" type="pic"/>
          </p:nvPr>
        </p:nvSpPr>
        <p:spPr>
          <a:xfrm>
            <a:off x="5999063" y="2676450"/>
            <a:ext cx="2572500" cy="1895700"/>
          </a:xfrm>
          <a:prstGeom prst="rect">
            <a:avLst/>
          </a:prstGeom>
          <a:noFill/>
          <a:ln>
            <a:noFill/>
          </a:ln>
        </p:spPr>
      </p:sp>
      <p:sp>
        <p:nvSpPr>
          <p:cNvPr id="1120" name="Google Shape;1120;p161"/>
          <p:cNvSpPr/>
          <p:nvPr>
            <p:ph idx="7" type="pic"/>
          </p:nvPr>
        </p:nvSpPr>
        <p:spPr>
          <a:xfrm>
            <a:off x="3286425" y="2676450"/>
            <a:ext cx="2572500" cy="1895700"/>
          </a:xfrm>
          <a:prstGeom prst="rect">
            <a:avLst/>
          </a:prstGeom>
          <a:noFill/>
          <a:ln>
            <a:noFill/>
          </a:ln>
        </p:spPr>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Six boxes + Berry" showMasterSp="0">
  <p:cSld name="TITLE_AND_BODY_4_1_1_1_1_1_1_1_1_1_1_1_1_1_1_1_1_1_1_1_1_1">
    <p:bg>
      <p:bgPr>
        <a:solidFill>
          <a:schemeClr val="lt1"/>
        </a:solidFill>
      </p:bgPr>
    </p:bg>
    <p:spTree>
      <p:nvGrpSpPr>
        <p:cNvPr id="1121" name="Shape 1121"/>
        <p:cNvGrpSpPr/>
        <p:nvPr/>
      </p:nvGrpSpPr>
      <p:grpSpPr>
        <a:xfrm>
          <a:off x="0" y="0"/>
          <a:ext cx="0" cy="0"/>
          <a:chOff x="0" y="0"/>
          <a:chExt cx="0" cy="0"/>
        </a:xfrm>
      </p:grpSpPr>
      <p:sp>
        <p:nvSpPr>
          <p:cNvPr id="1122" name="Google Shape;1122;p162"/>
          <p:cNvSpPr/>
          <p:nvPr/>
        </p:nvSpPr>
        <p:spPr>
          <a:xfrm>
            <a:off x="575163" y="1485900"/>
            <a:ext cx="2573400" cy="14739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1123" name="Google Shape;1123;p162"/>
          <p:cNvSpPr txBox="1"/>
          <p:nvPr>
            <p:ph type="title"/>
          </p:nvPr>
        </p:nvSpPr>
        <p:spPr>
          <a:xfrm>
            <a:off x="801525" y="1681771"/>
            <a:ext cx="2117700" cy="693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124" name="Google Shape;1124;p162"/>
          <p:cNvSpPr/>
          <p:nvPr/>
        </p:nvSpPr>
        <p:spPr>
          <a:xfrm>
            <a:off x="5997100" y="3098281"/>
            <a:ext cx="2573400" cy="14739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1125" name="Google Shape;1125;p162"/>
          <p:cNvSpPr/>
          <p:nvPr/>
        </p:nvSpPr>
        <p:spPr>
          <a:xfrm>
            <a:off x="3286125" y="3098281"/>
            <a:ext cx="2573400" cy="14739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1126" name="Google Shape;1126;p162"/>
          <p:cNvSpPr/>
          <p:nvPr/>
        </p:nvSpPr>
        <p:spPr>
          <a:xfrm>
            <a:off x="5995437" y="1485900"/>
            <a:ext cx="2573400" cy="14739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1127" name="Google Shape;1127;p162"/>
          <p:cNvSpPr/>
          <p:nvPr/>
        </p:nvSpPr>
        <p:spPr>
          <a:xfrm>
            <a:off x="3285300" y="1485900"/>
            <a:ext cx="2573400" cy="14739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1128" name="Google Shape;1128;p162"/>
          <p:cNvSpPr/>
          <p:nvPr/>
        </p:nvSpPr>
        <p:spPr>
          <a:xfrm>
            <a:off x="575150" y="3098281"/>
            <a:ext cx="2573400" cy="14739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1129" name="Google Shape;1129;p162"/>
          <p:cNvSpPr/>
          <p:nvPr/>
        </p:nvSpPr>
        <p:spPr>
          <a:xfrm>
            <a:off x="575163" y="288344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130" name="Google Shape;1130;p162"/>
          <p:cNvSpPr/>
          <p:nvPr/>
        </p:nvSpPr>
        <p:spPr>
          <a:xfrm>
            <a:off x="3285300" y="288344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131" name="Google Shape;1131;p162"/>
          <p:cNvSpPr/>
          <p:nvPr/>
        </p:nvSpPr>
        <p:spPr>
          <a:xfrm>
            <a:off x="5995438" y="288344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132" name="Google Shape;1132;p162"/>
          <p:cNvSpPr/>
          <p:nvPr/>
        </p:nvSpPr>
        <p:spPr>
          <a:xfrm>
            <a:off x="575988" y="449579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133" name="Google Shape;1133;p162"/>
          <p:cNvSpPr/>
          <p:nvPr/>
        </p:nvSpPr>
        <p:spPr>
          <a:xfrm>
            <a:off x="3286125" y="449579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134" name="Google Shape;1134;p162"/>
          <p:cNvSpPr/>
          <p:nvPr/>
        </p:nvSpPr>
        <p:spPr>
          <a:xfrm>
            <a:off x="5996263" y="449579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135" name="Google Shape;1135;p162"/>
          <p:cNvSpPr txBox="1"/>
          <p:nvPr>
            <p:ph idx="2" type="title"/>
          </p:nvPr>
        </p:nvSpPr>
        <p:spPr>
          <a:xfrm>
            <a:off x="3513619" y="1678492"/>
            <a:ext cx="2117700" cy="693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136" name="Google Shape;1136;p162"/>
          <p:cNvSpPr txBox="1"/>
          <p:nvPr>
            <p:ph idx="3" type="title"/>
          </p:nvPr>
        </p:nvSpPr>
        <p:spPr>
          <a:xfrm>
            <a:off x="6225706" y="1678492"/>
            <a:ext cx="2117700" cy="693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137" name="Google Shape;1137;p162"/>
          <p:cNvSpPr txBox="1"/>
          <p:nvPr>
            <p:ph idx="4" type="title"/>
          </p:nvPr>
        </p:nvSpPr>
        <p:spPr>
          <a:xfrm>
            <a:off x="801125" y="3293674"/>
            <a:ext cx="2117700" cy="693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138" name="Google Shape;1138;p162"/>
          <p:cNvSpPr txBox="1"/>
          <p:nvPr>
            <p:ph idx="5" type="title"/>
          </p:nvPr>
        </p:nvSpPr>
        <p:spPr>
          <a:xfrm>
            <a:off x="3513219" y="3290394"/>
            <a:ext cx="2117700" cy="693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139" name="Google Shape;1139;p162"/>
          <p:cNvSpPr txBox="1"/>
          <p:nvPr>
            <p:ph idx="6" type="title"/>
          </p:nvPr>
        </p:nvSpPr>
        <p:spPr>
          <a:xfrm>
            <a:off x="6225306" y="3290394"/>
            <a:ext cx="2117700" cy="693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140" name="Google Shape;1140;p162"/>
          <p:cNvSpPr txBox="1"/>
          <p:nvPr>
            <p:ph idx="7" type="title"/>
          </p:nvPr>
        </p:nvSpPr>
        <p:spPr>
          <a:xfrm>
            <a:off x="571500" y="571500"/>
            <a:ext cx="79995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 name="Shape 63"/>
        <p:cNvGrpSpPr/>
        <p:nvPr/>
      </p:nvGrpSpPr>
      <p:grpSpPr>
        <a:xfrm>
          <a:off x="0" y="0"/>
          <a:ext cx="0" cy="0"/>
          <a:chOff x="0" y="0"/>
          <a:chExt cx="0" cy="0"/>
        </a:xfrm>
      </p:grpSpPr>
      <p:sp>
        <p:nvSpPr>
          <p:cNvPr id="64" name="Google Shape;64;p1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8"/>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marR="0" rtl="0" algn="l">
              <a:lnSpc>
                <a:spcPct val="90000"/>
              </a:lnSpc>
              <a:spcBef>
                <a:spcPts val="8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66" name="Google Shape;66;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8" name="Google Shape;68;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wo pics + Copy" showMasterSp="0">
  <p:cSld name="TITLE_AND_BODY_4_1_1_1_1_1_1_1_1_1_1_1_1_1_1_1_1_1_1_1_1_1_2_1">
    <p:bg>
      <p:bgPr>
        <a:solidFill>
          <a:schemeClr val="lt1"/>
        </a:solidFill>
      </p:bgPr>
    </p:bg>
    <p:spTree>
      <p:nvGrpSpPr>
        <p:cNvPr id="1141" name="Shape 1141"/>
        <p:cNvGrpSpPr/>
        <p:nvPr/>
      </p:nvGrpSpPr>
      <p:grpSpPr>
        <a:xfrm>
          <a:off x="0" y="0"/>
          <a:ext cx="0" cy="0"/>
          <a:chOff x="0" y="0"/>
          <a:chExt cx="0" cy="0"/>
        </a:xfrm>
      </p:grpSpPr>
      <p:sp>
        <p:nvSpPr>
          <p:cNvPr id="1142" name="Google Shape;1142;p163"/>
          <p:cNvSpPr/>
          <p:nvPr>
            <p:ph idx="2" type="pic"/>
          </p:nvPr>
        </p:nvSpPr>
        <p:spPr>
          <a:xfrm>
            <a:off x="4729613" y="1007900"/>
            <a:ext cx="3842100" cy="1877400"/>
          </a:xfrm>
          <a:prstGeom prst="rect">
            <a:avLst/>
          </a:prstGeom>
          <a:noFill/>
          <a:ln>
            <a:noFill/>
          </a:ln>
        </p:spPr>
      </p:sp>
      <p:sp>
        <p:nvSpPr>
          <p:cNvPr id="1143" name="Google Shape;1143;p163"/>
          <p:cNvSpPr/>
          <p:nvPr>
            <p:ph idx="3" type="pic"/>
          </p:nvPr>
        </p:nvSpPr>
        <p:spPr>
          <a:xfrm>
            <a:off x="573788" y="1017638"/>
            <a:ext cx="3842100" cy="1877400"/>
          </a:xfrm>
          <a:prstGeom prst="rect">
            <a:avLst/>
          </a:prstGeom>
          <a:noFill/>
          <a:ln>
            <a:noFill/>
          </a:ln>
        </p:spPr>
      </p:sp>
      <p:sp>
        <p:nvSpPr>
          <p:cNvPr id="1144" name="Google Shape;1144;p163"/>
          <p:cNvSpPr txBox="1"/>
          <p:nvPr>
            <p:ph idx="1" type="subTitle"/>
          </p:nvPr>
        </p:nvSpPr>
        <p:spPr>
          <a:xfrm>
            <a:off x="572444" y="2873125"/>
            <a:ext cx="3845100" cy="4764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9pPr>
          </a:lstStyle>
          <a:p/>
        </p:txBody>
      </p:sp>
      <p:sp>
        <p:nvSpPr>
          <p:cNvPr id="1145" name="Google Shape;1145;p163"/>
          <p:cNvSpPr txBox="1"/>
          <p:nvPr>
            <p:ph idx="4" type="subTitle"/>
          </p:nvPr>
        </p:nvSpPr>
        <p:spPr>
          <a:xfrm>
            <a:off x="4729606" y="2873125"/>
            <a:ext cx="3842100" cy="4764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9pPr>
          </a:lstStyle>
          <a:p/>
        </p:txBody>
      </p:sp>
      <p:sp>
        <p:nvSpPr>
          <p:cNvPr id="1146" name="Google Shape;1146;p163"/>
          <p:cNvSpPr txBox="1"/>
          <p:nvPr>
            <p:ph idx="5" type="subTitle"/>
          </p:nvPr>
        </p:nvSpPr>
        <p:spPr>
          <a:xfrm>
            <a:off x="570288" y="3581763"/>
            <a:ext cx="3842100" cy="99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9pPr>
          </a:lstStyle>
          <a:p/>
        </p:txBody>
      </p:sp>
      <p:sp>
        <p:nvSpPr>
          <p:cNvPr id="1147" name="Google Shape;1147;p163"/>
          <p:cNvSpPr txBox="1"/>
          <p:nvPr>
            <p:ph idx="6" type="subTitle"/>
          </p:nvPr>
        </p:nvSpPr>
        <p:spPr>
          <a:xfrm>
            <a:off x="4729613" y="3581763"/>
            <a:ext cx="3845100" cy="99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9pPr>
          </a:lstStyle>
          <a:p/>
        </p:txBody>
      </p:sp>
      <p:sp>
        <p:nvSpPr>
          <p:cNvPr id="1148" name="Google Shape;1148;p163"/>
          <p:cNvSpPr txBox="1"/>
          <p:nvPr>
            <p:ph type="title"/>
          </p:nvPr>
        </p:nvSpPr>
        <p:spPr>
          <a:xfrm>
            <a:off x="571500" y="571500"/>
            <a:ext cx="79995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wo boxes" showMasterSp="0">
  <p:cSld name="TITLE_AND_BODY_4_1_1_1_1_1_1_1_1_1_1_1_1_1_1_1_1_1_1_1_1_1_2_1_1">
    <p:bg>
      <p:bgPr>
        <a:solidFill>
          <a:schemeClr val="lt1"/>
        </a:solidFill>
      </p:bgPr>
    </p:bg>
    <p:spTree>
      <p:nvGrpSpPr>
        <p:cNvPr id="1149" name="Shape 1149"/>
        <p:cNvGrpSpPr/>
        <p:nvPr/>
      </p:nvGrpSpPr>
      <p:grpSpPr>
        <a:xfrm>
          <a:off x="0" y="0"/>
          <a:ext cx="0" cy="0"/>
          <a:chOff x="0" y="0"/>
          <a:chExt cx="0" cy="0"/>
        </a:xfrm>
      </p:grpSpPr>
      <p:sp>
        <p:nvSpPr>
          <p:cNvPr id="1150" name="Google Shape;1150;p164"/>
          <p:cNvSpPr txBox="1"/>
          <p:nvPr>
            <p:ph idx="1" type="subTitle"/>
          </p:nvPr>
        </p:nvSpPr>
        <p:spPr>
          <a:xfrm>
            <a:off x="572563" y="1682188"/>
            <a:ext cx="3857400" cy="476400"/>
          </a:xfrm>
          <a:prstGeom prst="rect">
            <a:avLst/>
          </a:prstGeom>
          <a:solidFill>
            <a:schemeClr val="accent5"/>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1151" name="Google Shape;1151;p164"/>
          <p:cNvSpPr txBox="1"/>
          <p:nvPr>
            <p:ph idx="2" type="subTitle"/>
          </p:nvPr>
        </p:nvSpPr>
        <p:spPr>
          <a:xfrm>
            <a:off x="4721850" y="1682188"/>
            <a:ext cx="3857400" cy="476400"/>
          </a:xfrm>
          <a:prstGeom prst="rect">
            <a:avLst/>
          </a:prstGeom>
          <a:solidFill>
            <a:schemeClr val="accent5"/>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1152" name="Google Shape;1152;p164"/>
          <p:cNvSpPr txBox="1"/>
          <p:nvPr>
            <p:ph idx="3" type="subTitle"/>
          </p:nvPr>
        </p:nvSpPr>
        <p:spPr>
          <a:xfrm>
            <a:off x="573788" y="2158438"/>
            <a:ext cx="3857400" cy="2038500"/>
          </a:xfrm>
          <a:prstGeom prst="rect">
            <a:avLst/>
          </a:prstGeom>
          <a:solidFill>
            <a:schemeClr val="dk2"/>
          </a:solidFill>
          <a:ln>
            <a:noFill/>
          </a:ln>
        </p:spPr>
        <p:txBody>
          <a:bodyPr anchorCtr="0" anchor="t" bIns="0" lIns="0" spcFirstLastPara="1" rIns="0" wrap="square" tIns="0">
            <a:sp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1pPr>
            <a:lvl2pPr lvl="1"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2pPr>
            <a:lvl3pPr lvl="2"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3pPr>
            <a:lvl4pPr lvl="3"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4pPr>
            <a:lvl5pPr lvl="4"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5pPr>
            <a:lvl6pPr lvl="5"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6pPr>
            <a:lvl7pPr lvl="6"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7pPr>
            <a:lvl8pPr lvl="7"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8pPr>
            <a:lvl9pPr lvl="8" marR="0" rtl="0" algn="l">
              <a:lnSpc>
                <a:spcPct val="115000"/>
              </a:lnSpc>
              <a:spcBef>
                <a:spcPts val="500"/>
              </a:spcBef>
              <a:spcAft>
                <a:spcPts val="50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9pPr>
          </a:lstStyle>
          <a:p/>
        </p:txBody>
      </p:sp>
      <p:sp>
        <p:nvSpPr>
          <p:cNvPr id="1153" name="Google Shape;1153;p164"/>
          <p:cNvSpPr txBox="1"/>
          <p:nvPr>
            <p:ph idx="4" type="subTitle"/>
          </p:nvPr>
        </p:nvSpPr>
        <p:spPr>
          <a:xfrm>
            <a:off x="4721850" y="2158438"/>
            <a:ext cx="3857400" cy="2038500"/>
          </a:xfrm>
          <a:prstGeom prst="rect">
            <a:avLst/>
          </a:prstGeom>
          <a:solidFill>
            <a:schemeClr val="dk2"/>
          </a:solidFill>
          <a:ln>
            <a:noFill/>
          </a:ln>
        </p:spPr>
        <p:txBody>
          <a:bodyPr anchorCtr="0" anchor="t" bIns="0" lIns="0" spcFirstLastPara="1" rIns="0" wrap="square" tIns="0">
            <a:sp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1pPr>
            <a:lvl2pPr lvl="1"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2pPr>
            <a:lvl3pPr lvl="2"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3pPr>
            <a:lvl4pPr lvl="3"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4pPr>
            <a:lvl5pPr lvl="4"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5pPr>
            <a:lvl6pPr lvl="5"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6pPr>
            <a:lvl7pPr lvl="6"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7pPr>
            <a:lvl8pPr lvl="7"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8pPr>
            <a:lvl9pPr lvl="8" marR="0" rtl="0" algn="l">
              <a:lnSpc>
                <a:spcPct val="115000"/>
              </a:lnSpc>
              <a:spcBef>
                <a:spcPts val="500"/>
              </a:spcBef>
              <a:spcAft>
                <a:spcPts val="50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9pPr>
          </a:lstStyle>
          <a:p/>
        </p:txBody>
      </p:sp>
      <p:sp>
        <p:nvSpPr>
          <p:cNvPr id="1154" name="Google Shape;1154;p164"/>
          <p:cNvSpPr txBox="1"/>
          <p:nvPr>
            <p:ph type="title"/>
          </p:nvPr>
        </p:nvSpPr>
        <p:spPr>
          <a:xfrm>
            <a:off x="571500" y="914400"/>
            <a:ext cx="79995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wo Columns" showMasterSp="0">
  <p:cSld name="TITLE_AND_BODY_4_1_1_1_1_1_1_1_1_1_1_1_1_1_1_1_1_1_1_1_1_1_2_1_1_1">
    <p:bg>
      <p:bgPr>
        <a:solidFill>
          <a:schemeClr val="lt1"/>
        </a:solidFill>
      </p:bgPr>
    </p:bg>
    <p:spTree>
      <p:nvGrpSpPr>
        <p:cNvPr id="1155" name="Shape 1155"/>
        <p:cNvGrpSpPr/>
        <p:nvPr/>
      </p:nvGrpSpPr>
      <p:grpSpPr>
        <a:xfrm>
          <a:off x="0" y="0"/>
          <a:ext cx="0" cy="0"/>
          <a:chOff x="0" y="0"/>
          <a:chExt cx="0" cy="0"/>
        </a:xfrm>
      </p:grpSpPr>
      <p:sp>
        <p:nvSpPr>
          <p:cNvPr id="1156" name="Google Shape;1156;p165"/>
          <p:cNvSpPr txBox="1"/>
          <p:nvPr>
            <p:ph idx="1" type="subTitle"/>
          </p:nvPr>
        </p:nvSpPr>
        <p:spPr>
          <a:xfrm>
            <a:off x="568675" y="1619113"/>
            <a:ext cx="3842100" cy="20724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9pPr>
          </a:lstStyle>
          <a:p/>
        </p:txBody>
      </p:sp>
      <p:sp>
        <p:nvSpPr>
          <p:cNvPr id="1157" name="Google Shape;1157;p165"/>
          <p:cNvSpPr txBox="1"/>
          <p:nvPr>
            <p:ph idx="2" type="subTitle"/>
          </p:nvPr>
        </p:nvSpPr>
        <p:spPr>
          <a:xfrm>
            <a:off x="4728000" y="1619113"/>
            <a:ext cx="3845100" cy="20724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9pPr>
          </a:lstStyle>
          <a:p/>
        </p:txBody>
      </p:sp>
      <p:sp>
        <p:nvSpPr>
          <p:cNvPr id="1158" name="Google Shape;1158;p165"/>
          <p:cNvSpPr txBox="1"/>
          <p:nvPr>
            <p:ph type="title"/>
          </p:nvPr>
        </p:nvSpPr>
        <p:spPr>
          <a:xfrm>
            <a:off x="571500" y="914400"/>
            <a:ext cx="79995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Six Lines + Numbers" showMasterSp="0">
  <p:cSld name="TITLE_AND_BODY_4_1_1_1_1_1_1_1_1_1_1_1_1_1_1_1_1_1_1_1_1_1_1">
    <p:bg>
      <p:bgPr>
        <a:solidFill>
          <a:schemeClr val="lt1"/>
        </a:solidFill>
      </p:bgPr>
    </p:bg>
    <p:spTree>
      <p:nvGrpSpPr>
        <p:cNvPr id="1159" name="Shape 1159"/>
        <p:cNvGrpSpPr/>
        <p:nvPr/>
      </p:nvGrpSpPr>
      <p:grpSpPr>
        <a:xfrm>
          <a:off x="0" y="0"/>
          <a:ext cx="0" cy="0"/>
          <a:chOff x="0" y="0"/>
          <a:chExt cx="0" cy="0"/>
        </a:xfrm>
      </p:grpSpPr>
      <p:sp>
        <p:nvSpPr>
          <p:cNvPr id="1160" name="Google Shape;1160;p166"/>
          <p:cNvSpPr txBox="1"/>
          <p:nvPr>
            <p:ph idx="1" type="body"/>
          </p:nvPr>
        </p:nvSpPr>
        <p:spPr>
          <a:xfrm>
            <a:off x="571138" y="2267925"/>
            <a:ext cx="2361600" cy="609600"/>
          </a:xfrm>
          <a:prstGeom prst="rect">
            <a:avLst/>
          </a:prstGeom>
          <a:noFill/>
          <a:ln>
            <a:noFill/>
          </a:ln>
        </p:spPr>
        <p:txBody>
          <a:bodyPr anchorCtr="0" anchor="t" bIns="0" lIns="0" spcFirstLastPara="1" rIns="0" wrap="square" tIns="0">
            <a:normAutofit/>
          </a:bodyPr>
          <a:lstStyle>
            <a:lvl1pPr indent="-273050" lvl="0" marL="457200" marR="0" rtl="0" algn="l">
              <a:lnSpc>
                <a:spcPct val="100000"/>
              </a:lnSpc>
              <a:spcBef>
                <a:spcPts val="0"/>
              </a:spcBef>
              <a:spcAft>
                <a:spcPts val="0"/>
              </a:spcAft>
              <a:buClr>
                <a:srgbClr val="000000"/>
              </a:buClr>
              <a:buSzPts val="700"/>
              <a:buFont typeface="IBM Plex Sans"/>
              <a:buChar char="●"/>
              <a:defRPr b="0" i="0" sz="7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161" name="Google Shape;1161;p166"/>
          <p:cNvSpPr txBox="1"/>
          <p:nvPr>
            <p:ph type="title"/>
          </p:nvPr>
        </p:nvSpPr>
        <p:spPr>
          <a:xfrm>
            <a:off x="572514" y="1865488"/>
            <a:ext cx="2361600" cy="246300"/>
          </a:xfrm>
          <a:prstGeom prst="rect">
            <a:avLst/>
          </a:prstGeom>
          <a:noFill/>
          <a:ln>
            <a:noFill/>
          </a:ln>
        </p:spPr>
        <p:txBody>
          <a:bodyPr anchorCtr="0" anchor="t" bIns="45725" lIns="45725" spcFirstLastPara="1" rIns="45725" wrap="square" tIns="45725">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162" name="Google Shape;1162;p166"/>
          <p:cNvSpPr txBox="1"/>
          <p:nvPr/>
        </p:nvSpPr>
        <p:spPr>
          <a:xfrm>
            <a:off x="571213" y="1485900"/>
            <a:ext cx="612000" cy="384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1000"/>
              </a:spcAft>
              <a:buClr>
                <a:srgbClr val="000000"/>
              </a:buClr>
              <a:buSzPts val="2500"/>
              <a:buFont typeface="Arial"/>
              <a:buNone/>
            </a:pPr>
            <a:r>
              <a:rPr b="1" i="0" lang="en" sz="2500" u="none" cap="none" strike="noStrike">
                <a:solidFill>
                  <a:srgbClr val="16140C"/>
                </a:solidFill>
                <a:latin typeface="IBM Plex Sans"/>
                <a:ea typeface="IBM Plex Sans"/>
                <a:cs typeface="IBM Plex Sans"/>
                <a:sym typeface="IBM Plex Sans"/>
              </a:rPr>
              <a:t>1</a:t>
            </a:r>
            <a:endParaRPr b="1" i="0" sz="2500" u="none" cap="none" strike="noStrike">
              <a:solidFill>
                <a:srgbClr val="000000"/>
              </a:solidFill>
              <a:latin typeface="IBM Plex Sans"/>
              <a:ea typeface="IBM Plex Sans"/>
              <a:cs typeface="IBM Plex Sans"/>
              <a:sym typeface="IBM Plex Sans"/>
            </a:endParaRPr>
          </a:p>
        </p:txBody>
      </p:sp>
      <p:cxnSp>
        <p:nvCxnSpPr>
          <p:cNvPr id="1163" name="Google Shape;1163;p166"/>
          <p:cNvCxnSpPr/>
          <p:nvPr/>
        </p:nvCxnSpPr>
        <p:spPr>
          <a:xfrm>
            <a:off x="571213" y="2182813"/>
            <a:ext cx="2361600" cy="0"/>
          </a:xfrm>
          <a:prstGeom prst="straightConnector1">
            <a:avLst/>
          </a:prstGeom>
          <a:noFill/>
          <a:ln cap="flat" cmpd="sng" w="9525">
            <a:solidFill>
              <a:srgbClr val="16140C"/>
            </a:solidFill>
            <a:prstDash val="solid"/>
            <a:round/>
            <a:headEnd len="sm" w="sm" type="none"/>
            <a:tailEnd len="sm" w="sm" type="none"/>
          </a:ln>
        </p:spPr>
      </p:cxnSp>
      <p:sp>
        <p:nvSpPr>
          <p:cNvPr id="1164" name="Google Shape;1164;p166"/>
          <p:cNvSpPr txBox="1"/>
          <p:nvPr/>
        </p:nvSpPr>
        <p:spPr>
          <a:xfrm>
            <a:off x="3350228" y="1485900"/>
            <a:ext cx="612000" cy="384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1000"/>
              </a:spcAft>
              <a:buClr>
                <a:srgbClr val="000000"/>
              </a:buClr>
              <a:buSzPts val="2500"/>
              <a:buFont typeface="Arial"/>
              <a:buNone/>
            </a:pPr>
            <a:r>
              <a:rPr b="1" i="0" lang="en" sz="2500" u="none" cap="none" strike="noStrike">
                <a:solidFill>
                  <a:srgbClr val="16140C"/>
                </a:solidFill>
                <a:latin typeface="IBM Plex Sans"/>
                <a:ea typeface="IBM Plex Sans"/>
                <a:cs typeface="IBM Plex Sans"/>
                <a:sym typeface="IBM Plex Sans"/>
              </a:rPr>
              <a:t>2</a:t>
            </a:r>
            <a:endParaRPr b="1" i="0" sz="2500" u="none" cap="none" strike="noStrike">
              <a:solidFill>
                <a:srgbClr val="000000"/>
              </a:solidFill>
              <a:latin typeface="IBM Plex Sans"/>
              <a:ea typeface="IBM Plex Sans"/>
              <a:cs typeface="IBM Plex Sans"/>
              <a:sym typeface="IBM Plex Sans"/>
            </a:endParaRPr>
          </a:p>
        </p:txBody>
      </p:sp>
      <p:sp>
        <p:nvSpPr>
          <p:cNvPr id="1165" name="Google Shape;1165;p166"/>
          <p:cNvSpPr txBox="1"/>
          <p:nvPr/>
        </p:nvSpPr>
        <p:spPr>
          <a:xfrm>
            <a:off x="6129244" y="1485900"/>
            <a:ext cx="612000" cy="384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1000"/>
              </a:spcAft>
              <a:buClr>
                <a:srgbClr val="000000"/>
              </a:buClr>
              <a:buSzPts val="2500"/>
              <a:buFont typeface="Arial"/>
              <a:buNone/>
            </a:pPr>
            <a:r>
              <a:rPr b="1" i="0" lang="en" sz="2500" u="none" cap="none" strike="noStrike">
                <a:solidFill>
                  <a:srgbClr val="16140C"/>
                </a:solidFill>
                <a:latin typeface="IBM Plex Sans"/>
                <a:ea typeface="IBM Plex Sans"/>
                <a:cs typeface="IBM Plex Sans"/>
                <a:sym typeface="IBM Plex Sans"/>
              </a:rPr>
              <a:t>3</a:t>
            </a:r>
            <a:endParaRPr b="1" i="0" sz="2500" u="none" cap="none" strike="noStrike">
              <a:solidFill>
                <a:srgbClr val="000000"/>
              </a:solidFill>
              <a:latin typeface="IBM Plex Sans"/>
              <a:ea typeface="IBM Plex Sans"/>
              <a:cs typeface="IBM Plex Sans"/>
              <a:sym typeface="IBM Plex Sans"/>
            </a:endParaRPr>
          </a:p>
        </p:txBody>
      </p:sp>
      <p:sp>
        <p:nvSpPr>
          <p:cNvPr id="1166" name="Google Shape;1166;p166"/>
          <p:cNvSpPr txBox="1"/>
          <p:nvPr/>
        </p:nvSpPr>
        <p:spPr>
          <a:xfrm>
            <a:off x="572638" y="3145500"/>
            <a:ext cx="612000" cy="384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1000"/>
              </a:spcAft>
              <a:buClr>
                <a:srgbClr val="000000"/>
              </a:buClr>
              <a:buSzPts val="2500"/>
              <a:buFont typeface="Arial"/>
              <a:buNone/>
            </a:pPr>
            <a:r>
              <a:rPr b="1" i="0" lang="en" sz="2500" u="none" cap="none" strike="noStrike">
                <a:solidFill>
                  <a:srgbClr val="16140C"/>
                </a:solidFill>
                <a:latin typeface="IBM Plex Sans"/>
                <a:ea typeface="IBM Plex Sans"/>
                <a:cs typeface="IBM Plex Sans"/>
                <a:sym typeface="IBM Plex Sans"/>
              </a:rPr>
              <a:t>4</a:t>
            </a:r>
            <a:endParaRPr b="1" i="0" sz="2500" u="none" cap="none" strike="noStrike">
              <a:solidFill>
                <a:srgbClr val="000000"/>
              </a:solidFill>
              <a:latin typeface="IBM Plex Sans"/>
              <a:ea typeface="IBM Plex Sans"/>
              <a:cs typeface="IBM Plex Sans"/>
              <a:sym typeface="IBM Plex Sans"/>
            </a:endParaRPr>
          </a:p>
        </p:txBody>
      </p:sp>
      <p:sp>
        <p:nvSpPr>
          <p:cNvPr id="1167" name="Google Shape;1167;p166"/>
          <p:cNvSpPr txBox="1"/>
          <p:nvPr/>
        </p:nvSpPr>
        <p:spPr>
          <a:xfrm>
            <a:off x="3351654" y="3145500"/>
            <a:ext cx="612000" cy="384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1000"/>
              </a:spcAft>
              <a:buClr>
                <a:srgbClr val="000000"/>
              </a:buClr>
              <a:buSzPts val="2500"/>
              <a:buFont typeface="Arial"/>
              <a:buNone/>
            </a:pPr>
            <a:r>
              <a:rPr b="1" i="0" lang="en" sz="2500" u="none" cap="none" strike="noStrike">
                <a:solidFill>
                  <a:srgbClr val="16140C"/>
                </a:solidFill>
                <a:latin typeface="IBM Plex Sans"/>
                <a:ea typeface="IBM Plex Sans"/>
                <a:cs typeface="IBM Plex Sans"/>
                <a:sym typeface="IBM Plex Sans"/>
              </a:rPr>
              <a:t>5</a:t>
            </a:r>
            <a:endParaRPr b="1" i="0" sz="2500" u="none" cap="none" strike="noStrike">
              <a:solidFill>
                <a:srgbClr val="000000"/>
              </a:solidFill>
              <a:latin typeface="IBM Plex Sans"/>
              <a:ea typeface="IBM Plex Sans"/>
              <a:cs typeface="IBM Plex Sans"/>
              <a:sym typeface="IBM Plex Sans"/>
            </a:endParaRPr>
          </a:p>
        </p:txBody>
      </p:sp>
      <p:sp>
        <p:nvSpPr>
          <p:cNvPr id="1168" name="Google Shape;1168;p166"/>
          <p:cNvSpPr txBox="1"/>
          <p:nvPr/>
        </p:nvSpPr>
        <p:spPr>
          <a:xfrm>
            <a:off x="6130670" y="3145500"/>
            <a:ext cx="612000" cy="384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1000"/>
              </a:spcAft>
              <a:buClr>
                <a:srgbClr val="000000"/>
              </a:buClr>
              <a:buSzPts val="2500"/>
              <a:buFont typeface="Arial"/>
              <a:buNone/>
            </a:pPr>
            <a:r>
              <a:rPr b="1" i="0" lang="en" sz="2500" u="none" cap="none" strike="noStrike">
                <a:solidFill>
                  <a:srgbClr val="16140C"/>
                </a:solidFill>
                <a:latin typeface="IBM Plex Sans"/>
                <a:ea typeface="IBM Plex Sans"/>
                <a:cs typeface="IBM Plex Sans"/>
                <a:sym typeface="IBM Plex Sans"/>
              </a:rPr>
              <a:t>6</a:t>
            </a:r>
            <a:endParaRPr b="1" i="0" sz="2500" u="none" cap="none" strike="noStrike">
              <a:solidFill>
                <a:srgbClr val="000000"/>
              </a:solidFill>
              <a:latin typeface="IBM Plex Sans"/>
              <a:ea typeface="IBM Plex Sans"/>
              <a:cs typeface="IBM Plex Sans"/>
              <a:sym typeface="IBM Plex Sans"/>
            </a:endParaRPr>
          </a:p>
        </p:txBody>
      </p:sp>
      <p:sp>
        <p:nvSpPr>
          <p:cNvPr id="1169" name="Google Shape;1169;p166"/>
          <p:cNvSpPr txBox="1"/>
          <p:nvPr>
            <p:ph idx="2" type="body"/>
          </p:nvPr>
        </p:nvSpPr>
        <p:spPr>
          <a:xfrm>
            <a:off x="6129413" y="2276625"/>
            <a:ext cx="2361600" cy="609600"/>
          </a:xfrm>
          <a:prstGeom prst="rect">
            <a:avLst/>
          </a:prstGeom>
          <a:noFill/>
          <a:ln>
            <a:noFill/>
          </a:ln>
        </p:spPr>
        <p:txBody>
          <a:bodyPr anchorCtr="0" anchor="t" bIns="0" lIns="0" spcFirstLastPara="1" rIns="0" wrap="square" tIns="0">
            <a:normAutofit/>
          </a:bodyPr>
          <a:lstStyle>
            <a:lvl1pPr indent="-273050" lvl="0" marL="457200" marR="0" rtl="0" algn="l">
              <a:lnSpc>
                <a:spcPct val="100000"/>
              </a:lnSpc>
              <a:spcBef>
                <a:spcPts val="0"/>
              </a:spcBef>
              <a:spcAft>
                <a:spcPts val="0"/>
              </a:spcAft>
              <a:buClr>
                <a:srgbClr val="000000"/>
              </a:buClr>
              <a:buSzPts val="700"/>
              <a:buFont typeface="IBM Plex Sans"/>
              <a:buChar char="●"/>
              <a:defRPr b="0" i="0" sz="7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170" name="Google Shape;1170;p166"/>
          <p:cNvSpPr txBox="1"/>
          <p:nvPr>
            <p:ph idx="3" type="title"/>
          </p:nvPr>
        </p:nvSpPr>
        <p:spPr>
          <a:xfrm>
            <a:off x="6130789" y="1874188"/>
            <a:ext cx="2361600" cy="246300"/>
          </a:xfrm>
          <a:prstGeom prst="rect">
            <a:avLst/>
          </a:prstGeom>
          <a:noFill/>
          <a:ln>
            <a:noFill/>
          </a:ln>
        </p:spPr>
        <p:txBody>
          <a:bodyPr anchorCtr="0" anchor="t" bIns="45725" lIns="45725" spcFirstLastPara="1" rIns="45725" wrap="square" tIns="45725">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1171" name="Google Shape;1171;p166"/>
          <p:cNvCxnSpPr/>
          <p:nvPr/>
        </p:nvCxnSpPr>
        <p:spPr>
          <a:xfrm>
            <a:off x="6129488" y="2191513"/>
            <a:ext cx="2361600" cy="0"/>
          </a:xfrm>
          <a:prstGeom prst="straightConnector1">
            <a:avLst/>
          </a:prstGeom>
          <a:noFill/>
          <a:ln cap="flat" cmpd="sng" w="9525">
            <a:solidFill>
              <a:srgbClr val="16140C"/>
            </a:solidFill>
            <a:prstDash val="solid"/>
            <a:round/>
            <a:headEnd len="sm" w="sm" type="none"/>
            <a:tailEnd len="sm" w="sm" type="none"/>
          </a:ln>
        </p:spPr>
      </p:cxnSp>
      <p:sp>
        <p:nvSpPr>
          <p:cNvPr id="1172" name="Google Shape;1172;p166"/>
          <p:cNvSpPr txBox="1"/>
          <p:nvPr>
            <p:ph idx="4" type="body"/>
          </p:nvPr>
        </p:nvSpPr>
        <p:spPr>
          <a:xfrm>
            <a:off x="3349588" y="2270231"/>
            <a:ext cx="2361600" cy="609600"/>
          </a:xfrm>
          <a:prstGeom prst="rect">
            <a:avLst/>
          </a:prstGeom>
          <a:noFill/>
          <a:ln>
            <a:noFill/>
          </a:ln>
        </p:spPr>
        <p:txBody>
          <a:bodyPr anchorCtr="0" anchor="t" bIns="0" lIns="0" spcFirstLastPara="1" rIns="0" wrap="square" tIns="0">
            <a:normAutofit/>
          </a:bodyPr>
          <a:lstStyle>
            <a:lvl1pPr indent="-273050" lvl="0" marL="457200" marR="0" rtl="0" algn="l">
              <a:lnSpc>
                <a:spcPct val="100000"/>
              </a:lnSpc>
              <a:spcBef>
                <a:spcPts val="0"/>
              </a:spcBef>
              <a:spcAft>
                <a:spcPts val="0"/>
              </a:spcAft>
              <a:buClr>
                <a:srgbClr val="000000"/>
              </a:buClr>
              <a:buSzPts val="700"/>
              <a:buFont typeface="IBM Plex Sans"/>
              <a:buChar char="●"/>
              <a:defRPr b="0" i="0" sz="7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173" name="Google Shape;1173;p166"/>
          <p:cNvSpPr txBox="1"/>
          <p:nvPr>
            <p:ph idx="5" type="title"/>
          </p:nvPr>
        </p:nvSpPr>
        <p:spPr>
          <a:xfrm>
            <a:off x="3350964" y="1867794"/>
            <a:ext cx="2361600" cy="246300"/>
          </a:xfrm>
          <a:prstGeom prst="rect">
            <a:avLst/>
          </a:prstGeom>
          <a:noFill/>
          <a:ln>
            <a:noFill/>
          </a:ln>
        </p:spPr>
        <p:txBody>
          <a:bodyPr anchorCtr="0" anchor="t" bIns="45725" lIns="45725" spcFirstLastPara="1" rIns="45725" wrap="square" tIns="45725">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1174" name="Google Shape;1174;p166"/>
          <p:cNvCxnSpPr/>
          <p:nvPr/>
        </p:nvCxnSpPr>
        <p:spPr>
          <a:xfrm>
            <a:off x="3349663" y="2185119"/>
            <a:ext cx="2361600" cy="0"/>
          </a:xfrm>
          <a:prstGeom prst="straightConnector1">
            <a:avLst/>
          </a:prstGeom>
          <a:noFill/>
          <a:ln cap="flat" cmpd="sng" w="9525">
            <a:solidFill>
              <a:srgbClr val="16140C"/>
            </a:solidFill>
            <a:prstDash val="solid"/>
            <a:round/>
            <a:headEnd len="sm" w="sm" type="none"/>
            <a:tailEnd len="sm" w="sm" type="none"/>
          </a:ln>
        </p:spPr>
      </p:cxnSp>
      <p:sp>
        <p:nvSpPr>
          <p:cNvPr id="1175" name="Google Shape;1175;p166"/>
          <p:cNvSpPr txBox="1"/>
          <p:nvPr>
            <p:ph idx="6" type="body"/>
          </p:nvPr>
        </p:nvSpPr>
        <p:spPr>
          <a:xfrm>
            <a:off x="571138" y="3961959"/>
            <a:ext cx="2361600" cy="609600"/>
          </a:xfrm>
          <a:prstGeom prst="rect">
            <a:avLst/>
          </a:prstGeom>
          <a:noFill/>
          <a:ln>
            <a:noFill/>
          </a:ln>
        </p:spPr>
        <p:txBody>
          <a:bodyPr anchorCtr="0" anchor="t" bIns="0" lIns="0" spcFirstLastPara="1" rIns="0" wrap="square" tIns="0">
            <a:normAutofit/>
          </a:bodyPr>
          <a:lstStyle>
            <a:lvl1pPr indent="-273050" lvl="0" marL="457200" marR="0" rtl="0" algn="l">
              <a:lnSpc>
                <a:spcPct val="100000"/>
              </a:lnSpc>
              <a:spcBef>
                <a:spcPts val="0"/>
              </a:spcBef>
              <a:spcAft>
                <a:spcPts val="0"/>
              </a:spcAft>
              <a:buClr>
                <a:srgbClr val="000000"/>
              </a:buClr>
              <a:buSzPts val="700"/>
              <a:buFont typeface="IBM Plex Sans"/>
              <a:buChar char="●"/>
              <a:defRPr b="0" i="0" sz="7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176" name="Google Shape;1176;p166"/>
          <p:cNvSpPr txBox="1"/>
          <p:nvPr>
            <p:ph idx="7" type="title"/>
          </p:nvPr>
        </p:nvSpPr>
        <p:spPr>
          <a:xfrm>
            <a:off x="572514" y="3546488"/>
            <a:ext cx="23616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1177" name="Google Shape;1177;p166"/>
          <p:cNvCxnSpPr/>
          <p:nvPr/>
        </p:nvCxnSpPr>
        <p:spPr>
          <a:xfrm>
            <a:off x="571213" y="3876847"/>
            <a:ext cx="2361600" cy="0"/>
          </a:xfrm>
          <a:prstGeom prst="straightConnector1">
            <a:avLst/>
          </a:prstGeom>
          <a:noFill/>
          <a:ln cap="flat" cmpd="sng" w="9525">
            <a:solidFill>
              <a:srgbClr val="16140C"/>
            </a:solidFill>
            <a:prstDash val="solid"/>
            <a:round/>
            <a:headEnd len="sm" w="sm" type="none"/>
            <a:tailEnd len="sm" w="sm" type="none"/>
          </a:ln>
        </p:spPr>
      </p:cxnSp>
      <p:sp>
        <p:nvSpPr>
          <p:cNvPr id="1178" name="Google Shape;1178;p166"/>
          <p:cNvSpPr txBox="1"/>
          <p:nvPr>
            <p:ph idx="8" type="body"/>
          </p:nvPr>
        </p:nvSpPr>
        <p:spPr>
          <a:xfrm>
            <a:off x="6129413" y="3970659"/>
            <a:ext cx="2361600" cy="609600"/>
          </a:xfrm>
          <a:prstGeom prst="rect">
            <a:avLst/>
          </a:prstGeom>
          <a:noFill/>
          <a:ln>
            <a:noFill/>
          </a:ln>
        </p:spPr>
        <p:txBody>
          <a:bodyPr anchorCtr="0" anchor="t" bIns="0" lIns="0" spcFirstLastPara="1" rIns="0" wrap="square" tIns="0">
            <a:normAutofit/>
          </a:bodyPr>
          <a:lstStyle>
            <a:lvl1pPr indent="-273050" lvl="0" marL="457200" marR="0" rtl="0" algn="l">
              <a:lnSpc>
                <a:spcPct val="100000"/>
              </a:lnSpc>
              <a:spcBef>
                <a:spcPts val="0"/>
              </a:spcBef>
              <a:spcAft>
                <a:spcPts val="0"/>
              </a:spcAft>
              <a:buClr>
                <a:srgbClr val="000000"/>
              </a:buClr>
              <a:buSzPts val="700"/>
              <a:buFont typeface="IBM Plex Sans"/>
              <a:buChar char="●"/>
              <a:defRPr b="0" i="0" sz="7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179" name="Google Shape;1179;p166"/>
          <p:cNvSpPr txBox="1"/>
          <p:nvPr>
            <p:ph idx="9" type="title"/>
          </p:nvPr>
        </p:nvSpPr>
        <p:spPr>
          <a:xfrm>
            <a:off x="6130789" y="3555188"/>
            <a:ext cx="23616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1180" name="Google Shape;1180;p166"/>
          <p:cNvCxnSpPr/>
          <p:nvPr/>
        </p:nvCxnSpPr>
        <p:spPr>
          <a:xfrm>
            <a:off x="6129488" y="3885547"/>
            <a:ext cx="2361600" cy="0"/>
          </a:xfrm>
          <a:prstGeom prst="straightConnector1">
            <a:avLst/>
          </a:prstGeom>
          <a:noFill/>
          <a:ln cap="flat" cmpd="sng" w="9525">
            <a:solidFill>
              <a:srgbClr val="16140C"/>
            </a:solidFill>
            <a:prstDash val="solid"/>
            <a:round/>
            <a:headEnd len="sm" w="sm" type="none"/>
            <a:tailEnd len="sm" w="sm" type="none"/>
          </a:ln>
        </p:spPr>
      </p:cxnSp>
      <p:sp>
        <p:nvSpPr>
          <p:cNvPr id="1181" name="Google Shape;1181;p166"/>
          <p:cNvSpPr txBox="1"/>
          <p:nvPr>
            <p:ph idx="13" type="body"/>
          </p:nvPr>
        </p:nvSpPr>
        <p:spPr>
          <a:xfrm>
            <a:off x="3349588" y="3964265"/>
            <a:ext cx="2361600" cy="609600"/>
          </a:xfrm>
          <a:prstGeom prst="rect">
            <a:avLst/>
          </a:prstGeom>
          <a:noFill/>
          <a:ln>
            <a:noFill/>
          </a:ln>
        </p:spPr>
        <p:txBody>
          <a:bodyPr anchorCtr="0" anchor="t" bIns="0" lIns="0" spcFirstLastPara="1" rIns="0" wrap="square" tIns="0">
            <a:normAutofit/>
          </a:bodyPr>
          <a:lstStyle>
            <a:lvl1pPr indent="-273050" lvl="0" marL="457200" marR="0" rtl="0" algn="l">
              <a:lnSpc>
                <a:spcPct val="100000"/>
              </a:lnSpc>
              <a:spcBef>
                <a:spcPts val="0"/>
              </a:spcBef>
              <a:spcAft>
                <a:spcPts val="0"/>
              </a:spcAft>
              <a:buClr>
                <a:srgbClr val="000000"/>
              </a:buClr>
              <a:buSzPts val="700"/>
              <a:buFont typeface="IBM Plex Sans"/>
              <a:buChar char="●"/>
              <a:defRPr b="0" i="0" sz="7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182" name="Google Shape;1182;p166"/>
          <p:cNvSpPr txBox="1"/>
          <p:nvPr>
            <p:ph idx="14" type="title"/>
          </p:nvPr>
        </p:nvSpPr>
        <p:spPr>
          <a:xfrm>
            <a:off x="3350964" y="3548794"/>
            <a:ext cx="23616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1183" name="Google Shape;1183;p166"/>
          <p:cNvCxnSpPr/>
          <p:nvPr/>
        </p:nvCxnSpPr>
        <p:spPr>
          <a:xfrm>
            <a:off x="3349663" y="3879153"/>
            <a:ext cx="2361600" cy="0"/>
          </a:xfrm>
          <a:prstGeom prst="straightConnector1">
            <a:avLst/>
          </a:prstGeom>
          <a:noFill/>
          <a:ln cap="flat" cmpd="sng" w="9525">
            <a:solidFill>
              <a:srgbClr val="16140C"/>
            </a:solidFill>
            <a:prstDash val="solid"/>
            <a:round/>
            <a:headEnd len="sm" w="sm" type="none"/>
            <a:tailEnd len="sm" w="sm" type="none"/>
          </a:ln>
        </p:spPr>
      </p:cxnSp>
      <p:sp>
        <p:nvSpPr>
          <p:cNvPr id="1184" name="Google Shape;1184;p166"/>
          <p:cNvSpPr txBox="1"/>
          <p:nvPr>
            <p:ph idx="15" type="title"/>
          </p:nvPr>
        </p:nvSpPr>
        <p:spPr>
          <a:xfrm>
            <a:off x="571500" y="571500"/>
            <a:ext cx="79995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Six Lines" showMasterSp="0">
  <p:cSld name="TITLE_AND_BODY_4_1_1_1_1_1_1_1_1_1_1_1_1_1_1_1_1_1_1_1_1_1_1_1">
    <p:bg>
      <p:bgPr>
        <a:solidFill>
          <a:schemeClr val="lt1"/>
        </a:solidFill>
      </p:bgPr>
    </p:bg>
    <p:spTree>
      <p:nvGrpSpPr>
        <p:cNvPr id="1185" name="Shape 1185"/>
        <p:cNvGrpSpPr/>
        <p:nvPr/>
      </p:nvGrpSpPr>
      <p:grpSpPr>
        <a:xfrm>
          <a:off x="0" y="0"/>
          <a:ext cx="0" cy="0"/>
          <a:chOff x="0" y="0"/>
          <a:chExt cx="0" cy="0"/>
        </a:xfrm>
      </p:grpSpPr>
      <p:sp>
        <p:nvSpPr>
          <p:cNvPr id="1186" name="Google Shape;1186;p167"/>
          <p:cNvSpPr txBox="1"/>
          <p:nvPr>
            <p:ph type="title"/>
          </p:nvPr>
        </p:nvSpPr>
        <p:spPr>
          <a:xfrm>
            <a:off x="1961013" y="3710142"/>
            <a:ext cx="2370300" cy="5079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187" name="Google Shape;1187;p167"/>
          <p:cNvSpPr txBox="1"/>
          <p:nvPr>
            <p:ph idx="2" type="title"/>
          </p:nvPr>
        </p:nvSpPr>
        <p:spPr>
          <a:xfrm>
            <a:off x="573237" y="2624925"/>
            <a:ext cx="12057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188" name="Google Shape;1188;p167"/>
          <p:cNvSpPr txBox="1"/>
          <p:nvPr>
            <p:ph idx="3" type="title"/>
          </p:nvPr>
        </p:nvSpPr>
        <p:spPr>
          <a:xfrm>
            <a:off x="1961050" y="2650213"/>
            <a:ext cx="2370300" cy="5079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189" name="Google Shape;1189;p167"/>
          <p:cNvSpPr txBox="1"/>
          <p:nvPr>
            <p:ph idx="4" type="title"/>
          </p:nvPr>
        </p:nvSpPr>
        <p:spPr>
          <a:xfrm>
            <a:off x="573869" y="1577750"/>
            <a:ext cx="12057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1190" name="Google Shape;1190;p167"/>
          <p:cNvCxnSpPr/>
          <p:nvPr/>
        </p:nvCxnSpPr>
        <p:spPr>
          <a:xfrm>
            <a:off x="572569" y="1485900"/>
            <a:ext cx="3759600" cy="0"/>
          </a:xfrm>
          <a:prstGeom prst="straightConnector1">
            <a:avLst/>
          </a:prstGeom>
          <a:noFill/>
          <a:ln cap="flat" cmpd="sng" w="9525">
            <a:solidFill>
              <a:srgbClr val="16140C"/>
            </a:solidFill>
            <a:prstDash val="solid"/>
            <a:round/>
            <a:headEnd len="sm" w="sm" type="none"/>
            <a:tailEnd len="sm" w="sm" type="none"/>
          </a:ln>
        </p:spPr>
      </p:cxnSp>
      <p:cxnSp>
        <p:nvCxnSpPr>
          <p:cNvPr id="1191" name="Google Shape;1191;p167"/>
          <p:cNvCxnSpPr/>
          <p:nvPr/>
        </p:nvCxnSpPr>
        <p:spPr>
          <a:xfrm>
            <a:off x="572531" y="2525356"/>
            <a:ext cx="3759600" cy="0"/>
          </a:xfrm>
          <a:prstGeom prst="straightConnector1">
            <a:avLst/>
          </a:prstGeom>
          <a:noFill/>
          <a:ln cap="flat" cmpd="sng" w="9525">
            <a:solidFill>
              <a:srgbClr val="16140C"/>
            </a:solidFill>
            <a:prstDash val="solid"/>
            <a:round/>
            <a:headEnd len="sm" w="sm" type="none"/>
            <a:tailEnd len="sm" w="sm" type="none"/>
          </a:ln>
        </p:spPr>
      </p:cxnSp>
      <p:cxnSp>
        <p:nvCxnSpPr>
          <p:cNvPr id="1192" name="Google Shape;1192;p167"/>
          <p:cNvCxnSpPr/>
          <p:nvPr/>
        </p:nvCxnSpPr>
        <p:spPr>
          <a:xfrm>
            <a:off x="572569" y="3564813"/>
            <a:ext cx="3759600" cy="0"/>
          </a:xfrm>
          <a:prstGeom prst="straightConnector1">
            <a:avLst/>
          </a:prstGeom>
          <a:noFill/>
          <a:ln cap="flat" cmpd="sng" w="9525">
            <a:solidFill>
              <a:srgbClr val="16140C"/>
            </a:solidFill>
            <a:prstDash val="solid"/>
            <a:round/>
            <a:headEnd len="sm" w="sm" type="none"/>
            <a:tailEnd len="sm" w="sm" type="none"/>
          </a:ln>
        </p:spPr>
      </p:cxnSp>
      <p:sp>
        <p:nvSpPr>
          <p:cNvPr id="1193" name="Google Shape;1193;p167"/>
          <p:cNvSpPr txBox="1"/>
          <p:nvPr>
            <p:ph idx="5" type="title"/>
          </p:nvPr>
        </p:nvSpPr>
        <p:spPr>
          <a:xfrm>
            <a:off x="1961681" y="1603038"/>
            <a:ext cx="2370300" cy="5079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194" name="Google Shape;1194;p167"/>
          <p:cNvSpPr txBox="1"/>
          <p:nvPr>
            <p:ph idx="6" type="title"/>
          </p:nvPr>
        </p:nvSpPr>
        <p:spPr>
          <a:xfrm>
            <a:off x="573200" y="3684855"/>
            <a:ext cx="12057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195" name="Google Shape;1195;p167"/>
          <p:cNvSpPr txBox="1"/>
          <p:nvPr>
            <p:ph idx="7" type="title"/>
          </p:nvPr>
        </p:nvSpPr>
        <p:spPr>
          <a:xfrm>
            <a:off x="6200388" y="3710142"/>
            <a:ext cx="2370300" cy="5079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196" name="Google Shape;1196;p167"/>
          <p:cNvSpPr txBox="1"/>
          <p:nvPr>
            <p:ph idx="8" type="title"/>
          </p:nvPr>
        </p:nvSpPr>
        <p:spPr>
          <a:xfrm>
            <a:off x="4812612" y="2624925"/>
            <a:ext cx="12057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197" name="Google Shape;1197;p167"/>
          <p:cNvSpPr txBox="1"/>
          <p:nvPr>
            <p:ph idx="9" type="title"/>
          </p:nvPr>
        </p:nvSpPr>
        <p:spPr>
          <a:xfrm>
            <a:off x="6200425" y="2650213"/>
            <a:ext cx="2370300" cy="5079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198" name="Google Shape;1198;p167"/>
          <p:cNvSpPr txBox="1"/>
          <p:nvPr>
            <p:ph idx="13" type="title"/>
          </p:nvPr>
        </p:nvSpPr>
        <p:spPr>
          <a:xfrm>
            <a:off x="4813244" y="1577750"/>
            <a:ext cx="12057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1199" name="Google Shape;1199;p167"/>
          <p:cNvCxnSpPr/>
          <p:nvPr/>
        </p:nvCxnSpPr>
        <p:spPr>
          <a:xfrm>
            <a:off x="4811944" y="1485900"/>
            <a:ext cx="3759600" cy="0"/>
          </a:xfrm>
          <a:prstGeom prst="straightConnector1">
            <a:avLst/>
          </a:prstGeom>
          <a:noFill/>
          <a:ln cap="flat" cmpd="sng" w="9525">
            <a:solidFill>
              <a:srgbClr val="16140C"/>
            </a:solidFill>
            <a:prstDash val="solid"/>
            <a:round/>
            <a:headEnd len="sm" w="sm" type="none"/>
            <a:tailEnd len="sm" w="sm" type="none"/>
          </a:ln>
        </p:spPr>
      </p:cxnSp>
      <p:cxnSp>
        <p:nvCxnSpPr>
          <p:cNvPr id="1200" name="Google Shape;1200;p167"/>
          <p:cNvCxnSpPr/>
          <p:nvPr/>
        </p:nvCxnSpPr>
        <p:spPr>
          <a:xfrm>
            <a:off x="4811906" y="2525356"/>
            <a:ext cx="3759600" cy="0"/>
          </a:xfrm>
          <a:prstGeom prst="straightConnector1">
            <a:avLst/>
          </a:prstGeom>
          <a:noFill/>
          <a:ln cap="flat" cmpd="sng" w="9525">
            <a:solidFill>
              <a:srgbClr val="16140C"/>
            </a:solidFill>
            <a:prstDash val="solid"/>
            <a:round/>
            <a:headEnd len="sm" w="sm" type="none"/>
            <a:tailEnd len="sm" w="sm" type="none"/>
          </a:ln>
        </p:spPr>
      </p:cxnSp>
      <p:cxnSp>
        <p:nvCxnSpPr>
          <p:cNvPr id="1201" name="Google Shape;1201;p167"/>
          <p:cNvCxnSpPr/>
          <p:nvPr/>
        </p:nvCxnSpPr>
        <p:spPr>
          <a:xfrm>
            <a:off x="4811944" y="3564813"/>
            <a:ext cx="3759600" cy="0"/>
          </a:xfrm>
          <a:prstGeom prst="straightConnector1">
            <a:avLst/>
          </a:prstGeom>
          <a:noFill/>
          <a:ln cap="flat" cmpd="sng" w="9525">
            <a:solidFill>
              <a:srgbClr val="16140C"/>
            </a:solidFill>
            <a:prstDash val="solid"/>
            <a:round/>
            <a:headEnd len="sm" w="sm" type="none"/>
            <a:tailEnd len="sm" w="sm" type="none"/>
          </a:ln>
        </p:spPr>
      </p:cxnSp>
      <p:sp>
        <p:nvSpPr>
          <p:cNvPr id="1202" name="Google Shape;1202;p167"/>
          <p:cNvSpPr txBox="1"/>
          <p:nvPr>
            <p:ph idx="14" type="title"/>
          </p:nvPr>
        </p:nvSpPr>
        <p:spPr>
          <a:xfrm>
            <a:off x="6201056" y="1603038"/>
            <a:ext cx="2370300" cy="5079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203" name="Google Shape;1203;p167"/>
          <p:cNvSpPr txBox="1"/>
          <p:nvPr>
            <p:ph idx="15" type="title"/>
          </p:nvPr>
        </p:nvSpPr>
        <p:spPr>
          <a:xfrm>
            <a:off x="4812575" y="3684855"/>
            <a:ext cx="12057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204" name="Google Shape;1204;p167"/>
          <p:cNvSpPr txBox="1"/>
          <p:nvPr>
            <p:ph idx="16" type="title"/>
          </p:nvPr>
        </p:nvSpPr>
        <p:spPr>
          <a:xfrm>
            <a:off x="571500" y="571500"/>
            <a:ext cx="79995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mall - Color block" showMasterSp="0">
  <p:cSld name="Intro color block">
    <p:bg>
      <p:bgPr>
        <a:solidFill>
          <a:schemeClr val="dk2"/>
        </a:solidFill>
      </p:bgPr>
    </p:bg>
    <p:spTree>
      <p:nvGrpSpPr>
        <p:cNvPr id="1205" name="Shape 1205"/>
        <p:cNvGrpSpPr/>
        <p:nvPr/>
      </p:nvGrpSpPr>
      <p:grpSpPr>
        <a:xfrm>
          <a:off x="0" y="0"/>
          <a:ext cx="0" cy="0"/>
          <a:chOff x="0" y="0"/>
          <a:chExt cx="0" cy="0"/>
        </a:xfrm>
      </p:grpSpPr>
      <p:sp>
        <p:nvSpPr>
          <p:cNvPr id="1206" name="Google Shape;1206;p168"/>
          <p:cNvSpPr/>
          <p:nvPr/>
        </p:nvSpPr>
        <p:spPr>
          <a:xfrm>
            <a:off x="5312038" y="0"/>
            <a:ext cx="3831900" cy="5143500"/>
          </a:xfrm>
          <a:prstGeom prst="rect">
            <a:avLst/>
          </a:prstGeom>
          <a:solidFill>
            <a:srgbClr val="EBDEC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168"/>
          <p:cNvSpPr txBox="1"/>
          <p:nvPr>
            <p:ph type="title"/>
          </p:nvPr>
        </p:nvSpPr>
        <p:spPr>
          <a:xfrm>
            <a:off x="571500" y="914400"/>
            <a:ext cx="3090600" cy="3671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3100"/>
              <a:buFont typeface="Arial"/>
              <a:buNone/>
              <a:defRPr b="0" i="0" sz="3100" u="none" cap="none" strike="noStrike">
                <a:solidFill>
                  <a:srgbClr val="000000"/>
                </a:solidFill>
                <a:latin typeface="Poppins SemiBold"/>
                <a:ea typeface="Poppins SemiBold"/>
                <a:cs typeface="Poppins SemiBold"/>
                <a:sym typeface="Poppins SemiBold"/>
              </a:defRPr>
            </a:lvl1pPr>
            <a:lvl2pPr lvl="1"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1000"/>
              </a:spcBef>
              <a:spcAft>
                <a:spcPts val="1000"/>
              </a:spcAft>
              <a:buClr>
                <a:srgbClr val="000000"/>
              </a:buClr>
              <a:buSzPts val="3600"/>
              <a:buFont typeface="Arial"/>
              <a:buNone/>
              <a:defRPr b="0" i="0" sz="3600" u="none" cap="none" strike="noStrike">
                <a:solidFill>
                  <a:srgbClr val="000000"/>
                </a:solidFill>
                <a:latin typeface="Arial"/>
                <a:ea typeface="Arial"/>
                <a:cs typeface="Arial"/>
                <a:sym typeface="Arial"/>
              </a:defRPr>
            </a:lvl9pPr>
          </a:lstStyle>
          <a:p/>
        </p:txBody>
      </p:sp>
      <p:sp>
        <p:nvSpPr>
          <p:cNvPr id="1208" name="Google Shape;1208;p168"/>
          <p:cNvSpPr txBox="1"/>
          <p:nvPr>
            <p:ph idx="1" type="subTitle"/>
          </p:nvPr>
        </p:nvSpPr>
        <p:spPr>
          <a:xfrm>
            <a:off x="572563" y="568213"/>
            <a:ext cx="3086100" cy="2118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9pPr>
          </a:lstStyle>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ream 2" showMasterSp="0">
  <p:cSld name="TITLE_AND_BODY_3_4">
    <p:bg>
      <p:bgPr>
        <a:solidFill>
          <a:schemeClr val="lt1"/>
        </a:solidFill>
      </p:bgPr>
    </p:bg>
    <p:spTree>
      <p:nvGrpSpPr>
        <p:cNvPr id="1209" name="Shape 1209"/>
        <p:cNvGrpSpPr/>
        <p:nvPr/>
      </p:nvGrpSpPr>
      <p:grpSpPr>
        <a:xfrm>
          <a:off x="0" y="0"/>
          <a:ext cx="0" cy="0"/>
          <a:chOff x="0" y="0"/>
          <a:chExt cx="0" cy="0"/>
        </a:xfrm>
      </p:grpSpPr>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ofu 1" showMasterSp="0">
  <p:cSld name="TITLE_AND_BODY_3_1">
    <p:bg>
      <p:bgPr>
        <a:solidFill>
          <a:schemeClr val="lt1"/>
        </a:solidFill>
      </p:bgPr>
    </p:bg>
    <p:spTree>
      <p:nvGrpSpPr>
        <p:cNvPr id="1210" name="Shape 1210"/>
        <p:cNvGrpSpPr/>
        <p:nvPr/>
      </p:nvGrpSpPr>
      <p:grpSpPr>
        <a:xfrm>
          <a:off x="0" y="0"/>
          <a:ext cx="0" cy="0"/>
          <a:chOff x="0" y="0"/>
          <a:chExt cx="0" cy="0"/>
        </a:xfrm>
      </p:grpSpPr>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Copy - Trend 3" showMasterSp="0">
  <p:cSld name="Short statement copy_2_1_1">
    <p:bg>
      <p:bgPr>
        <a:solidFill>
          <a:srgbClr val="FFFFFF"/>
        </a:solidFill>
      </p:bgPr>
    </p:bg>
    <p:spTree>
      <p:nvGrpSpPr>
        <p:cNvPr id="1211" name="Shape 1211"/>
        <p:cNvGrpSpPr/>
        <p:nvPr/>
      </p:nvGrpSpPr>
      <p:grpSpPr>
        <a:xfrm>
          <a:off x="0" y="0"/>
          <a:ext cx="0" cy="0"/>
          <a:chOff x="0" y="0"/>
          <a:chExt cx="0" cy="0"/>
        </a:xfrm>
      </p:grpSpPr>
      <p:sp>
        <p:nvSpPr>
          <p:cNvPr id="1212" name="Google Shape;1212;p171"/>
          <p:cNvSpPr txBox="1"/>
          <p:nvPr>
            <p:ph type="title"/>
          </p:nvPr>
        </p:nvSpPr>
        <p:spPr>
          <a:xfrm>
            <a:off x="572588" y="1089900"/>
            <a:ext cx="3090600" cy="3495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3600"/>
              <a:buFont typeface="Arial"/>
              <a:buNone/>
              <a:defRPr b="1" i="0" sz="3600" u="none" cap="none" strike="noStrike">
                <a:solidFill>
                  <a:srgbClr val="000000"/>
                </a:solidFill>
                <a:latin typeface="Arial"/>
                <a:ea typeface="Arial"/>
                <a:cs typeface="Arial"/>
                <a:sym typeface="Arial"/>
              </a:defRPr>
            </a:lvl1pPr>
            <a:lvl2pPr lvl="1"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1000"/>
              </a:spcBef>
              <a:spcAft>
                <a:spcPts val="1000"/>
              </a:spcAft>
              <a:buClr>
                <a:srgbClr val="000000"/>
              </a:buClr>
              <a:buSzPts val="3600"/>
              <a:buFont typeface="Arial"/>
              <a:buNone/>
              <a:defRPr b="0" i="0" sz="3600" u="none" cap="none" strike="noStrike">
                <a:solidFill>
                  <a:srgbClr val="000000"/>
                </a:solidFill>
                <a:latin typeface="Arial"/>
                <a:ea typeface="Arial"/>
                <a:cs typeface="Arial"/>
                <a:sym typeface="Arial"/>
              </a:defRPr>
            </a:lvl9pPr>
          </a:lstStyle>
          <a:p/>
        </p:txBody>
      </p:sp>
      <p:sp>
        <p:nvSpPr>
          <p:cNvPr id="1213" name="Google Shape;1213;p171"/>
          <p:cNvSpPr txBox="1"/>
          <p:nvPr>
            <p:ph idx="1" type="subTitle"/>
          </p:nvPr>
        </p:nvSpPr>
        <p:spPr>
          <a:xfrm>
            <a:off x="572588" y="571500"/>
            <a:ext cx="929700" cy="342900"/>
          </a:xfrm>
          <a:prstGeom prst="rect">
            <a:avLst/>
          </a:prstGeom>
          <a:solidFill>
            <a:schemeClr val="accent3"/>
          </a:solidFill>
          <a:ln>
            <a:noFill/>
          </a:ln>
        </p:spPr>
        <p:txBody>
          <a:bodyPr anchorCtr="0" anchor="ctr" bIns="45725" lIns="137150" spcFirstLastPara="1" rIns="137150" wrap="square" tIns="45725">
            <a:noAutofit/>
          </a:bodyPr>
          <a:lstStyle>
            <a:lvl1pPr lvl="0" marR="0" rtl="0" algn="l">
              <a:lnSpc>
                <a:spcPct val="100000"/>
              </a:lnSpc>
              <a:spcBef>
                <a:spcPts val="0"/>
              </a:spcBef>
              <a:spcAft>
                <a:spcPts val="0"/>
              </a:spcAft>
              <a:buClr>
                <a:srgbClr val="FFFFFF"/>
              </a:buClr>
              <a:buSzPts val="1400"/>
              <a:buFont typeface="IBM Plex Mono"/>
              <a:buNone/>
              <a:defRPr b="0" i="0" sz="1400" u="none" cap="none" strike="noStrike">
                <a:solidFill>
                  <a:srgbClr val="FFFFFF"/>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9pPr>
          </a:lstStyle>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 body copy" showMasterSp="0">
  <p:cSld name="White Subtitle without logo copy">
    <p:bg>
      <p:bgPr>
        <a:solidFill>
          <a:srgbClr val="FFFFFF"/>
        </a:solidFill>
      </p:bgPr>
    </p:bg>
    <p:spTree>
      <p:nvGrpSpPr>
        <p:cNvPr id="1214" name="Shape 1214"/>
        <p:cNvGrpSpPr/>
        <p:nvPr/>
      </p:nvGrpSpPr>
      <p:grpSpPr>
        <a:xfrm>
          <a:off x="0" y="0"/>
          <a:ext cx="0" cy="0"/>
          <a:chOff x="0" y="0"/>
          <a:chExt cx="0" cy="0"/>
        </a:xfrm>
      </p:grpSpPr>
      <p:sp>
        <p:nvSpPr>
          <p:cNvPr id="1215" name="Google Shape;1215;p172"/>
          <p:cNvSpPr txBox="1"/>
          <p:nvPr>
            <p:ph idx="1" type="body"/>
          </p:nvPr>
        </p:nvSpPr>
        <p:spPr>
          <a:xfrm>
            <a:off x="572563" y="905478"/>
            <a:ext cx="8004600" cy="3669000"/>
          </a:xfrm>
          <a:prstGeom prst="rect">
            <a:avLst/>
          </a:prstGeom>
          <a:noFill/>
          <a:ln>
            <a:noFill/>
          </a:ln>
        </p:spPr>
        <p:txBody>
          <a:bodyPr anchorCtr="0" anchor="t" bIns="0" lIns="0" spcFirstLastPara="1" rIns="0" wrap="square" tIns="0">
            <a:noAutofit/>
          </a:bodyPr>
          <a:lstStyle>
            <a:lvl1pPr indent="-304800" lvl="0" marL="4572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1pPr>
            <a:lvl2pPr indent="-304800" lvl="1" marL="9144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2pPr>
            <a:lvl3pPr indent="-304800" lvl="2" marL="13716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3pPr>
            <a:lvl4pPr indent="-304800" lvl="3" marL="18288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4pPr>
            <a:lvl5pPr indent="-304800" lvl="4" marL="22860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5pPr>
            <a:lvl6pPr indent="-304800" lvl="5" marL="27432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6pPr>
            <a:lvl7pPr indent="-304800" lvl="6" marL="32004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7pPr>
            <a:lvl8pPr indent="-304800" lvl="7" marL="36576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8pPr>
            <a:lvl9pPr indent="-304800" lvl="8" marL="41148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9pPr>
          </a:lstStyle>
          <a:p/>
        </p:txBody>
      </p:sp>
      <p:sp>
        <p:nvSpPr>
          <p:cNvPr id="1216" name="Google Shape;1216;p172"/>
          <p:cNvSpPr txBox="1"/>
          <p:nvPr>
            <p:ph type="title"/>
          </p:nvPr>
        </p:nvSpPr>
        <p:spPr>
          <a:xfrm>
            <a:off x="572588" y="305213"/>
            <a:ext cx="8004600" cy="264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ement | Pic + Line (Right) 1" showMasterSp="0">
  <p:cSld name="TITLE_AND_BODY_3_1_1_1_1_1_1_1_1_2_1_1_1">
    <p:bg>
      <p:bgPr>
        <a:solidFill>
          <a:schemeClr val="lt1"/>
        </a:solidFill>
      </p:bgPr>
    </p:bg>
    <p:spTree>
      <p:nvGrpSpPr>
        <p:cNvPr id="69" name="Shape 69"/>
        <p:cNvGrpSpPr/>
        <p:nvPr/>
      </p:nvGrpSpPr>
      <p:grpSpPr>
        <a:xfrm>
          <a:off x="0" y="0"/>
          <a:ext cx="0" cy="0"/>
          <a:chOff x="0" y="0"/>
          <a:chExt cx="0" cy="0"/>
        </a:xfrm>
      </p:grpSpPr>
      <p:sp>
        <p:nvSpPr>
          <p:cNvPr id="70" name="Google Shape;70;p19"/>
          <p:cNvSpPr/>
          <p:nvPr>
            <p:ph idx="2" type="pic"/>
          </p:nvPr>
        </p:nvSpPr>
        <p:spPr>
          <a:xfrm>
            <a:off x="5909025" y="571588"/>
            <a:ext cx="2662500" cy="4009200"/>
          </a:xfrm>
          <a:prstGeom prst="rect">
            <a:avLst/>
          </a:prstGeom>
          <a:noFill/>
          <a:ln>
            <a:noFill/>
          </a:ln>
        </p:spPr>
      </p:sp>
      <p:sp>
        <p:nvSpPr>
          <p:cNvPr id="71" name="Google Shape;71;p19"/>
          <p:cNvSpPr txBox="1"/>
          <p:nvPr>
            <p:ph type="title"/>
          </p:nvPr>
        </p:nvSpPr>
        <p:spPr>
          <a:xfrm>
            <a:off x="571500" y="1028700"/>
            <a:ext cx="4000500" cy="3552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bar full V1 5" showMasterSp="0">
  <p:cSld name="Top bar full V1_5">
    <p:spTree>
      <p:nvGrpSpPr>
        <p:cNvPr id="1217" name="Shape 1217"/>
        <p:cNvGrpSpPr/>
        <p:nvPr/>
      </p:nvGrpSpPr>
      <p:grpSpPr>
        <a:xfrm>
          <a:off x="0" y="0"/>
          <a:ext cx="0" cy="0"/>
          <a:chOff x="0" y="0"/>
          <a:chExt cx="0" cy="0"/>
        </a:xfrm>
      </p:grpSpPr>
      <p:sp>
        <p:nvSpPr>
          <p:cNvPr id="1218" name="Google Shape;1218;p173"/>
          <p:cNvSpPr/>
          <p:nvPr/>
        </p:nvSpPr>
        <p:spPr>
          <a:xfrm>
            <a:off x="0" y="-9525"/>
            <a:ext cx="9144000" cy="590700"/>
          </a:xfrm>
          <a:prstGeom prst="rect">
            <a:avLst/>
          </a:prstGeom>
          <a:solidFill>
            <a:srgbClr val="FFFFFF"/>
          </a:solidFill>
          <a:ln>
            <a:noFill/>
          </a:ln>
          <a:effectLst>
            <a:outerShdw blurRad="317500" rotWithShape="0" dir="5400000" dist="16114">
              <a:srgbClr val="000000">
                <a:alpha val="10588"/>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
        <p:nvSpPr>
          <p:cNvPr id="1219" name="Google Shape;1219;p173"/>
          <p:cNvSpPr txBox="1"/>
          <p:nvPr>
            <p:ph idx="1" type="body"/>
          </p:nvPr>
        </p:nvSpPr>
        <p:spPr>
          <a:xfrm>
            <a:off x="569675" y="191352"/>
            <a:ext cx="8004600" cy="2640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3363D"/>
              </a:buClr>
              <a:buSzPts val="1000"/>
              <a:buFont typeface="Questrial"/>
              <a:buNone/>
              <a:defRPr b="0" i="0" sz="1000" u="none" cap="none" strike="noStrike">
                <a:solidFill>
                  <a:srgbClr val="000000"/>
                </a:solidFill>
                <a:latin typeface="Arial"/>
                <a:ea typeface="Arial"/>
                <a:cs typeface="Arial"/>
                <a:sym typeface="Arial"/>
              </a:defRPr>
            </a:lvl1pPr>
            <a:lvl2pPr indent="-292100" lvl="1" marL="914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2pPr>
            <a:lvl3pPr indent="-292100" lvl="2" marL="1371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3pPr>
            <a:lvl4pPr indent="-292100" lvl="3" marL="1828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4pPr>
            <a:lvl5pPr indent="-292100" lvl="4" marL="22860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5pPr>
            <a:lvl6pPr indent="-292100" lvl="5" marL="27432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6pPr>
            <a:lvl7pPr indent="-292100" lvl="6" marL="3200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7pPr>
            <a:lvl8pPr indent="-292100" lvl="7" marL="3657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8pPr>
            <a:lvl9pPr indent="-292100" lvl="8" marL="4114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9pPr>
          </a:lstStyle>
          <a:p/>
        </p:txBody>
      </p:sp>
      <p:sp>
        <p:nvSpPr>
          <p:cNvPr id="1220" name="Google Shape;1220;p173"/>
          <p:cNvSpPr/>
          <p:nvPr/>
        </p:nvSpPr>
        <p:spPr>
          <a:xfrm>
            <a:off x="143141" y="4792844"/>
            <a:ext cx="338418" cy="241894"/>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03363E"/>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Night mode" showMasterSp="0">
  <p:cSld name="Thank you copy 2">
    <p:bg>
      <p:bgPr>
        <a:solidFill>
          <a:schemeClr val="dk1"/>
        </a:solidFill>
      </p:bgPr>
    </p:bg>
    <p:spTree>
      <p:nvGrpSpPr>
        <p:cNvPr id="1221" name="Shape 1221"/>
        <p:cNvGrpSpPr/>
        <p:nvPr/>
      </p:nvGrpSpPr>
      <p:grpSpPr>
        <a:xfrm>
          <a:off x="0" y="0"/>
          <a:ext cx="0" cy="0"/>
          <a:chOff x="0" y="0"/>
          <a:chExt cx="0" cy="0"/>
        </a:xfrm>
      </p:grpSpPr>
      <p:pic>
        <p:nvPicPr>
          <p:cNvPr descr="Image" id="1222" name="Google Shape;1222;p174"/>
          <p:cNvPicPr preferRelativeResize="0"/>
          <p:nvPr/>
        </p:nvPicPr>
        <p:blipFill rotWithShape="1">
          <a:blip r:embed="rId2">
            <a:alphaModFix/>
          </a:blip>
          <a:srcRect b="0" l="0" r="0" t="0"/>
          <a:stretch/>
        </p:blipFill>
        <p:spPr>
          <a:xfrm>
            <a:off x="2567305" y="1425864"/>
            <a:ext cx="4009390" cy="2006024"/>
          </a:xfrm>
          <a:prstGeom prst="rect">
            <a:avLst/>
          </a:prstGeom>
          <a:noFill/>
          <a:ln>
            <a:noFill/>
          </a:ln>
        </p:spPr>
      </p:pic>
      <p:sp>
        <p:nvSpPr>
          <p:cNvPr id="1223" name="Google Shape;1223;p174"/>
          <p:cNvSpPr/>
          <p:nvPr/>
        </p:nvSpPr>
        <p:spPr>
          <a:xfrm>
            <a:off x="8233016" y="4330132"/>
            <a:ext cx="338418" cy="241894"/>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FFFFFF"/>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p:txBody>
      </p:sp>
      <p:grpSp>
        <p:nvGrpSpPr>
          <p:cNvPr id="1224" name="Google Shape;1224;p174"/>
          <p:cNvGrpSpPr/>
          <p:nvPr/>
        </p:nvGrpSpPr>
        <p:grpSpPr>
          <a:xfrm>
            <a:off x="572704" y="4512940"/>
            <a:ext cx="1529849" cy="59064"/>
            <a:chOff x="1933574" y="504825"/>
            <a:chExt cx="10343808" cy="399621"/>
          </a:xfrm>
        </p:grpSpPr>
        <p:sp>
          <p:nvSpPr>
            <p:cNvPr id="1225" name="Google Shape;1225;p174"/>
            <p:cNvSpPr/>
            <p:nvPr/>
          </p:nvSpPr>
          <p:spPr>
            <a:xfrm>
              <a:off x="1933574" y="504825"/>
              <a:ext cx="374814" cy="395334"/>
            </a:xfrm>
            <a:custGeom>
              <a:rect b="b" l="l" r="r" t="t"/>
              <a:pathLst>
                <a:path extrusionOk="0" h="21600" w="21600">
                  <a:moveTo>
                    <a:pt x="0" y="10801"/>
                  </a:moveTo>
                  <a:cubicBezTo>
                    <a:pt x="0" y="4665"/>
                    <a:pt x="4830" y="0"/>
                    <a:pt x="11362" y="0"/>
                  </a:cubicBezTo>
                  <a:cubicBezTo>
                    <a:pt x="15645" y="0"/>
                    <a:pt x="19261" y="2073"/>
                    <a:pt x="21236" y="5184"/>
                  </a:cubicBezTo>
                  <a:lnTo>
                    <a:pt x="16587" y="7977"/>
                  </a:lnTo>
                  <a:cubicBezTo>
                    <a:pt x="15585" y="6105"/>
                    <a:pt x="13823" y="4924"/>
                    <a:pt x="11392" y="4924"/>
                  </a:cubicBezTo>
                  <a:cubicBezTo>
                    <a:pt x="7868" y="4924"/>
                    <a:pt x="5407" y="7545"/>
                    <a:pt x="5407" y="10801"/>
                  </a:cubicBezTo>
                  <a:cubicBezTo>
                    <a:pt x="5407" y="13997"/>
                    <a:pt x="7808" y="16618"/>
                    <a:pt x="11332" y="16618"/>
                  </a:cubicBezTo>
                  <a:cubicBezTo>
                    <a:pt x="13975" y="16618"/>
                    <a:pt x="15798" y="15178"/>
                    <a:pt x="16709" y="13190"/>
                  </a:cubicBezTo>
                  <a:lnTo>
                    <a:pt x="21600" y="15667"/>
                  </a:lnTo>
                  <a:cubicBezTo>
                    <a:pt x="19716" y="19152"/>
                    <a:pt x="16101" y="21600"/>
                    <a:pt x="11362" y="21600"/>
                  </a:cubicBezTo>
                  <a:cubicBezTo>
                    <a:pt x="4527" y="21600"/>
                    <a:pt x="0" y="16790"/>
                    <a:pt x="0" y="1080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26" name="Google Shape;1226;p174"/>
            <p:cNvSpPr/>
            <p:nvPr/>
          </p:nvSpPr>
          <p:spPr>
            <a:xfrm>
              <a:off x="2390774" y="514350"/>
              <a:ext cx="294678" cy="384804"/>
            </a:xfrm>
            <a:custGeom>
              <a:rect b="b" l="l" r="r" t="t"/>
              <a:pathLst>
                <a:path extrusionOk="0" h="21600" w="21600">
                  <a:moveTo>
                    <a:pt x="14876" y="13286"/>
                  </a:moveTo>
                  <a:lnTo>
                    <a:pt x="6762" y="13286"/>
                  </a:lnTo>
                  <a:lnTo>
                    <a:pt x="6762" y="21600"/>
                  </a:lnTo>
                  <a:lnTo>
                    <a:pt x="0" y="21600"/>
                  </a:lnTo>
                  <a:lnTo>
                    <a:pt x="0" y="0"/>
                  </a:lnTo>
                  <a:lnTo>
                    <a:pt x="6762" y="0"/>
                  </a:lnTo>
                  <a:lnTo>
                    <a:pt x="6762" y="8196"/>
                  </a:lnTo>
                  <a:lnTo>
                    <a:pt x="14876" y="8196"/>
                  </a:lnTo>
                  <a:lnTo>
                    <a:pt x="14876" y="0"/>
                  </a:lnTo>
                  <a:lnTo>
                    <a:pt x="21600" y="0"/>
                  </a:lnTo>
                  <a:lnTo>
                    <a:pt x="21600" y="21600"/>
                  </a:lnTo>
                  <a:lnTo>
                    <a:pt x="14876" y="21600"/>
                  </a:lnTo>
                  <a:cubicBezTo>
                    <a:pt x="14876" y="21600"/>
                    <a:pt x="14876" y="13286"/>
                    <a:pt x="14876" y="13286"/>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27" name="Google Shape;1227;p174"/>
            <p:cNvSpPr/>
            <p:nvPr/>
          </p:nvSpPr>
          <p:spPr>
            <a:xfrm>
              <a:off x="2771775" y="514350"/>
              <a:ext cx="352134" cy="384804"/>
            </a:xfrm>
            <a:custGeom>
              <a:rect b="b" l="l" r="r" t="t"/>
              <a:pathLst>
                <a:path extrusionOk="0" h="21600" w="21600">
                  <a:moveTo>
                    <a:pt x="8536" y="13730"/>
                  </a:moveTo>
                  <a:lnTo>
                    <a:pt x="13063" y="13730"/>
                  </a:lnTo>
                  <a:lnTo>
                    <a:pt x="10800" y="7426"/>
                  </a:lnTo>
                  <a:cubicBezTo>
                    <a:pt x="10800" y="7426"/>
                    <a:pt x="8536" y="13730"/>
                    <a:pt x="8536" y="13730"/>
                  </a:cubicBezTo>
                  <a:close/>
                  <a:moveTo>
                    <a:pt x="8083" y="0"/>
                  </a:moveTo>
                  <a:lnTo>
                    <a:pt x="13516" y="0"/>
                  </a:lnTo>
                  <a:lnTo>
                    <a:pt x="21600" y="21600"/>
                  </a:lnTo>
                  <a:lnTo>
                    <a:pt x="15877" y="21600"/>
                  </a:lnTo>
                  <a:lnTo>
                    <a:pt x="14745" y="18433"/>
                  </a:lnTo>
                  <a:lnTo>
                    <a:pt x="6823" y="18433"/>
                  </a:lnTo>
                  <a:lnTo>
                    <a:pt x="5691" y="21600"/>
                  </a:lnTo>
                  <a:lnTo>
                    <a:pt x="0" y="21600"/>
                  </a:lnTo>
                  <a:cubicBezTo>
                    <a:pt x="0" y="21600"/>
                    <a:pt x="8083" y="0"/>
                    <a:pt x="8083"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28" name="Google Shape;1228;p174"/>
            <p:cNvSpPr/>
            <p:nvPr/>
          </p:nvSpPr>
          <p:spPr>
            <a:xfrm>
              <a:off x="3200400" y="514350"/>
              <a:ext cx="377946" cy="384804"/>
            </a:xfrm>
            <a:custGeom>
              <a:rect b="b" l="l" r="r" t="t"/>
              <a:pathLst>
                <a:path extrusionOk="0" h="21600" w="21600">
                  <a:moveTo>
                    <a:pt x="0" y="0"/>
                  </a:moveTo>
                  <a:lnTo>
                    <a:pt x="5272" y="0"/>
                  </a:lnTo>
                  <a:lnTo>
                    <a:pt x="10845" y="7575"/>
                  </a:lnTo>
                  <a:lnTo>
                    <a:pt x="16629" y="0"/>
                  </a:lnTo>
                  <a:lnTo>
                    <a:pt x="21600" y="0"/>
                  </a:lnTo>
                  <a:lnTo>
                    <a:pt x="21600" y="21600"/>
                  </a:lnTo>
                  <a:lnTo>
                    <a:pt x="16358" y="21600"/>
                  </a:lnTo>
                  <a:lnTo>
                    <a:pt x="16358" y="8285"/>
                  </a:lnTo>
                  <a:lnTo>
                    <a:pt x="10815" y="15623"/>
                  </a:lnTo>
                  <a:lnTo>
                    <a:pt x="5242" y="8255"/>
                  </a:lnTo>
                  <a:lnTo>
                    <a:pt x="5242"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29" name="Google Shape;1229;p174"/>
            <p:cNvSpPr/>
            <p:nvPr/>
          </p:nvSpPr>
          <p:spPr>
            <a:xfrm>
              <a:off x="3676650" y="514350"/>
              <a:ext cx="278856" cy="384804"/>
            </a:xfrm>
            <a:custGeom>
              <a:rect b="b" l="l" r="r" t="t"/>
              <a:pathLst>
                <a:path extrusionOk="0" h="21600" w="21600">
                  <a:moveTo>
                    <a:pt x="7146" y="4705"/>
                  </a:moveTo>
                  <a:lnTo>
                    <a:pt x="7146" y="11126"/>
                  </a:lnTo>
                  <a:lnTo>
                    <a:pt x="9881" y="11126"/>
                  </a:lnTo>
                  <a:cubicBezTo>
                    <a:pt x="12454" y="11126"/>
                    <a:pt x="14373" y="9853"/>
                    <a:pt x="14373" y="7930"/>
                  </a:cubicBezTo>
                  <a:cubicBezTo>
                    <a:pt x="14373" y="6006"/>
                    <a:pt x="12454" y="4705"/>
                    <a:pt x="9881" y="4705"/>
                  </a:cubicBezTo>
                  <a:cubicBezTo>
                    <a:pt x="9881" y="4705"/>
                    <a:pt x="7146" y="4705"/>
                    <a:pt x="7146" y="4705"/>
                  </a:cubicBezTo>
                  <a:close/>
                  <a:moveTo>
                    <a:pt x="0" y="0"/>
                  </a:moveTo>
                  <a:lnTo>
                    <a:pt x="10167" y="0"/>
                  </a:lnTo>
                  <a:cubicBezTo>
                    <a:pt x="17149" y="0"/>
                    <a:pt x="21600" y="3581"/>
                    <a:pt x="21600" y="7900"/>
                  </a:cubicBezTo>
                  <a:cubicBezTo>
                    <a:pt x="21600" y="12250"/>
                    <a:pt x="17190" y="15919"/>
                    <a:pt x="10126" y="15919"/>
                  </a:cubicBezTo>
                  <a:lnTo>
                    <a:pt x="7146" y="15919"/>
                  </a:lnTo>
                  <a:lnTo>
                    <a:pt x="7146"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30" name="Google Shape;1230;p174"/>
            <p:cNvSpPr/>
            <p:nvPr/>
          </p:nvSpPr>
          <p:spPr>
            <a:xfrm>
              <a:off x="4048125" y="514350"/>
              <a:ext cx="92772" cy="384804"/>
            </a:xfrm>
            <a:custGeom>
              <a:rect b="b" l="l" r="r" t="t"/>
              <a:pathLst>
                <a:path extrusionOk="0" h="21600" w="21600">
                  <a:moveTo>
                    <a:pt x="21600" y="0"/>
                  </a:moveTo>
                  <a:lnTo>
                    <a:pt x="21600" y="21600"/>
                  </a:lnTo>
                  <a:lnTo>
                    <a:pt x="0" y="21600"/>
                  </a:lnTo>
                  <a:lnTo>
                    <a:pt x="0" y="0"/>
                  </a:lnTo>
                  <a:cubicBezTo>
                    <a:pt x="0" y="0"/>
                    <a:pt x="21600" y="0"/>
                    <a:pt x="2160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31" name="Google Shape;1231;p174"/>
            <p:cNvSpPr/>
            <p:nvPr/>
          </p:nvSpPr>
          <p:spPr>
            <a:xfrm>
              <a:off x="4229100" y="504825"/>
              <a:ext cx="393768" cy="395334"/>
            </a:xfrm>
            <a:custGeom>
              <a:rect b="b" l="l" r="r" t="t"/>
              <a:pathLst>
                <a:path extrusionOk="0" h="21600" w="21600">
                  <a:moveTo>
                    <a:pt x="16539" y="10801"/>
                  </a:moveTo>
                  <a:cubicBezTo>
                    <a:pt x="16539" y="7574"/>
                    <a:pt x="14053" y="4924"/>
                    <a:pt x="10786" y="4924"/>
                  </a:cubicBezTo>
                  <a:cubicBezTo>
                    <a:pt x="7518" y="4924"/>
                    <a:pt x="5089" y="7574"/>
                    <a:pt x="5089" y="10801"/>
                  </a:cubicBezTo>
                  <a:cubicBezTo>
                    <a:pt x="5089" y="13997"/>
                    <a:pt x="7489" y="16647"/>
                    <a:pt x="10786" y="16647"/>
                  </a:cubicBezTo>
                  <a:cubicBezTo>
                    <a:pt x="14111" y="16647"/>
                    <a:pt x="16539" y="13997"/>
                    <a:pt x="16539" y="10801"/>
                  </a:cubicBezTo>
                  <a:close/>
                  <a:moveTo>
                    <a:pt x="0" y="10801"/>
                  </a:moveTo>
                  <a:cubicBezTo>
                    <a:pt x="0" y="4839"/>
                    <a:pt x="4771" y="0"/>
                    <a:pt x="10786" y="0"/>
                  </a:cubicBezTo>
                  <a:cubicBezTo>
                    <a:pt x="16800" y="0"/>
                    <a:pt x="21600" y="4839"/>
                    <a:pt x="21600" y="10801"/>
                  </a:cubicBezTo>
                  <a:cubicBezTo>
                    <a:pt x="21600" y="16790"/>
                    <a:pt x="16858" y="21600"/>
                    <a:pt x="10786" y="21600"/>
                  </a:cubicBezTo>
                  <a:cubicBezTo>
                    <a:pt x="4771" y="21600"/>
                    <a:pt x="0" y="16790"/>
                    <a:pt x="0" y="1080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32" name="Google Shape;1232;p174"/>
            <p:cNvSpPr/>
            <p:nvPr/>
          </p:nvSpPr>
          <p:spPr>
            <a:xfrm>
              <a:off x="4714875" y="514350"/>
              <a:ext cx="328428" cy="384804"/>
            </a:xfrm>
            <a:custGeom>
              <a:rect b="b" l="l" r="r" t="t"/>
              <a:pathLst>
                <a:path extrusionOk="0" h="21600" w="21600">
                  <a:moveTo>
                    <a:pt x="0" y="0"/>
                  </a:moveTo>
                  <a:lnTo>
                    <a:pt x="6449" y="0"/>
                  </a:lnTo>
                  <a:lnTo>
                    <a:pt x="15602" y="12310"/>
                  </a:lnTo>
                  <a:lnTo>
                    <a:pt x="15602" y="0"/>
                  </a:lnTo>
                  <a:lnTo>
                    <a:pt x="21600" y="0"/>
                  </a:lnTo>
                  <a:lnTo>
                    <a:pt x="21600" y="21600"/>
                  </a:lnTo>
                  <a:lnTo>
                    <a:pt x="15602" y="21600"/>
                  </a:lnTo>
                  <a:lnTo>
                    <a:pt x="6033" y="8669"/>
                  </a:lnTo>
                  <a:lnTo>
                    <a:pt x="6033"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33" name="Google Shape;1233;p174"/>
            <p:cNvSpPr/>
            <p:nvPr/>
          </p:nvSpPr>
          <p:spPr>
            <a:xfrm>
              <a:off x="5114925" y="504825"/>
              <a:ext cx="295218" cy="396414"/>
            </a:xfrm>
            <a:custGeom>
              <a:rect b="b" l="l" r="r" t="t"/>
              <a:pathLst>
                <a:path extrusionOk="0" h="21600" w="21600">
                  <a:moveTo>
                    <a:pt x="0" y="17781"/>
                  </a:moveTo>
                  <a:lnTo>
                    <a:pt x="5901" y="14333"/>
                  </a:lnTo>
                  <a:cubicBezTo>
                    <a:pt x="7213" y="15970"/>
                    <a:pt x="9219" y="16890"/>
                    <a:pt x="11302" y="16890"/>
                  </a:cubicBezTo>
                  <a:cubicBezTo>
                    <a:pt x="13345" y="16890"/>
                    <a:pt x="14618" y="15913"/>
                    <a:pt x="14618" y="14878"/>
                  </a:cubicBezTo>
                  <a:cubicBezTo>
                    <a:pt x="14618" y="13586"/>
                    <a:pt x="12150" y="13184"/>
                    <a:pt x="9411" y="12581"/>
                  </a:cubicBezTo>
                  <a:cubicBezTo>
                    <a:pt x="5709" y="11777"/>
                    <a:pt x="1350" y="10599"/>
                    <a:pt x="1350" y="6433"/>
                  </a:cubicBezTo>
                  <a:cubicBezTo>
                    <a:pt x="1350" y="2786"/>
                    <a:pt x="5362" y="0"/>
                    <a:pt x="11147" y="0"/>
                  </a:cubicBezTo>
                  <a:cubicBezTo>
                    <a:pt x="16123" y="0"/>
                    <a:pt x="19015" y="1523"/>
                    <a:pt x="21176" y="3332"/>
                  </a:cubicBezTo>
                  <a:lnTo>
                    <a:pt x="15775" y="6405"/>
                  </a:lnTo>
                  <a:cubicBezTo>
                    <a:pt x="14735" y="5142"/>
                    <a:pt x="13075" y="4366"/>
                    <a:pt x="11186" y="4366"/>
                  </a:cubicBezTo>
                  <a:cubicBezTo>
                    <a:pt x="9257" y="4366"/>
                    <a:pt x="8138" y="5142"/>
                    <a:pt x="8138" y="6118"/>
                  </a:cubicBezTo>
                  <a:cubicBezTo>
                    <a:pt x="8138" y="7382"/>
                    <a:pt x="10569" y="7813"/>
                    <a:pt x="13345" y="8445"/>
                  </a:cubicBezTo>
                  <a:cubicBezTo>
                    <a:pt x="17126" y="9307"/>
                    <a:pt x="21600" y="10570"/>
                    <a:pt x="21600" y="14735"/>
                  </a:cubicBezTo>
                  <a:cubicBezTo>
                    <a:pt x="21600" y="18326"/>
                    <a:pt x="17859" y="21600"/>
                    <a:pt x="11302" y="21600"/>
                  </a:cubicBezTo>
                  <a:cubicBezTo>
                    <a:pt x="5670" y="21600"/>
                    <a:pt x="2468" y="19819"/>
                    <a:pt x="0" y="1778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34" name="Google Shape;1234;p174"/>
            <p:cNvSpPr/>
            <p:nvPr/>
          </p:nvSpPr>
          <p:spPr>
            <a:xfrm>
              <a:off x="5657850" y="504825"/>
              <a:ext cx="393768" cy="395334"/>
            </a:xfrm>
            <a:custGeom>
              <a:rect b="b" l="l" r="r" t="t"/>
              <a:pathLst>
                <a:path extrusionOk="0" h="21600" w="21600">
                  <a:moveTo>
                    <a:pt x="16539" y="10801"/>
                  </a:moveTo>
                  <a:cubicBezTo>
                    <a:pt x="16539" y="7574"/>
                    <a:pt x="14053" y="4924"/>
                    <a:pt x="10786" y="4924"/>
                  </a:cubicBezTo>
                  <a:cubicBezTo>
                    <a:pt x="7518" y="4924"/>
                    <a:pt x="5089" y="7574"/>
                    <a:pt x="5089" y="10801"/>
                  </a:cubicBezTo>
                  <a:cubicBezTo>
                    <a:pt x="5089" y="13997"/>
                    <a:pt x="7489" y="16647"/>
                    <a:pt x="10786" y="16647"/>
                  </a:cubicBezTo>
                  <a:cubicBezTo>
                    <a:pt x="14111" y="16647"/>
                    <a:pt x="16539" y="13997"/>
                    <a:pt x="16539" y="10801"/>
                  </a:cubicBezTo>
                  <a:close/>
                  <a:moveTo>
                    <a:pt x="0" y="10801"/>
                  </a:moveTo>
                  <a:cubicBezTo>
                    <a:pt x="0" y="4839"/>
                    <a:pt x="4771" y="0"/>
                    <a:pt x="10786" y="0"/>
                  </a:cubicBezTo>
                  <a:cubicBezTo>
                    <a:pt x="16800" y="0"/>
                    <a:pt x="21600" y="4839"/>
                    <a:pt x="21600" y="10801"/>
                  </a:cubicBezTo>
                  <a:cubicBezTo>
                    <a:pt x="21600" y="16790"/>
                    <a:pt x="16858" y="21600"/>
                    <a:pt x="10786" y="21600"/>
                  </a:cubicBezTo>
                  <a:cubicBezTo>
                    <a:pt x="4771" y="21600"/>
                    <a:pt x="0" y="16790"/>
                    <a:pt x="0" y="1080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35" name="Google Shape;1235;p174"/>
            <p:cNvSpPr/>
            <p:nvPr/>
          </p:nvSpPr>
          <p:spPr>
            <a:xfrm>
              <a:off x="6143625" y="514350"/>
              <a:ext cx="219834" cy="384804"/>
            </a:xfrm>
            <a:custGeom>
              <a:rect b="b" l="l" r="r" t="t"/>
              <a:pathLst>
                <a:path extrusionOk="0" h="21600" w="21600">
                  <a:moveTo>
                    <a:pt x="0" y="0"/>
                  </a:moveTo>
                  <a:lnTo>
                    <a:pt x="21600" y="0"/>
                  </a:lnTo>
                  <a:lnTo>
                    <a:pt x="21600" y="4793"/>
                  </a:lnTo>
                  <a:lnTo>
                    <a:pt x="9013" y="4793"/>
                  </a:lnTo>
                  <a:lnTo>
                    <a:pt x="9013" y="8344"/>
                  </a:lnTo>
                  <a:lnTo>
                    <a:pt x="21600" y="8344"/>
                  </a:lnTo>
                  <a:lnTo>
                    <a:pt x="21600" y="13137"/>
                  </a:lnTo>
                  <a:lnTo>
                    <a:pt x="9013" y="13137"/>
                  </a:lnTo>
                  <a:lnTo>
                    <a:pt x="9013"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36" name="Google Shape;1236;p174"/>
            <p:cNvSpPr/>
            <p:nvPr/>
          </p:nvSpPr>
          <p:spPr>
            <a:xfrm>
              <a:off x="6610349" y="504825"/>
              <a:ext cx="374814" cy="395334"/>
            </a:xfrm>
            <a:custGeom>
              <a:rect b="b" l="l" r="r" t="t"/>
              <a:pathLst>
                <a:path extrusionOk="0" h="21600" w="21600">
                  <a:moveTo>
                    <a:pt x="0" y="10801"/>
                  </a:moveTo>
                  <a:cubicBezTo>
                    <a:pt x="0" y="4665"/>
                    <a:pt x="4830" y="0"/>
                    <a:pt x="11362" y="0"/>
                  </a:cubicBezTo>
                  <a:cubicBezTo>
                    <a:pt x="15645" y="0"/>
                    <a:pt x="19261" y="2073"/>
                    <a:pt x="21236" y="5184"/>
                  </a:cubicBezTo>
                  <a:lnTo>
                    <a:pt x="16588" y="7977"/>
                  </a:lnTo>
                  <a:cubicBezTo>
                    <a:pt x="15585" y="6105"/>
                    <a:pt x="13823" y="4924"/>
                    <a:pt x="11392" y="4924"/>
                  </a:cubicBezTo>
                  <a:cubicBezTo>
                    <a:pt x="7868" y="4924"/>
                    <a:pt x="5407" y="7545"/>
                    <a:pt x="5407" y="10801"/>
                  </a:cubicBezTo>
                  <a:cubicBezTo>
                    <a:pt x="5407" y="13997"/>
                    <a:pt x="7808" y="16618"/>
                    <a:pt x="11332" y="16618"/>
                  </a:cubicBezTo>
                  <a:cubicBezTo>
                    <a:pt x="13975" y="16618"/>
                    <a:pt x="15798" y="15178"/>
                    <a:pt x="16709" y="13190"/>
                  </a:cubicBezTo>
                  <a:lnTo>
                    <a:pt x="21600" y="15667"/>
                  </a:lnTo>
                  <a:cubicBezTo>
                    <a:pt x="19716" y="19152"/>
                    <a:pt x="16101" y="21600"/>
                    <a:pt x="11362" y="21600"/>
                  </a:cubicBezTo>
                  <a:cubicBezTo>
                    <a:pt x="4527" y="21600"/>
                    <a:pt x="0" y="16790"/>
                    <a:pt x="0" y="1080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37" name="Google Shape;1237;p174"/>
            <p:cNvSpPr/>
            <p:nvPr/>
          </p:nvSpPr>
          <p:spPr>
            <a:xfrm>
              <a:off x="7067549" y="514350"/>
              <a:ext cx="287820" cy="390096"/>
            </a:xfrm>
            <a:custGeom>
              <a:rect b="b" l="l" r="r" t="t"/>
              <a:pathLst>
                <a:path extrusionOk="0" h="21600" w="21600">
                  <a:moveTo>
                    <a:pt x="0" y="13632"/>
                  </a:moveTo>
                  <a:lnTo>
                    <a:pt x="0" y="0"/>
                  </a:lnTo>
                  <a:lnTo>
                    <a:pt x="6923" y="0"/>
                  </a:lnTo>
                  <a:lnTo>
                    <a:pt x="6923" y="13777"/>
                  </a:lnTo>
                  <a:cubicBezTo>
                    <a:pt x="6923" y="15704"/>
                    <a:pt x="8466" y="16960"/>
                    <a:pt x="10799" y="16960"/>
                  </a:cubicBezTo>
                  <a:cubicBezTo>
                    <a:pt x="13134" y="16960"/>
                    <a:pt x="14716" y="15704"/>
                    <a:pt x="14716" y="13777"/>
                  </a:cubicBezTo>
                  <a:lnTo>
                    <a:pt x="14716" y="0"/>
                  </a:lnTo>
                  <a:lnTo>
                    <a:pt x="21600" y="0"/>
                  </a:lnTo>
                  <a:lnTo>
                    <a:pt x="21600" y="13632"/>
                  </a:lnTo>
                  <a:cubicBezTo>
                    <a:pt x="21600" y="18740"/>
                    <a:pt x="17367" y="21600"/>
                    <a:pt x="10799" y="21600"/>
                  </a:cubicBezTo>
                  <a:cubicBezTo>
                    <a:pt x="4233" y="21600"/>
                    <a:pt x="0" y="18740"/>
                    <a:pt x="0" y="13632"/>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38" name="Google Shape;1238;p174"/>
            <p:cNvSpPr/>
            <p:nvPr/>
          </p:nvSpPr>
          <p:spPr>
            <a:xfrm>
              <a:off x="7429500" y="504825"/>
              <a:ext cx="295218" cy="396414"/>
            </a:xfrm>
            <a:custGeom>
              <a:rect b="b" l="l" r="r" t="t"/>
              <a:pathLst>
                <a:path extrusionOk="0" h="21600" w="21600">
                  <a:moveTo>
                    <a:pt x="0" y="17781"/>
                  </a:moveTo>
                  <a:lnTo>
                    <a:pt x="5901" y="14333"/>
                  </a:lnTo>
                  <a:cubicBezTo>
                    <a:pt x="7213" y="15970"/>
                    <a:pt x="9219" y="16890"/>
                    <a:pt x="11302" y="16890"/>
                  </a:cubicBezTo>
                  <a:cubicBezTo>
                    <a:pt x="13345" y="16890"/>
                    <a:pt x="14618" y="15913"/>
                    <a:pt x="14618" y="14878"/>
                  </a:cubicBezTo>
                  <a:cubicBezTo>
                    <a:pt x="14618" y="13586"/>
                    <a:pt x="12150" y="13184"/>
                    <a:pt x="9411" y="12581"/>
                  </a:cubicBezTo>
                  <a:cubicBezTo>
                    <a:pt x="5709" y="11777"/>
                    <a:pt x="1350" y="10599"/>
                    <a:pt x="1350" y="6433"/>
                  </a:cubicBezTo>
                  <a:cubicBezTo>
                    <a:pt x="1350" y="2786"/>
                    <a:pt x="5362" y="0"/>
                    <a:pt x="11147" y="0"/>
                  </a:cubicBezTo>
                  <a:cubicBezTo>
                    <a:pt x="16123" y="0"/>
                    <a:pt x="19015" y="1523"/>
                    <a:pt x="21176" y="3332"/>
                  </a:cubicBezTo>
                  <a:lnTo>
                    <a:pt x="15775" y="6405"/>
                  </a:lnTo>
                  <a:cubicBezTo>
                    <a:pt x="14735" y="5142"/>
                    <a:pt x="13075" y="4366"/>
                    <a:pt x="11186" y="4366"/>
                  </a:cubicBezTo>
                  <a:cubicBezTo>
                    <a:pt x="9257" y="4366"/>
                    <a:pt x="8138" y="5142"/>
                    <a:pt x="8138" y="6118"/>
                  </a:cubicBezTo>
                  <a:cubicBezTo>
                    <a:pt x="8138" y="7382"/>
                    <a:pt x="10568" y="7813"/>
                    <a:pt x="13345" y="8445"/>
                  </a:cubicBezTo>
                  <a:cubicBezTo>
                    <a:pt x="17126" y="9307"/>
                    <a:pt x="21600" y="10570"/>
                    <a:pt x="21600" y="14735"/>
                  </a:cubicBezTo>
                  <a:cubicBezTo>
                    <a:pt x="21600" y="18326"/>
                    <a:pt x="17859" y="21600"/>
                    <a:pt x="11302" y="21600"/>
                  </a:cubicBezTo>
                  <a:cubicBezTo>
                    <a:pt x="5670" y="21600"/>
                    <a:pt x="2469" y="19819"/>
                    <a:pt x="0" y="1778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39" name="Google Shape;1239;p174"/>
            <p:cNvSpPr/>
            <p:nvPr/>
          </p:nvSpPr>
          <p:spPr>
            <a:xfrm>
              <a:off x="7800974" y="514350"/>
              <a:ext cx="280422" cy="384804"/>
            </a:xfrm>
            <a:custGeom>
              <a:rect b="b" l="l" r="r" t="t"/>
              <a:pathLst>
                <a:path extrusionOk="0" h="21600" w="21600">
                  <a:moveTo>
                    <a:pt x="7390" y="4823"/>
                  </a:moveTo>
                  <a:lnTo>
                    <a:pt x="0" y="4823"/>
                  </a:lnTo>
                  <a:lnTo>
                    <a:pt x="0" y="0"/>
                  </a:lnTo>
                  <a:lnTo>
                    <a:pt x="21600" y="0"/>
                  </a:lnTo>
                  <a:lnTo>
                    <a:pt x="21600" y="4823"/>
                  </a:lnTo>
                  <a:lnTo>
                    <a:pt x="14292" y="4823"/>
                  </a:lnTo>
                  <a:lnTo>
                    <a:pt x="14292" y="21600"/>
                  </a:lnTo>
                  <a:lnTo>
                    <a:pt x="7390" y="21600"/>
                  </a:lnTo>
                  <a:cubicBezTo>
                    <a:pt x="7390" y="21600"/>
                    <a:pt x="7390" y="4823"/>
                    <a:pt x="7390" y="4823"/>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40" name="Google Shape;1240;p174"/>
            <p:cNvSpPr/>
            <p:nvPr/>
          </p:nvSpPr>
          <p:spPr>
            <a:xfrm>
              <a:off x="8134350" y="504825"/>
              <a:ext cx="393768" cy="395334"/>
            </a:xfrm>
            <a:custGeom>
              <a:rect b="b" l="l" r="r" t="t"/>
              <a:pathLst>
                <a:path extrusionOk="0" h="21600" w="21600">
                  <a:moveTo>
                    <a:pt x="16539" y="10801"/>
                  </a:moveTo>
                  <a:cubicBezTo>
                    <a:pt x="16539" y="7574"/>
                    <a:pt x="14053" y="4924"/>
                    <a:pt x="10786" y="4924"/>
                  </a:cubicBezTo>
                  <a:cubicBezTo>
                    <a:pt x="7518" y="4924"/>
                    <a:pt x="5089" y="7574"/>
                    <a:pt x="5089" y="10801"/>
                  </a:cubicBezTo>
                  <a:cubicBezTo>
                    <a:pt x="5089" y="13997"/>
                    <a:pt x="7489" y="16647"/>
                    <a:pt x="10786" y="16647"/>
                  </a:cubicBezTo>
                  <a:cubicBezTo>
                    <a:pt x="14111" y="16647"/>
                    <a:pt x="16539" y="13997"/>
                    <a:pt x="16539" y="10801"/>
                  </a:cubicBezTo>
                  <a:close/>
                  <a:moveTo>
                    <a:pt x="0" y="10801"/>
                  </a:moveTo>
                  <a:cubicBezTo>
                    <a:pt x="0" y="4839"/>
                    <a:pt x="4771" y="0"/>
                    <a:pt x="10786" y="0"/>
                  </a:cubicBezTo>
                  <a:cubicBezTo>
                    <a:pt x="16800" y="0"/>
                    <a:pt x="21600" y="4839"/>
                    <a:pt x="21600" y="10801"/>
                  </a:cubicBezTo>
                  <a:cubicBezTo>
                    <a:pt x="21600" y="16790"/>
                    <a:pt x="16858" y="21600"/>
                    <a:pt x="10786" y="21600"/>
                  </a:cubicBezTo>
                  <a:cubicBezTo>
                    <a:pt x="4771" y="21600"/>
                    <a:pt x="0" y="16790"/>
                    <a:pt x="0" y="1080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41" name="Google Shape;1241;p174"/>
            <p:cNvSpPr/>
            <p:nvPr/>
          </p:nvSpPr>
          <p:spPr>
            <a:xfrm>
              <a:off x="8620125" y="514350"/>
              <a:ext cx="377946" cy="384804"/>
            </a:xfrm>
            <a:custGeom>
              <a:rect b="b" l="l" r="r" t="t"/>
              <a:pathLst>
                <a:path extrusionOk="0" h="21600" w="21600">
                  <a:moveTo>
                    <a:pt x="0" y="0"/>
                  </a:moveTo>
                  <a:lnTo>
                    <a:pt x="5272" y="0"/>
                  </a:lnTo>
                  <a:lnTo>
                    <a:pt x="10845" y="7575"/>
                  </a:lnTo>
                  <a:lnTo>
                    <a:pt x="16629" y="0"/>
                  </a:lnTo>
                  <a:lnTo>
                    <a:pt x="21600" y="0"/>
                  </a:lnTo>
                  <a:lnTo>
                    <a:pt x="21600" y="21600"/>
                  </a:lnTo>
                  <a:lnTo>
                    <a:pt x="16358" y="21600"/>
                  </a:lnTo>
                  <a:lnTo>
                    <a:pt x="16358" y="8285"/>
                  </a:lnTo>
                  <a:lnTo>
                    <a:pt x="10815" y="15623"/>
                  </a:lnTo>
                  <a:lnTo>
                    <a:pt x="5242" y="8255"/>
                  </a:lnTo>
                  <a:lnTo>
                    <a:pt x="5242"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42" name="Google Shape;1242;p174"/>
            <p:cNvSpPr/>
            <p:nvPr/>
          </p:nvSpPr>
          <p:spPr>
            <a:xfrm>
              <a:off x="9086849" y="514350"/>
              <a:ext cx="228258" cy="384804"/>
            </a:xfrm>
            <a:custGeom>
              <a:rect b="b" l="l" r="r" t="t"/>
              <a:pathLst>
                <a:path extrusionOk="0" h="21600" w="21600">
                  <a:moveTo>
                    <a:pt x="0" y="0"/>
                  </a:moveTo>
                  <a:lnTo>
                    <a:pt x="21600" y="0"/>
                  </a:lnTo>
                  <a:lnTo>
                    <a:pt x="21600" y="4793"/>
                  </a:lnTo>
                  <a:lnTo>
                    <a:pt x="8680" y="4793"/>
                  </a:lnTo>
                  <a:lnTo>
                    <a:pt x="8680" y="8344"/>
                  </a:lnTo>
                  <a:lnTo>
                    <a:pt x="21600" y="8344"/>
                  </a:lnTo>
                  <a:lnTo>
                    <a:pt x="21600" y="13137"/>
                  </a:lnTo>
                  <a:lnTo>
                    <a:pt x="8680" y="13137"/>
                  </a:lnTo>
                  <a:lnTo>
                    <a:pt x="8680" y="16807"/>
                  </a:lnTo>
                  <a:lnTo>
                    <a:pt x="21600" y="16807"/>
                  </a:lnTo>
                  <a:lnTo>
                    <a:pt x="21600"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43" name="Google Shape;1243;p174"/>
            <p:cNvSpPr/>
            <p:nvPr/>
          </p:nvSpPr>
          <p:spPr>
            <a:xfrm>
              <a:off x="9410699" y="514350"/>
              <a:ext cx="294138" cy="384804"/>
            </a:xfrm>
            <a:custGeom>
              <a:rect b="b" l="l" r="r" t="t"/>
              <a:pathLst>
                <a:path extrusionOk="0" h="21600" w="21600">
                  <a:moveTo>
                    <a:pt x="6736" y="4735"/>
                  </a:moveTo>
                  <a:lnTo>
                    <a:pt x="6736" y="10416"/>
                  </a:lnTo>
                  <a:lnTo>
                    <a:pt x="9677" y="10416"/>
                  </a:lnTo>
                  <a:cubicBezTo>
                    <a:pt x="12541" y="10416"/>
                    <a:pt x="13897" y="9143"/>
                    <a:pt x="13897" y="7545"/>
                  </a:cubicBezTo>
                  <a:cubicBezTo>
                    <a:pt x="13897" y="5770"/>
                    <a:pt x="12504" y="4735"/>
                    <a:pt x="9677" y="4735"/>
                  </a:cubicBezTo>
                  <a:cubicBezTo>
                    <a:pt x="9677" y="4735"/>
                    <a:pt x="6736" y="4735"/>
                    <a:pt x="6736" y="4735"/>
                  </a:cubicBezTo>
                  <a:close/>
                  <a:moveTo>
                    <a:pt x="10220" y="15179"/>
                  </a:moveTo>
                  <a:lnTo>
                    <a:pt x="6736" y="15179"/>
                  </a:lnTo>
                  <a:lnTo>
                    <a:pt x="6736" y="21600"/>
                  </a:lnTo>
                  <a:lnTo>
                    <a:pt x="0" y="21600"/>
                  </a:lnTo>
                  <a:lnTo>
                    <a:pt x="0" y="0"/>
                  </a:lnTo>
                  <a:lnTo>
                    <a:pt x="10181" y="0"/>
                  </a:lnTo>
                  <a:cubicBezTo>
                    <a:pt x="16993" y="0"/>
                    <a:pt x="20787" y="3343"/>
                    <a:pt x="20787" y="7426"/>
                  </a:cubicBezTo>
                  <a:cubicBezTo>
                    <a:pt x="20787" y="10089"/>
                    <a:pt x="19161" y="12397"/>
                    <a:pt x="16452" y="13670"/>
                  </a:cubicBezTo>
                  <a:lnTo>
                    <a:pt x="21600" y="21600"/>
                  </a:lnTo>
                  <a:lnTo>
                    <a:pt x="14129" y="21600"/>
                  </a:lnTo>
                  <a:cubicBezTo>
                    <a:pt x="14129" y="21600"/>
                    <a:pt x="10220" y="15179"/>
                    <a:pt x="10220" y="15179"/>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44" name="Google Shape;1244;p174"/>
            <p:cNvSpPr/>
            <p:nvPr/>
          </p:nvSpPr>
          <p:spPr>
            <a:xfrm>
              <a:off x="9934574" y="504825"/>
              <a:ext cx="295218" cy="396414"/>
            </a:xfrm>
            <a:custGeom>
              <a:rect b="b" l="l" r="r" t="t"/>
              <a:pathLst>
                <a:path extrusionOk="0" h="21600" w="21600">
                  <a:moveTo>
                    <a:pt x="0" y="17781"/>
                  </a:moveTo>
                  <a:lnTo>
                    <a:pt x="5901" y="14333"/>
                  </a:lnTo>
                  <a:cubicBezTo>
                    <a:pt x="7213" y="15970"/>
                    <a:pt x="9219" y="16890"/>
                    <a:pt x="11302" y="16890"/>
                  </a:cubicBezTo>
                  <a:cubicBezTo>
                    <a:pt x="13346" y="16890"/>
                    <a:pt x="14618" y="15913"/>
                    <a:pt x="14618" y="14878"/>
                  </a:cubicBezTo>
                  <a:cubicBezTo>
                    <a:pt x="14618" y="13586"/>
                    <a:pt x="12150" y="13184"/>
                    <a:pt x="9411" y="12581"/>
                  </a:cubicBezTo>
                  <a:cubicBezTo>
                    <a:pt x="5709" y="11777"/>
                    <a:pt x="1350" y="10599"/>
                    <a:pt x="1350" y="6433"/>
                  </a:cubicBezTo>
                  <a:cubicBezTo>
                    <a:pt x="1350" y="2786"/>
                    <a:pt x="5362" y="0"/>
                    <a:pt x="11147" y="0"/>
                  </a:cubicBezTo>
                  <a:cubicBezTo>
                    <a:pt x="16123" y="0"/>
                    <a:pt x="19015" y="1523"/>
                    <a:pt x="21176" y="3332"/>
                  </a:cubicBezTo>
                  <a:lnTo>
                    <a:pt x="15775" y="6405"/>
                  </a:lnTo>
                  <a:cubicBezTo>
                    <a:pt x="14735" y="5142"/>
                    <a:pt x="13075" y="4366"/>
                    <a:pt x="11186" y="4366"/>
                  </a:cubicBezTo>
                  <a:cubicBezTo>
                    <a:pt x="9257" y="4366"/>
                    <a:pt x="8138" y="5142"/>
                    <a:pt x="8138" y="6118"/>
                  </a:cubicBezTo>
                  <a:cubicBezTo>
                    <a:pt x="8138" y="7382"/>
                    <a:pt x="10569" y="7813"/>
                    <a:pt x="13346" y="8445"/>
                  </a:cubicBezTo>
                  <a:cubicBezTo>
                    <a:pt x="17126" y="9307"/>
                    <a:pt x="21600" y="10570"/>
                    <a:pt x="21600" y="14735"/>
                  </a:cubicBezTo>
                  <a:cubicBezTo>
                    <a:pt x="21600" y="18326"/>
                    <a:pt x="17859" y="21600"/>
                    <a:pt x="11302" y="21600"/>
                  </a:cubicBezTo>
                  <a:cubicBezTo>
                    <a:pt x="5670" y="21600"/>
                    <a:pt x="2469" y="19819"/>
                    <a:pt x="0" y="1778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45" name="Google Shape;1245;p174"/>
            <p:cNvSpPr/>
            <p:nvPr/>
          </p:nvSpPr>
          <p:spPr>
            <a:xfrm>
              <a:off x="10315574" y="514350"/>
              <a:ext cx="228258" cy="384804"/>
            </a:xfrm>
            <a:custGeom>
              <a:rect b="b" l="l" r="r" t="t"/>
              <a:pathLst>
                <a:path extrusionOk="0" h="21600" w="21600">
                  <a:moveTo>
                    <a:pt x="0" y="0"/>
                  </a:moveTo>
                  <a:lnTo>
                    <a:pt x="21600" y="0"/>
                  </a:lnTo>
                  <a:lnTo>
                    <a:pt x="21600" y="4793"/>
                  </a:lnTo>
                  <a:lnTo>
                    <a:pt x="8680" y="4793"/>
                  </a:lnTo>
                  <a:lnTo>
                    <a:pt x="8680" y="8344"/>
                  </a:lnTo>
                  <a:lnTo>
                    <a:pt x="21600" y="8344"/>
                  </a:lnTo>
                  <a:lnTo>
                    <a:pt x="21600" y="13137"/>
                  </a:lnTo>
                  <a:lnTo>
                    <a:pt x="8680" y="13137"/>
                  </a:lnTo>
                  <a:lnTo>
                    <a:pt x="8680" y="16807"/>
                  </a:lnTo>
                  <a:lnTo>
                    <a:pt x="21600" y="16807"/>
                  </a:lnTo>
                  <a:lnTo>
                    <a:pt x="21600"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46" name="Google Shape;1246;p174"/>
            <p:cNvSpPr/>
            <p:nvPr/>
          </p:nvSpPr>
          <p:spPr>
            <a:xfrm>
              <a:off x="10639424" y="514350"/>
              <a:ext cx="294138" cy="384804"/>
            </a:xfrm>
            <a:custGeom>
              <a:rect b="b" l="l" r="r" t="t"/>
              <a:pathLst>
                <a:path extrusionOk="0" h="21600" w="21600">
                  <a:moveTo>
                    <a:pt x="6736" y="4735"/>
                  </a:moveTo>
                  <a:lnTo>
                    <a:pt x="6736" y="10416"/>
                  </a:lnTo>
                  <a:lnTo>
                    <a:pt x="9677" y="10416"/>
                  </a:lnTo>
                  <a:cubicBezTo>
                    <a:pt x="12541" y="10416"/>
                    <a:pt x="13897" y="9143"/>
                    <a:pt x="13897" y="7545"/>
                  </a:cubicBezTo>
                  <a:cubicBezTo>
                    <a:pt x="13897" y="5770"/>
                    <a:pt x="12504" y="4735"/>
                    <a:pt x="9677" y="4735"/>
                  </a:cubicBezTo>
                  <a:cubicBezTo>
                    <a:pt x="9677" y="4735"/>
                    <a:pt x="6736" y="4735"/>
                    <a:pt x="6736" y="4735"/>
                  </a:cubicBezTo>
                  <a:close/>
                  <a:moveTo>
                    <a:pt x="10220" y="15179"/>
                  </a:moveTo>
                  <a:lnTo>
                    <a:pt x="6736" y="15179"/>
                  </a:lnTo>
                  <a:lnTo>
                    <a:pt x="6736" y="21600"/>
                  </a:lnTo>
                  <a:lnTo>
                    <a:pt x="0" y="21600"/>
                  </a:lnTo>
                  <a:lnTo>
                    <a:pt x="0" y="0"/>
                  </a:lnTo>
                  <a:lnTo>
                    <a:pt x="10181" y="0"/>
                  </a:lnTo>
                  <a:cubicBezTo>
                    <a:pt x="16993" y="0"/>
                    <a:pt x="20787" y="3343"/>
                    <a:pt x="20787" y="7426"/>
                  </a:cubicBezTo>
                  <a:cubicBezTo>
                    <a:pt x="20787" y="10089"/>
                    <a:pt x="19161" y="12397"/>
                    <a:pt x="16452" y="13670"/>
                  </a:cubicBezTo>
                  <a:lnTo>
                    <a:pt x="21600" y="21600"/>
                  </a:lnTo>
                  <a:lnTo>
                    <a:pt x="14129" y="21600"/>
                  </a:lnTo>
                  <a:cubicBezTo>
                    <a:pt x="14129" y="21600"/>
                    <a:pt x="10220" y="15179"/>
                    <a:pt x="10220" y="15179"/>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47" name="Google Shape;1247;p174"/>
            <p:cNvSpPr/>
            <p:nvPr/>
          </p:nvSpPr>
          <p:spPr>
            <a:xfrm>
              <a:off x="10982324" y="514350"/>
              <a:ext cx="340524" cy="384804"/>
            </a:xfrm>
            <a:custGeom>
              <a:rect b="b" l="l" r="r" t="t"/>
              <a:pathLst>
                <a:path extrusionOk="0" h="21600" w="21600">
                  <a:moveTo>
                    <a:pt x="0" y="0"/>
                  </a:moveTo>
                  <a:lnTo>
                    <a:pt x="6051" y="0"/>
                  </a:lnTo>
                  <a:lnTo>
                    <a:pt x="10900" y="13492"/>
                  </a:lnTo>
                  <a:lnTo>
                    <a:pt x="15615" y="0"/>
                  </a:lnTo>
                  <a:lnTo>
                    <a:pt x="21600" y="0"/>
                  </a:lnTo>
                  <a:lnTo>
                    <a:pt x="13910" y="21600"/>
                  </a:lnTo>
                  <a:lnTo>
                    <a:pt x="7891" y="21600"/>
                  </a:lnTo>
                  <a:cubicBezTo>
                    <a:pt x="7891"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48" name="Google Shape;1248;p174"/>
            <p:cNvSpPr/>
            <p:nvPr/>
          </p:nvSpPr>
          <p:spPr>
            <a:xfrm>
              <a:off x="11410950" y="514350"/>
              <a:ext cx="92772" cy="384804"/>
            </a:xfrm>
            <a:custGeom>
              <a:rect b="b" l="l" r="r" t="t"/>
              <a:pathLst>
                <a:path extrusionOk="0" h="21600" w="21600">
                  <a:moveTo>
                    <a:pt x="21600" y="0"/>
                  </a:moveTo>
                  <a:lnTo>
                    <a:pt x="21600" y="21600"/>
                  </a:lnTo>
                  <a:lnTo>
                    <a:pt x="0" y="21600"/>
                  </a:lnTo>
                  <a:lnTo>
                    <a:pt x="0" y="0"/>
                  </a:lnTo>
                  <a:cubicBezTo>
                    <a:pt x="0" y="0"/>
                    <a:pt x="21600" y="0"/>
                    <a:pt x="2160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49" name="Google Shape;1249;p174"/>
            <p:cNvSpPr/>
            <p:nvPr/>
          </p:nvSpPr>
          <p:spPr>
            <a:xfrm>
              <a:off x="11591924" y="504825"/>
              <a:ext cx="374814" cy="395334"/>
            </a:xfrm>
            <a:custGeom>
              <a:rect b="b" l="l" r="r" t="t"/>
              <a:pathLst>
                <a:path extrusionOk="0" h="21600" w="21600">
                  <a:moveTo>
                    <a:pt x="0" y="10801"/>
                  </a:moveTo>
                  <a:cubicBezTo>
                    <a:pt x="0" y="4665"/>
                    <a:pt x="4830" y="0"/>
                    <a:pt x="11362" y="0"/>
                  </a:cubicBezTo>
                  <a:cubicBezTo>
                    <a:pt x="15645" y="0"/>
                    <a:pt x="19261" y="2073"/>
                    <a:pt x="21236" y="5184"/>
                  </a:cubicBezTo>
                  <a:lnTo>
                    <a:pt x="16588" y="7977"/>
                  </a:lnTo>
                  <a:cubicBezTo>
                    <a:pt x="15585" y="6105"/>
                    <a:pt x="13823" y="4924"/>
                    <a:pt x="11392" y="4924"/>
                  </a:cubicBezTo>
                  <a:cubicBezTo>
                    <a:pt x="7868" y="4924"/>
                    <a:pt x="5407" y="7545"/>
                    <a:pt x="5407" y="10801"/>
                  </a:cubicBezTo>
                  <a:cubicBezTo>
                    <a:pt x="5407" y="13997"/>
                    <a:pt x="7808" y="16618"/>
                    <a:pt x="11332" y="16618"/>
                  </a:cubicBezTo>
                  <a:cubicBezTo>
                    <a:pt x="13975" y="16618"/>
                    <a:pt x="15798" y="15178"/>
                    <a:pt x="16709" y="13190"/>
                  </a:cubicBezTo>
                  <a:lnTo>
                    <a:pt x="21600" y="15667"/>
                  </a:lnTo>
                  <a:cubicBezTo>
                    <a:pt x="19716" y="19152"/>
                    <a:pt x="16101" y="21600"/>
                    <a:pt x="11362" y="21600"/>
                  </a:cubicBezTo>
                  <a:cubicBezTo>
                    <a:pt x="4527" y="21600"/>
                    <a:pt x="0" y="16790"/>
                    <a:pt x="0" y="1080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250" name="Google Shape;1250;p174"/>
            <p:cNvSpPr/>
            <p:nvPr/>
          </p:nvSpPr>
          <p:spPr>
            <a:xfrm>
              <a:off x="12049124" y="514350"/>
              <a:ext cx="228258" cy="384804"/>
            </a:xfrm>
            <a:custGeom>
              <a:rect b="b" l="l" r="r" t="t"/>
              <a:pathLst>
                <a:path extrusionOk="0" h="21600" w="21600">
                  <a:moveTo>
                    <a:pt x="0" y="0"/>
                  </a:moveTo>
                  <a:lnTo>
                    <a:pt x="21600" y="0"/>
                  </a:lnTo>
                  <a:lnTo>
                    <a:pt x="21600" y="4793"/>
                  </a:lnTo>
                  <a:lnTo>
                    <a:pt x="8680" y="4793"/>
                  </a:lnTo>
                  <a:lnTo>
                    <a:pt x="8680" y="8344"/>
                  </a:lnTo>
                  <a:lnTo>
                    <a:pt x="21600" y="8344"/>
                  </a:lnTo>
                  <a:lnTo>
                    <a:pt x="21600" y="13137"/>
                  </a:lnTo>
                  <a:lnTo>
                    <a:pt x="8680" y="13137"/>
                  </a:lnTo>
                  <a:lnTo>
                    <a:pt x="8680" y="16807"/>
                  </a:lnTo>
                  <a:lnTo>
                    <a:pt x="21600" y="16807"/>
                  </a:lnTo>
                  <a:lnTo>
                    <a:pt x="21600"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gr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Title">
  <p:cSld name="Custom Layout_1">
    <p:bg>
      <p:bgPr>
        <a:solidFill>
          <a:schemeClr val="dk1"/>
        </a:solidFill>
      </p:bgPr>
    </p:bg>
    <p:spTree>
      <p:nvGrpSpPr>
        <p:cNvPr id="1251" name="Shape 1251"/>
        <p:cNvGrpSpPr/>
        <p:nvPr/>
      </p:nvGrpSpPr>
      <p:grpSpPr>
        <a:xfrm>
          <a:off x="0" y="0"/>
          <a:ext cx="0" cy="0"/>
          <a:chOff x="0" y="0"/>
          <a:chExt cx="0" cy="0"/>
        </a:xfrm>
      </p:grpSpPr>
      <p:sp>
        <p:nvSpPr>
          <p:cNvPr id="1252" name="Google Shape;1252;p175"/>
          <p:cNvSpPr txBox="1"/>
          <p:nvPr>
            <p:ph type="title"/>
          </p:nvPr>
        </p:nvSpPr>
        <p:spPr>
          <a:xfrm>
            <a:off x="466725" y="371475"/>
            <a:ext cx="7410300" cy="2419500"/>
          </a:xfrm>
          <a:prstGeom prst="rect">
            <a:avLst/>
          </a:prstGeom>
          <a:noFill/>
          <a:ln>
            <a:noFill/>
          </a:ln>
        </p:spPr>
        <p:txBody>
          <a:bodyPr anchorCtr="0" anchor="b" bIns="45725" lIns="45725" spcFirstLastPara="1" rIns="45725" wrap="square" tIns="45725">
            <a:noAutofit/>
          </a:bodyPr>
          <a:lstStyle>
            <a:lvl1pPr lvl="0" marR="0" rtl="0" algn="l">
              <a:lnSpc>
                <a:spcPct val="100000"/>
              </a:lnSpc>
              <a:spcBef>
                <a:spcPts val="0"/>
              </a:spcBef>
              <a:spcAft>
                <a:spcPts val="0"/>
              </a:spcAft>
              <a:buClr>
                <a:srgbClr val="000000"/>
              </a:buClr>
              <a:buSzPts val="5100"/>
              <a:buFont typeface="Arial"/>
              <a:buNone/>
              <a:defRPr b="1" i="0" sz="5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9pPr>
          </a:lstStyle>
          <a:p/>
        </p:txBody>
      </p:sp>
      <p:sp>
        <p:nvSpPr>
          <p:cNvPr id="1253" name="Google Shape;1253;p175"/>
          <p:cNvSpPr txBox="1"/>
          <p:nvPr>
            <p:ph idx="1" type="subTitle"/>
          </p:nvPr>
        </p:nvSpPr>
        <p:spPr>
          <a:xfrm>
            <a:off x="352425" y="2638425"/>
            <a:ext cx="7524600" cy="5142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rgbClr val="000000"/>
              </a:buClr>
              <a:buSzPts val="1900"/>
              <a:buFont typeface="Arial"/>
              <a:buNone/>
              <a:defRPr b="0" i="0" sz="19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grpSp>
        <p:nvGrpSpPr>
          <p:cNvPr id="1254" name="Google Shape;1254;p175"/>
          <p:cNvGrpSpPr/>
          <p:nvPr/>
        </p:nvGrpSpPr>
        <p:grpSpPr>
          <a:xfrm>
            <a:off x="552424" y="3949790"/>
            <a:ext cx="590465" cy="668761"/>
            <a:chOff x="512737" y="3441700"/>
            <a:chExt cx="1484325" cy="1681150"/>
          </a:xfrm>
        </p:grpSpPr>
        <p:sp>
          <p:nvSpPr>
            <p:cNvPr id="1255" name="Google Shape;1255;p175"/>
            <p:cNvSpPr/>
            <p:nvPr/>
          </p:nvSpPr>
          <p:spPr>
            <a:xfrm>
              <a:off x="512737" y="3738562"/>
              <a:ext cx="685800" cy="828600"/>
            </a:xfrm>
            <a:custGeom>
              <a:rect b="b" l="l" r="r" t="t"/>
              <a:pathLst>
                <a:path extrusionOk="0" h="120000" w="120000">
                  <a:moveTo>
                    <a:pt x="119937" y="0"/>
                  </a:moveTo>
                  <a:lnTo>
                    <a:pt x="119937" y="119947"/>
                  </a:lnTo>
                  <a:lnTo>
                    <a:pt x="0" y="119947"/>
                  </a:lnTo>
                  <a:lnTo>
                    <a:pt x="119937" y="0"/>
                  </a:ln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1256" name="Google Shape;1256;p175"/>
            <p:cNvSpPr/>
            <p:nvPr/>
          </p:nvSpPr>
          <p:spPr>
            <a:xfrm>
              <a:off x="514325" y="3441700"/>
              <a:ext cx="685800" cy="342900"/>
            </a:xfrm>
            <a:custGeom>
              <a:rect b="b" l="l" r="r" t="t"/>
              <a:pathLst>
                <a:path extrusionOk="0" h="120000" w="120000">
                  <a:moveTo>
                    <a:pt x="59968" y="119874"/>
                  </a:moveTo>
                  <a:cubicBezTo>
                    <a:pt x="26834" y="119874"/>
                    <a:pt x="0" y="66232"/>
                    <a:pt x="0" y="0"/>
                  </a:cubicBezTo>
                  <a:lnTo>
                    <a:pt x="119937" y="0"/>
                  </a:lnTo>
                  <a:cubicBezTo>
                    <a:pt x="119937" y="66232"/>
                    <a:pt x="93102" y="119874"/>
                    <a:pt x="59968" y="119874"/>
                  </a:cubicBez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1257" name="Google Shape;1257;p175"/>
            <p:cNvSpPr/>
            <p:nvPr/>
          </p:nvSpPr>
          <p:spPr>
            <a:xfrm>
              <a:off x="1311250" y="4224337"/>
              <a:ext cx="685800" cy="342900"/>
            </a:xfrm>
            <a:custGeom>
              <a:rect b="b" l="l" r="r" t="t"/>
              <a:pathLst>
                <a:path extrusionOk="0" h="120000" w="120000">
                  <a:moveTo>
                    <a:pt x="0" y="119874"/>
                  </a:moveTo>
                  <a:cubicBezTo>
                    <a:pt x="0" y="53641"/>
                    <a:pt x="26785" y="0"/>
                    <a:pt x="59936" y="0"/>
                  </a:cubicBezTo>
                  <a:cubicBezTo>
                    <a:pt x="93025" y="0"/>
                    <a:pt x="119936" y="53641"/>
                    <a:pt x="119936" y="119874"/>
                  </a:cubicBezTo>
                  <a:lnTo>
                    <a:pt x="0" y="119874"/>
                  </a:ln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1258" name="Google Shape;1258;p175"/>
            <p:cNvSpPr/>
            <p:nvPr/>
          </p:nvSpPr>
          <p:spPr>
            <a:xfrm>
              <a:off x="1311250" y="3441700"/>
              <a:ext cx="685800" cy="828600"/>
            </a:xfrm>
            <a:custGeom>
              <a:rect b="b" l="l" r="r" t="t"/>
              <a:pathLst>
                <a:path extrusionOk="0" h="120000" w="120000">
                  <a:moveTo>
                    <a:pt x="0" y="119947"/>
                  </a:moveTo>
                  <a:lnTo>
                    <a:pt x="0" y="0"/>
                  </a:lnTo>
                  <a:lnTo>
                    <a:pt x="119937" y="0"/>
                  </a:lnTo>
                  <a:lnTo>
                    <a:pt x="0" y="119947"/>
                  </a:ln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1259" name="Google Shape;1259;p175"/>
            <p:cNvSpPr/>
            <p:nvPr/>
          </p:nvSpPr>
          <p:spPr>
            <a:xfrm>
              <a:off x="1395387" y="4921250"/>
              <a:ext cx="200100" cy="200100"/>
            </a:xfrm>
            <a:custGeom>
              <a:rect b="b" l="l" r="r" t="t"/>
              <a:pathLst>
                <a:path extrusionOk="0" h="120000" w="120000">
                  <a:moveTo>
                    <a:pt x="94702" y="84172"/>
                  </a:moveTo>
                  <a:lnTo>
                    <a:pt x="110702" y="101223"/>
                  </a:lnTo>
                  <a:cubicBezTo>
                    <a:pt x="100108" y="111798"/>
                    <a:pt x="85837" y="119784"/>
                    <a:pt x="63351" y="119784"/>
                  </a:cubicBezTo>
                  <a:cubicBezTo>
                    <a:pt x="25081" y="119784"/>
                    <a:pt x="0" y="94316"/>
                    <a:pt x="0" y="60000"/>
                  </a:cubicBezTo>
                  <a:cubicBezTo>
                    <a:pt x="0" y="25683"/>
                    <a:pt x="25945" y="0"/>
                    <a:pt x="59891" y="0"/>
                  </a:cubicBezTo>
                  <a:cubicBezTo>
                    <a:pt x="98162" y="0"/>
                    <a:pt x="119783" y="29136"/>
                    <a:pt x="117621" y="69280"/>
                  </a:cubicBezTo>
                  <a:lnTo>
                    <a:pt x="27243" y="69280"/>
                  </a:lnTo>
                  <a:cubicBezTo>
                    <a:pt x="30486" y="85899"/>
                    <a:pt x="42378" y="96474"/>
                    <a:pt x="62918" y="96474"/>
                  </a:cubicBezTo>
                  <a:cubicBezTo>
                    <a:pt x="77621" y="96474"/>
                    <a:pt x="88648" y="90215"/>
                    <a:pt x="94702" y="84172"/>
                  </a:cubicBezTo>
                  <a:close/>
                  <a:moveTo>
                    <a:pt x="90378" y="50287"/>
                  </a:moveTo>
                  <a:cubicBezTo>
                    <a:pt x="88216" y="34964"/>
                    <a:pt x="78486" y="22877"/>
                    <a:pt x="59891" y="22877"/>
                  </a:cubicBezTo>
                  <a:cubicBezTo>
                    <a:pt x="42810" y="22877"/>
                    <a:pt x="30486" y="32589"/>
                    <a:pt x="27243" y="50287"/>
                  </a:cubicBezTo>
                  <a:lnTo>
                    <a:pt x="90378" y="50287"/>
                  </a:lnTo>
                  <a:close/>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1260" name="Google Shape;1260;p175"/>
            <p:cNvSpPr/>
            <p:nvPr/>
          </p:nvSpPr>
          <p:spPr>
            <a:xfrm>
              <a:off x="512737" y="4926012"/>
              <a:ext cx="171300" cy="192000"/>
            </a:xfrm>
            <a:custGeom>
              <a:rect b="b" l="l" r="r" t="t"/>
              <a:pathLst>
                <a:path extrusionOk="0" h="120000" w="120000">
                  <a:moveTo>
                    <a:pt x="0" y="96448"/>
                  </a:moveTo>
                  <a:lnTo>
                    <a:pt x="81176" y="23327"/>
                  </a:lnTo>
                  <a:lnTo>
                    <a:pt x="2016" y="23327"/>
                  </a:lnTo>
                  <a:lnTo>
                    <a:pt x="2016" y="0"/>
                  </a:lnTo>
                  <a:lnTo>
                    <a:pt x="118739" y="0"/>
                  </a:lnTo>
                  <a:lnTo>
                    <a:pt x="118739" y="23775"/>
                  </a:lnTo>
                  <a:lnTo>
                    <a:pt x="37563" y="96897"/>
                  </a:lnTo>
                  <a:lnTo>
                    <a:pt x="119747" y="96897"/>
                  </a:lnTo>
                  <a:lnTo>
                    <a:pt x="119747" y="119775"/>
                  </a:lnTo>
                  <a:lnTo>
                    <a:pt x="0" y="119775"/>
                  </a:lnTo>
                  <a:lnTo>
                    <a:pt x="0" y="96448"/>
                  </a:ln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1261" name="Google Shape;1261;p175"/>
            <p:cNvSpPr/>
            <p:nvPr/>
          </p:nvSpPr>
          <p:spPr>
            <a:xfrm>
              <a:off x="708000" y="4921250"/>
              <a:ext cx="200100" cy="200100"/>
            </a:xfrm>
            <a:custGeom>
              <a:rect b="b" l="l" r="r" t="t"/>
              <a:pathLst>
                <a:path extrusionOk="0" h="120000" w="120000">
                  <a:moveTo>
                    <a:pt x="94702" y="84172"/>
                  </a:moveTo>
                  <a:lnTo>
                    <a:pt x="110702" y="101223"/>
                  </a:lnTo>
                  <a:cubicBezTo>
                    <a:pt x="100108" y="111798"/>
                    <a:pt x="85837" y="119784"/>
                    <a:pt x="63567" y="119784"/>
                  </a:cubicBezTo>
                  <a:cubicBezTo>
                    <a:pt x="25081" y="119784"/>
                    <a:pt x="0" y="94316"/>
                    <a:pt x="0" y="60000"/>
                  </a:cubicBezTo>
                  <a:cubicBezTo>
                    <a:pt x="0" y="25683"/>
                    <a:pt x="25945" y="0"/>
                    <a:pt x="59891" y="0"/>
                  </a:cubicBezTo>
                  <a:cubicBezTo>
                    <a:pt x="98378" y="0"/>
                    <a:pt x="119783" y="29136"/>
                    <a:pt x="117621" y="69280"/>
                  </a:cubicBezTo>
                  <a:lnTo>
                    <a:pt x="27243" y="69280"/>
                  </a:lnTo>
                  <a:cubicBezTo>
                    <a:pt x="30918" y="85899"/>
                    <a:pt x="42378" y="96474"/>
                    <a:pt x="62918" y="96474"/>
                  </a:cubicBezTo>
                  <a:cubicBezTo>
                    <a:pt x="77621" y="96474"/>
                    <a:pt x="88648" y="90215"/>
                    <a:pt x="94702" y="84172"/>
                  </a:cubicBezTo>
                  <a:close/>
                  <a:moveTo>
                    <a:pt x="90378" y="50287"/>
                  </a:moveTo>
                  <a:cubicBezTo>
                    <a:pt x="88216" y="34964"/>
                    <a:pt x="78486" y="22877"/>
                    <a:pt x="59891" y="22877"/>
                  </a:cubicBezTo>
                  <a:cubicBezTo>
                    <a:pt x="42810" y="22877"/>
                    <a:pt x="30486" y="32589"/>
                    <a:pt x="27243" y="50287"/>
                  </a:cubicBezTo>
                  <a:lnTo>
                    <a:pt x="90378" y="50287"/>
                  </a:lnTo>
                  <a:close/>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1262" name="Google Shape;1262;p175"/>
            <p:cNvSpPr/>
            <p:nvPr/>
          </p:nvSpPr>
          <p:spPr>
            <a:xfrm>
              <a:off x="1154087" y="4837112"/>
              <a:ext cx="201600" cy="284100"/>
            </a:xfrm>
            <a:custGeom>
              <a:rect b="b" l="l" r="r" t="t"/>
              <a:pathLst>
                <a:path extrusionOk="0" h="120000" w="120000">
                  <a:moveTo>
                    <a:pt x="57214" y="35437"/>
                  </a:moveTo>
                  <a:cubicBezTo>
                    <a:pt x="72642" y="35437"/>
                    <a:pt x="87000" y="40152"/>
                    <a:pt x="95357" y="47604"/>
                  </a:cubicBezTo>
                  <a:lnTo>
                    <a:pt x="95357" y="0"/>
                  </a:lnTo>
                  <a:lnTo>
                    <a:pt x="119785" y="0"/>
                  </a:lnTo>
                  <a:lnTo>
                    <a:pt x="119785" y="118326"/>
                  </a:lnTo>
                  <a:lnTo>
                    <a:pt x="95357" y="118326"/>
                  </a:lnTo>
                  <a:lnTo>
                    <a:pt x="95357" y="107072"/>
                  </a:lnTo>
                  <a:cubicBezTo>
                    <a:pt x="86571" y="115133"/>
                    <a:pt x="72214" y="119847"/>
                    <a:pt x="56785" y="119847"/>
                  </a:cubicBezTo>
                  <a:cubicBezTo>
                    <a:pt x="28071" y="119847"/>
                    <a:pt x="0" y="103878"/>
                    <a:pt x="0" y="77718"/>
                  </a:cubicBezTo>
                  <a:cubicBezTo>
                    <a:pt x="0" y="51711"/>
                    <a:pt x="27642" y="35437"/>
                    <a:pt x="57214" y="35437"/>
                  </a:cubicBezTo>
                  <a:close/>
                  <a:moveTo>
                    <a:pt x="60857" y="51254"/>
                  </a:moveTo>
                  <a:cubicBezTo>
                    <a:pt x="40285" y="51254"/>
                    <a:pt x="24428" y="62813"/>
                    <a:pt x="24428" y="77718"/>
                  </a:cubicBezTo>
                  <a:cubicBezTo>
                    <a:pt x="24428" y="92623"/>
                    <a:pt x="40285" y="104030"/>
                    <a:pt x="60857" y="104030"/>
                  </a:cubicBezTo>
                  <a:cubicBezTo>
                    <a:pt x="81642" y="104030"/>
                    <a:pt x="97071" y="92319"/>
                    <a:pt x="97071" y="77718"/>
                  </a:cubicBezTo>
                  <a:cubicBezTo>
                    <a:pt x="97071" y="63117"/>
                    <a:pt x="81642" y="51254"/>
                    <a:pt x="60857" y="51254"/>
                  </a:cubicBezTo>
                  <a:close/>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1263" name="Google Shape;1263;p175"/>
            <p:cNvSpPr/>
            <p:nvPr/>
          </p:nvSpPr>
          <p:spPr>
            <a:xfrm>
              <a:off x="1617637" y="4921250"/>
              <a:ext cx="162000" cy="201600"/>
            </a:xfrm>
            <a:custGeom>
              <a:rect b="b" l="l" r="r" t="t"/>
              <a:pathLst>
                <a:path extrusionOk="0" h="120000" w="120000">
                  <a:moveTo>
                    <a:pt x="26993" y="81857"/>
                  </a:moveTo>
                  <a:cubicBezTo>
                    <a:pt x="34743" y="92357"/>
                    <a:pt x="47305" y="98357"/>
                    <a:pt x="63608" y="98357"/>
                  </a:cubicBezTo>
                  <a:cubicBezTo>
                    <a:pt x="80979" y="98357"/>
                    <a:pt x="89799" y="91285"/>
                    <a:pt x="89799" y="83142"/>
                  </a:cubicBezTo>
                  <a:cubicBezTo>
                    <a:pt x="89799" y="73928"/>
                    <a:pt x="73496" y="71785"/>
                    <a:pt x="54788" y="69214"/>
                  </a:cubicBezTo>
                  <a:cubicBezTo>
                    <a:pt x="30467" y="65142"/>
                    <a:pt x="5345" y="58714"/>
                    <a:pt x="5345" y="35142"/>
                  </a:cubicBezTo>
                  <a:cubicBezTo>
                    <a:pt x="5345" y="17142"/>
                    <a:pt x="26458" y="0"/>
                    <a:pt x="60400" y="428"/>
                  </a:cubicBezTo>
                  <a:cubicBezTo>
                    <a:pt x="87126" y="428"/>
                    <a:pt x="106636" y="8785"/>
                    <a:pt x="118129" y="22714"/>
                  </a:cubicBezTo>
                  <a:lnTo>
                    <a:pt x="92472" y="34071"/>
                  </a:lnTo>
                  <a:cubicBezTo>
                    <a:pt x="86057" y="26357"/>
                    <a:pt x="74565" y="21000"/>
                    <a:pt x="60400" y="21000"/>
                  </a:cubicBezTo>
                  <a:cubicBezTo>
                    <a:pt x="44097" y="21000"/>
                    <a:pt x="35812" y="27642"/>
                    <a:pt x="35812" y="34500"/>
                  </a:cubicBezTo>
                  <a:cubicBezTo>
                    <a:pt x="35812" y="42857"/>
                    <a:pt x="48908" y="45000"/>
                    <a:pt x="69487" y="48642"/>
                  </a:cubicBezTo>
                  <a:cubicBezTo>
                    <a:pt x="93006" y="52500"/>
                    <a:pt x="119732" y="59142"/>
                    <a:pt x="119732" y="82714"/>
                  </a:cubicBezTo>
                  <a:cubicBezTo>
                    <a:pt x="119732" y="98357"/>
                    <a:pt x="102360" y="119785"/>
                    <a:pt x="62004" y="119357"/>
                  </a:cubicBezTo>
                  <a:cubicBezTo>
                    <a:pt x="33140" y="119357"/>
                    <a:pt x="11759" y="109714"/>
                    <a:pt x="0" y="93214"/>
                  </a:cubicBezTo>
                  <a:lnTo>
                    <a:pt x="26993" y="81857"/>
                  </a:ln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1264" name="Google Shape;1264;p175"/>
            <p:cNvSpPr/>
            <p:nvPr/>
          </p:nvSpPr>
          <p:spPr>
            <a:xfrm>
              <a:off x="1817662" y="4837112"/>
              <a:ext cx="179400" cy="281100"/>
            </a:xfrm>
            <a:custGeom>
              <a:rect b="b" l="l" r="r" t="t"/>
              <a:pathLst>
                <a:path extrusionOk="0" h="120000" w="120000">
                  <a:moveTo>
                    <a:pt x="49156" y="83337"/>
                  </a:moveTo>
                  <a:lnTo>
                    <a:pt x="26987" y="98433"/>
                  </a:lnTo>
                  <a:lnTo>
                    <a:pt x="26987" y="119845"/>
                  </a:lnTo>
                  <a:lnTo>
                    <a:pt x="0" y="119845"/>
                  </a:lnTo>
                  <a:lnTo>
                    <a:pt x="0" y="0"/>
                  </a:lnTo>
                  <a:lnTo>
                    <a:pt x="26987" y="0"/>
                  </a:lnTo>
                  <a:lnTo>
                    <a:pt x="26987" y="78408"/>
                  </a:lnTo>
                  <a:lnTo>
                    <a:pt x="85542" y="37894"/>
                  </a:lnTo>
                  <a:lnTo>
                    <a:pt x="118313" y="37894"/>
                  </a:lnTo>
                  <a:lnTo>
                    <a:pt x="68192" y="72708"/>
                  </a:lnTo>
                  <a:lnTo>
                    <a:pt x="119759" y="119845"/>
                  </a:lnTo>
                  <a:lnTo>
                    <a:pt x="88915" y="119845"/>
                  </a:lnTo>
                  <a:lnTo>
                    <a:pt x="49156" y="83337"/>
                  </a:ln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1265" name="Google Shape;1265;p175"/>
            <p:cNvSpPr/>
            <p:nvPr/>
          </p:nvSpPr>
          <p:spPr>
            <a:xfrm>
              <a:off x="941362" y="4921250"/>
              <a:ext cx="179400" cy="196800"/>
            </a:xfrm>
            <a:custGeom>
              <a:rect b="b" l="l" r="r" t="t"/>
              <a:pathLst>
                <a:path extrusionOk="0" h="120000" w="120000">
                  <a:moveTo>
                    <a:pt x="0" y="51208"/>
                  </a:moveTo>
                  <a:lnTo>
                    <a:pt x="0" y="119780"/>
                  </a:lnTo>
                  <a:lnTo>
                    <a:pt x="27895" y="119780"/>
                  </a:lnTo>
                  <a:lnTo>
                    <a:pt x="27895" y="54285"/>
                  </a:lnTo>
                  <a:cubicBezTo>
                    <a:pt x="27895" y="34945"/>
                    <a:pt x="40160" y="23296"/>
                    <a:pt x="60841" y="23296"/>
                  </a:cubicBezTo>
                  <a:cubicBezTo>
                    <a:pt x="81523" y="23296"/>
                    <a:pt x="91623" y="34945"/>
                    <a:pt x="91623" y="54285"/>
                  </a:cubicBezTo>
                  <a:lnTo>
                    <a:pt x="91623" y="119780"/>
                  </a:lnTo>
                  <a:lnTo>
                    <a:pt x="119759" y="119780"/>
                  </a:lnTo>
                  <a:lnTo>
                    <a:pt x="119759" y="51208"/>
                  </a:lnTo>
                  <a:cubicBezTo>
                    <a:pt x="119759" y="19340"/>
                    <a:pt x="92104" y="0"/>
                    <a:pt x="59879" y="0"/>
                  </a:cubicBezTo>
                  <a:cubicBezTo>
                    <a:pt x="27414" y="0"/>
                    <a:pt x="0" y="19340"/>
                    <a:pt x="0" y="51208"/>
                  </a:cubicBez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gr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left color block 2" showMasterSp="0">
  <p:cSld name="TITLE_AND_BODY_1_2_1">
    <p:spTree>
      <p:nvGrpSpPr>
        <p:cNvPr id="1266" name="Shape 1266"/>
        <p:cNvGrpSpPr/>
        <p:nvPr/>
      </p:nvGrpSpPr>
      <p:grpSpPr>
        <a:xfrm>
          <a:off x="0" y="0"/>
          <a:ext cx="0" cy="0"/>
          <a:chOff x="0" y="0"/>
          <a:chExt cx="0" cy="0"/>
        </a:xfrm>
      </p:grpSpPr>
      <p:sp>
        <p:nvSpPr>
          <p:cNvPr id="1267" name="Google Shape;1267;p176"/>
          <p:cNvSpPr/>
          <p:nvPr/>
        </p:nvSpPr>
        <p:spPr>
          <a:xfrm>
            <a:off x="5864800" y="-5828"/>
            <a:ext cx="3292800" cy="5143500"/>
          </a:xfrm>
          <a:prstGeom prst="rect">
            <a:avLst/>
          </a:prstGeom>
          <a:solidFill>
            <a:srgbClr val="F3F0E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
        <p:nvSpPr>
          <p:cNvPr id="1268" name="Google Shape;1268;p176"/>
          <p:cNvSpPr txBox="1"/>
          <p:nvPr/>
        </p:nvSpPr>
        <p:spPr>
          <a:xfrm>
            <a:off x="569359" y="569139"/>
            <a:ext cx="1991700" cy="4005300"/>
          </a:xfrm>
          <a:prstGeom prst="rect">
            <a:avLst/>
          </a:prstGeom>
          <a:noFill/>
          <a:ln>
            <a:noFill/>
          </a:ln>
        </p:spPr>
        <p:txBody>
          <a:bodyPr anchorCtr="0" anchor="ctr" bIns="26775" lIns="26775" spcFirstLastPara="1" rIns="26775" wrap="square" tIns="26775">
            <a:noAutofit/>
          </a:bodyPr>
          <a:lstStyle/>
          <a:p>
            <a:pPr indent="0" lvl="0" marL="0" marR="0" rtl="0" algn="l">
              <a:lnSpc>
                <a:spcPct val="150000"/>
              </a:lnSpc>
              <a:spcBef>
                <a:spcPts val="0"/>
              </a:spcBef>
              <a:spcAft>
                <a:spcPts val="0"/>
              </a:spcAft>
              <a:buClr>
                <a:srgbClr val="03363D"/>
              </a:buClr>
              <a:buSzPts val="800"/>
              <a:buFont typeface="Questrial"/>
              <a:buNone/>
            </a:pPr>
            <a:r>
              <a:rPr b="1" i="0" lang="en" sz="1000" u="none" cap="none" strike="noStrike">
                <a:solidFill>
                  <a:schemeClr val="dk1"/>
                </a:solidFill>
                <a:latin typeface="Questrial"/>
                <a:ea typeface="Questrial"/>
                <a:cs typeface="Questrial"/>
                <a:sym typeface="Questrial"/>
              </a:rPr>
              <a:t>SUBTITLE</a:t>
            </a:r>
            <a:endParaRPr b="1" i="0" sz="1000" u="none" cap="none" strike="noStrike">
              <a:solidFill>
                <a:schemeClr val="dk1"/>
              </a:solidFill>
              <a:latin typeface="Questrial"/>
              <a:ea typeface="Questrial"/>
              <a:cs typeface="Questrial"/>
              <a:sym typeface="Questrial"/>
            </a:endParaRPr>
          </a:p>
          <a:p>
            <a:pPr indent="0" lvl="0" marL="0" marR="0" rtl="0" algn="l">
              <a:lnSpc>
                <a:spcPct val="100000"/>
              </a:lnSpc>
              <a:spcBef>
                <a:spcPts val="0"/>
              </a:spcBef>
              <a:spcAft>
                <a:spcPts val="0"/>
              </a:spcAft>
              <a:buClr>
                <a:srgbClr val="03363D"/>
              </a:buClr>
              <a:buSzPts val="2400"/>
              <a:buFont typeface="Questrial"/>
              <a:buNone/>
            </a:pPr>
            <a:r>
              <a:rPr b="0" i="0" lang="en" sz="2400" u="none" cap="none" strike="noStrike">
                <a:solidFill>
                  <a:schemeClr val="dk1"/>
                </a:solidFill>
                <a:latin typeface="Questrial"/>
                <a:ea typeface="Questrial"/>
                <a:cs typeface="Questrial"/>
                <a:sym typeface="Questrial"/>
              </a:rPr>
              <a:t>Slide for showing screenshots</a:t>
            </a:r>
            <a:endParaRPr b="0" i="0" sz="500" u="none" cap="none" strike="noStrike">
              <a:solidFill>
                <a:schemeClr val="dk1"/>
              </a:solidFill>
              <a:latin typeface="Questrial"/>
              <a:ea typeface="Questrial"/>
              <a:cs typeface="Questrial"/>
              <a:sym typeface="Questrial"/>
            </a:endParaRPr>
          </a:p>
          <a:p>
            <a:pPr indent="0" lvl="0" marL="0" marR="0" rtl="0" algn="l">
              <a:lnSpc>
                <a:spcPct val="115000"/>
              </a:lnSpc>
              <a:spcBef>
                <a:spcPts val="800"/>
              </a:spcBef>
              <a:spcAft>
                <a:spcPts val="0"/>
              </a:spcAft>
              <a:buClr>
                <a:srgbClr val="03363D"/>
              </a:buClr>
              <a:buSzPts val="1000"/>
              <a:buFont typeface="Questrial"/>
              <a:buNone/>
            </a:pPr>
            <a:r>
              <a:rPr b="0" i="0" lang="en" sz="1000" u="none" cap="none" strike="noStrike">
                <a:solidFill>
                  <a:schemeClr val="dk1"/>
                </a:solidFill>
                <a:latin typeface="Proxima Nova"/>
                <a:ea typeface="Proxima Nova"/>
                <a:cs typeface="Proxima Nova"/>
                <a:sym typeface="Proxima Nova"/>
              </a:rPr>
              <a:t>Body copy</a:t>
            </a:r>
            <a:endParaRPr b="0" i="0" sz="1000" u="none" cap="none" strike="noStrike">
              <a:solidFill>
                <a:schemeClr val="dk1"/>
              </a:solidFill>
              <a:latin typeface="Proxima Nova"/>
              <a:ea typeface="Proxima Nova"/>
              <a:cs typeface="Proxima Nova"/>
              <a:sym typeface="Proxima Nova"/>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bar full V1 6" showMasterSp="0">
  <p:cSld name="Top bar full V1_6">
    <p:spTree>
      <p:nvGrpSpPr>
        <p:cNvPr id="1269" name="Shape 1269"/>
        <p:cNvGrpSpPr/>
        <p:nvPr/>
      </p:nvGrpSpPr>
      <p:grpSpPr>
        <a:xfrm>
          <a:off x="0" y="0"/>
          <a:ext cx="0" cy="0"/>
          <a:chOff x="0" y="0"/>
          <a:chExt cx="0" cy="0"/>
        </a:xfrm>
      </p:grpSpPr>
      <p:sp>
        <p:nvSpPr>
          <p:cNvPr id="1270" name="Google Shape;1270;p177"/>
          <p:cNvSpPr/>
          <p:nvPr/>
        </p:nvSpPr>
        <p:spPr>
          <a:xfrm>
            <a:off x="0" y="-9525"/>
            <a:ext cx="9144000" cy="590700"/>
          </a:xfrm>
          <a:prstGeom prst="rect">
            <a:avLst/>
          </a:prstGeom>
          <a:solidFill>
            <a:srgbClr val="FFFFFF"/>
          </a:solidFill>
          <a:ln>
            <a:noFill/>
          </a:ln>
          <a:effectLst>
            <a:outerShdw blurRad="317500" rotWithShape="0" dir="5520000" dist="19050">
              <a:srgbClr val="000000">
                <a:alpha val="9411"/>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
        <p:nvSpPr>
          <p:cNvPr id="1271" name="Google Shape;1271;p177"/>
          <p:cNvSpPr txBox="1"/>
          <p:nvPr>
            <p:ph idx="1" type="body"/>
          </p:nvPr>
        </p:nvSpPr>
        <p:spPr>
          <a:xfrm>
            <a:off x="569675" y="191352"/>
            <a:ext cx="8004600" cy="2640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3363D"/>
              </a:buClr>
              <a:buSzPts val="1000"/>
              <a:buFont typeface="Questrial"/>
              <a:buNone/>
              <a:defRPr b="0" i="0" sz="1000" u="none" cap="none" strike="noStrike">
                <a:solidFill>
                  <a:srgbClr val="000000"/>
                </a:solidFill>
                <a:latin typeface="Arial"/>
                <a:ea typeface="Arial"/>
                <a:cs typeface="Arial"/>
                <a:sym typeface="Arial"/>
              </a:defRPr>
            </a:lvl1pPr>
            <a:lvl2pPr indent="-292100" lvl="1" marL="914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2pPr>
            <a:lvl3pPr indent="-292100" lvl="2" marL="1371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3pPr>
            <a:lvl4pPr indent="-292100" lvl="3" marL="1828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4pPr>
            <a:lvl5pPr indent="-292100" lvl="4" marL="22860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5pPr>
            <a:lvl6pPr indent="-292100" lvl="5" marL="27432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6pPr>
            <a:lvl7pPr indent="-292100" lvl="6" marL="3200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7pPr>
            <a:lvl8pPr indent="-292100" lvl="7" marL="3657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8pPr>
            <a:lvl9pPr indent="-292100" lvl="8" marL="4114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9pPr>
          </a:lstStyle>
          <a:p/>
        </p:txBody>
      </p:sp>
      <p:sp>
        <p:nvSpPr>
          <p:cNvPr id="1272" name="Google Shape;1272;p177"/>
          <p:cNvSpPr/>
          <p:nvPr/>
        </p:nvSpPr>
        <p:spPr>
          <a:xfrm>
            <a:off x="4402804" y="4717119"/>
            <a:ext cx="338418" cy="241894"/>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03363E"/>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White" showMasterSp="0">
  <p:cSld name="TITLE_AND_BODY_3_5">
    <p:bg>
      <p:bgPr>
        <a:solidFill>
          <a:srgbClr val="FFFFFF"/>
        </a:solidFill>
      </p:bgPr>
    </p:bg>
    <p:spTree>
      <p:nvGrpSpPr>
        <p:cNvPr id="1273" name="Shape 1273"/>
        <p:cNvGrpSpPr/>
        <p:nvPr/>
      </p:nvGrpSpPr>
      <p:grpSpPr>
        <a:xfrm>
          <a:off x="0" y="0"/>
          <a:ext cx="0" cy="0"/>
          <a:chOff x="0" y="0"/>
          <a:chExt cx="0" cy="0"/>
        </a:xfrm>
      </p:grpSpPr>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bar full V1" showMasterSp="0">
  <p:cSld name="Top bar full V1_1">
    <p:spTree>
      <p:nvGrpSpPr>
        <p:cNvPr id="1274" name="Shape 1274"/>
        <p:cNvGrpSpPr/>
        <p:nvPr/>
      </p:nvGrpSpPr>
      <p:grpSpPr>
        <a:xfrm>
          <a:off x="0" y="0"/>
          <a:ext cx="0" cy="0"/>
          <a:chOff x="0" y="0"/>
          <a:chExt cx="0" cy="0"/>
        </a:xfrm>
      </p:grpSpPr>
      <p:sp>
        <p:nvSpPr>
          <p:cNvPr id="1275" name="Google Shape;1275;p179"/>
          <p:cNvSpPr/>
          <p:nvPr/>
        </p:nvSpPr>
        <p:spPr>
          <a:xfrm>
            <a:off x="0" y="-9525"/>
            <a:ext cx="9144000" cy="590700"/>
          </a:xfrm>
          <a:prstGeom prst="rect">
            <a:avLst/>
          </a:prstGeom>
          <a:solidFill>
            <a:srgbClr val="FFFFFF"/>
          </a:solidFill>
          <a:ln>
            <a:noFill/>
          </a:ln>
          <a:effectLst>
            <a:outerShdw blurRad="317500" rotWithShape="0" dir="5400000" dist="16114">
              <a:srgbClr val="000000">
                <a:alpha val="10588"/>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
        <p:nvSpPr>
          <p:cNvPr id="1276" name="Google Shape;1276;p179"/>
          <p:cNvSpPr txBox="1"/>
          <p:nvPr>
            <p:ph idx="1" type="body"/>
          </p:nvPr>
        </p:nvSpPr>
        <p:spPr>
          <a:xfrm>
            <a:off x="569675" y="191352"/>
            <a:ext cx="8004600" cy="2640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3363D"/>
              </a:buClr>
              <a:buSzPts val="1000"/>
              <a:buFont typeface="Questrial"/>
              <a:buNone/>
              <a:defRPr b="0" i="0" sz="1000" u="none" cap="none" strike="noStrike">
                <a:solidFill>
                  <a:srgbClr val="000000"/>
                </a:solidFill>
                <a:latin typeface="Arial"/>
                <a:ea typeface="Arial"/>
                <a:cs typeface="Arial"/>
                <a:sym typeface="Arial"/>
              </a:defRPr>
            </a:lvl1pPr>
            <a:lvl2pPr indent="-292100" lvl="1" marL="914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2pPr>
            <a:lvl3pPr indent="-292100" lvl="2" marL="1371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3pPr>
            <a:lvl4pPr indent="-292100" lvl="3" marL="1828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4pPr>
            <a:lvl5pPr indent="-292100" lvl="4" marL="22860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5pPr>
            <a:lvl6pPr indent="-292100" lvl="5" marL="27432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6pPr>
            <a:lvl7pPr indent="-292100" lvl="6" marL="3200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7pPr>
            <a:lvl8pPr indent="-292100" lvl="7" marL="3657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8pPr>
            <a:lvl9pPr indent="-292100" lvl="8" marL="4114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9pPr>
          </a:lstStyle>
          <a:p/>
        </p:txBody>
      </p:sp>
      <p:sp>
        <p:nvSpPr>
          <p:cNvPr id="1277" name="Google Shape;1277;p179"/>
          <p:cNvSpPr/>
          <p:nvPr/>
        </p:nvSpPr>
        <p:spPr>
          <a:xfrm>
            <a:off x="4402804" y="4717119"/>
            <a:ext cx="338418" cy="241894"/>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03363E"/>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2">
  <p:cSld name="Custom Layout_5">
    <p:spTree>
      <p:nvGrpSpPr>
        <p:cNvPr id="1278" name="Shape 1278"/>
        <p:cNvGrpSpPr/>
        <p:nvPr/>
      </p:nvGrpSpPr>
      <p:grpSpPr>
        <a:xfrm>
          <a:off x="0" y="0"/>
          <a:ext cx="0" cy="0"/>
          <a:chOff x="0" y="0"/>
          <a:chExt cx="0" cy="0"/>
        </a:xfrm>
      </p:grpSpPr>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mall with Subhead" showMasterSp="0">
  <p:cSld name="Intro V2 copy">
    <p:bg>
      <p:bgPr>
        <a:solidFill>
          <a:srgbClr val="FFFFFF"/>
        </a:solidFill>
      </p:bgPr>
    </p:bg>
    <p:spTree>
      <p:nvGrpSpPr>
        <p:cNvPr id="1279" name="Shape 1279"/>
        <p:cNvGrpSpPr/>
        <p:nvPr/>
      </p:nvGrpSpPr>
      <p:grpSpPr>
        <a:xfrm>
          <a:off x="0" y="0"/>
          <a:ext cx="0" cy="0"/>
          <a:chOff x="0" y="0"/>
          <a:chExt cx="0" cy="0"/>
        </a:xfrm>
      </p:grpSpPr>
      <p:sp>
        <p:nvSpPr>
          <p:cNvPr id="1280" name="Google Shape;1280;p181"/>
          <p:cNvSpPr txBox="1"/>
          <p:nvPr>
            <p:ph type="title"/>
          </p:nvPr>
        </p:nvSpPr>
        <p:spPr>
          <a:xfrm>
            <a:off x="572563" y="914400"/>
            <a:ext cx="3090600" cy="3671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3600"/>
              <a:buFont typeface="Arial"/>
              <a:buNone/>
              <a:defRPr b="1" i="0" sz="3600" u="none" cap="none" strike="noStrike">
                <a:solidFill>
                  <a:srgbClr val="000000"/>
                </a:solidFill>
                <a:latin typeface="Arial"/>
                <a:ea typeface="Arial"/>
                <a:cs typeface="Arial"/>
                <a:sym typeface="Arial"/>
              </a:defRPr>
            </a:lvl1pPr>
            <a:lvl2pPr lvl="1"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1000"/>
              </a:spcBef>
              <a:spcAft>
                <a:spcPts val="100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81" name="Google Shape;1281;p181"/>
          <p:cNvSpPr txBox="1"/>
          <p:nvPr>
            <p:ph idx="1" type="subTitle"/>
          </p:nvPr>
        </p:nvSpPr>
        <p:spPr>
          <a:xfrm>
            <a:off x="572563" y="568213"/>
            <a:ext cx="3090600" cy="2118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9pPr>
          </a:lstStyle>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5_2">
  <p:cSld name="TITLE_AND_BODY_5_2">
    <p:spTree>
      <p:nvGrpSpPr>
        <p:cNvPr id="1282" name="Shape 1282"/>
        <p:cNvGrpSpPr/>
        <p:nvPr/>
      </p:nvGrpSpPr>
      <p:grpSpPr>
        <a:xfrm>
          <a:off x="0" y="0"/>
          <a:ext cx="0" cy="0"/>
          <a:chOff x="0" y="0"/>
          <a:chExt cx="0" cy="0"/>
        </a:xfrm>
      </p:grpSpPr>
      <p:sp>
        <p:nvSpPr>
          <p:cNvPr id="1283" name="Google Shape;1283;p182"/>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182"/>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285" name="Google Shape;1285;p182"/>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286" name="Google Shape;1286;p1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 Cream" showMasterSp="0">
  <p:cSld name="TITLE_AND_BODY_5">
    <p:bg>
      <p:bgPr>
        <a:solidFill>
          <a:schemeClr val="lt1"/>
        </a:solidFill>
      </p:bgPr>
    </p:bg>
    <p:spTree>
      <p:nvGrpSpPr>
        <p:cNvPr id="72" name="Shape 72"/>
        <p:cNvGrpSpPr/>
        <p:nvPr/>
      </p:nvGrpSpPr>
      <p:grpSpPr>
        <a:xfrm>
          <a:off x="0" y="0"/>
          <a:ext cx="0" cy="0"/>
          <a:chOff x="0" y="0"/>
          <a:chExt cx="0" cy="0"/>
        </a:xfrm>
      </p:grpSpPr>
      <p:pic>
        <p:nvPicPr>
          <p:cNvPr id="73" name="Google Shape;73;p20"/>
          <p:cNvPicPr preferRelativeResize="0"/>
          <p:nvPr/>
        </p:nvPicPr>
        <p:blipFill rotWithShape="1">
          <a:blip r:embed="rId2">
            <a:alphaModFix/>
          </a:blip>
          <a:srcRect b="0" l="426" r="425" t="0"/>
          <a:stretch/>
        </p:blipFill>
        <p:spPr>
          <a:xfrm>
            <a:off x="572588" y="3071205"/>
            <a:ext cx="7998828" cy="1500795"/>
          </a:xfrm>
          <a:prstGeom prst="rect">
            <a:avLst/>
          </a:prstGeom>
          <a:noFill/>
          <a:ln>
            <a:noFill/>
          </a:ln>
        </p:spPr>
      </p:pic>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mall with list" showMasterSp="0">
  <p:cSld name="Header and list_2">
    <p:bg>
      <p:bgPr>
        <a:solidFill>
          <a:srgbClr val="FFFFFF"/>
        </a:solidFill>
      </p:bgPr>
    </p:bg>
    <p:spTree>
      <p:nvGrpSpPr>
        <p:cNvPr id="1287" name="Shape 1287"/>
        <p:cNvGrpSpPr/>
        <p:nvPr/>
      </p:nvGrpSpPr>
      <p:grpSpPr>
        <a:xfrm>
          <a:off x="0" y="0"/>
          <a:ext cx="0" cy="0"/>
          <a:chOff x="0" y="0"/>
          <a:chExt cx="0" cy="0"/>
        </a:xfrm>
      </p:grpSpPr>
      <p:sp>
        <p:nvSpPr>
          <p:cNvPr id="1288" name="Google Shape;1288;p183"/>
          <p:cNvSpPr txBox="1"/>
          <p:nvPr>
            <p:ph type="title"/>
          </p:nvPr>
        </p:nvSpPr>
        <p:spPr>
          <a:xfrm>
            <a:off x="571500" y="902800"/>
            <a:ext cx="3090600" cy="36714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3600"/>
              <a:buFont typeface="Arial"/>
              <a:buNone/>
              <a:defRPr b="1" i="0" sz="3600" u="none" cap="none" strike="noStrike">
                <a:solidFill>
                  <a:srgbClr val="000000"/>
                </a:solidFill>
                <a:latin typeface="Arial"/>
                <a:ea typeface="Arial"/>
                <a:cs typeface="Arial"/>
                <a:sym typeface="Arial"/>
              </a:defRPr>
            </a:lvl1pPr>
            <a:lvl2pPr lvl="1"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90000"/>
              </a:lnSpc>
              <a:spcBef>
                <a:spcPts val="1000"/>
              </a:spcBef>
              <a:spcAft>
                <a:spcPts val="100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89" name="Google Shape;1289;p183"/>
          <p:cNvSpPr txBox="1"/>
          <p:nvPr>
            <p:ph idx="1" type="subTitle"/>
          </p:nvPr>
        </p:nvSpPr>
        <p:spPr>
          <a:xfrm>
            <a:off x="5261988" y="933613"/>
            <a:ext cx="3090600" cy="4572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9pPr>
          </a:lstStyle>
          <a:p/>
        </p:txBody>
      </p:sp>
      <p:sp>
        <p:nvSpPr>
          <p:cNvPr id="1290" name="Google Shape;1290;p183"/>
          <p:cNvSpPr txBox="1"/>
          <p:nvPr>
            <p:ph idx="2" type="subTitle"/>
          </p:nvPr>
        </p:nvSpPr>
        <p:spPr>
          <a:xfrm>
            <a:off x="5261988" y="1884813"/>
            <a:ext cx="3090600" cy="4572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9pPr>
          </a:lstStyle>
          <a:p/>
        </p:txBody>
      </p:sp>
      <p:sp>
        <p:nvSpPr>
          <p:cNvPr id="1291" name="Google Shape;1291;p183"/>
          <p:cNvSpPr txBox="1"/>
          <p:nvPr>
            <p:ph idx="3" type="subTitle"/>
          </p:nvPr>
        </p:nvSpPr>
        <p:spPr>
          <a:xfrm>
            <a:off x="5261988" y="2836013"/>
            <a:ext cx="3090600" cy="4572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9pPr>
          </a:lstStyle>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p:cSld name="TITLE_AND_BODY_1_3_3">
    <p:spTree>
      <p:nvGrpSpPr>
        <p:cNvPr id="1292" name="Shape 1292"/>
        <p:cNvGrpSpPr/>
        <p:nvPr/>
      </p:nvGrpSpPr>
      <p:grpSpPr>
        <a:xfrm>
          <a:off x="0" y="0"/>
          <a:ext cx="0" cy="0"/>
          <a:chOff x="0" y="0"/>
          <a:chExt cx="0" cy="0"/>
        </a:xfrm>
      </p:grpSpPr>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bar full V1 2" showMasterSp="0">
  <p:cSld name="Top bar full V1 2">
    <p:spTree>
      <p:nvGrpSpPr>
        <p:cNvPr id="1293" name="Shape 1293"/>
        <p:cNvGrpSpPr/>
        <p:nvPr/>
      </p:nvGrpSpPr>
      <p:grpSpPr>
        <a:xfrm>
          <a:off x="0" y="0"/>
          <a:ext cx="0" cy="0"/>
          <a:chOff x="0" y="0"/>
          <a:chExt cx="0" cy="0"/>
        </a:xfrm>
      </p:grpSpPr>
      <p:sp>
        <p:nvSpPr>
          <p:cNvPr id="1294" name="Google Shape;1294;p185"/>
          <p:cNvSpPr/>
          <p:nvPr/>
        </p:nvSpPr>
        <p:spPr>
          <a:xfrm>
            <a:off x="0" y="-9525"/>
            <a:ext cx="9144000" cy="590700"/>
          </a:xfrm>
          <a:prstGeom prst="rect">
            <a:avLst/>
          </a:prstGeom>
          <a:solidFill>
            <a:srgbClr val="FFFFFF"/>
          </a:solidFill>
          <a:ln>
            <a:noFill/>
          </a:ln>
          <a:effectLst>
            <a:outerShdw blurRad="317500" rotWithShape="0" dir="5400000" dist="16114">
              <a:srgbClr val="000000">
                <a:alpha val="10196"/>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
        <p:nvSpPr>
          <p:cNvPr id="1295" name="Google Shape;1295;p185"/>
          <p:cNvSpPr txBox="1"/>
          <p:nvPr>
            <p:ph idx="1" type="body"/>
          </p:nvPr>
        </p:nvSpPr>
        <p:spPr>
          <a:xfrm>
            <a:off x="569675" y="191352"/>
            <a:ext cx="8004600" cy="2640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3363D"/>
              </a:buClr>
              <a:buSzPts val="1000"/>
              <a:buFont typeface="Questrial"/>
              <a:buNone/>
              <a:defRPr b="0" i="0" sz="1000" u="none" cap="none" strike="noStrike">
                <a:solidFill>
                  <a:srgbClr val="000000"/>
                </a:solidFill>
                <a:latin typeface="Arial"/>
                <a:ea typeface="Arial"/>
                <a:cs typeface="Arial"/>
                <a:sym typeface="Arial"/>
              </a:defRPr>
            </a:lvl1pPr>
            <a:lvl2pPr indent="-292100" lvl="1" marL="914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2pPr>
            <a:lvl3pPr indent="-292100" lvl="2" marL="1371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3pPr>
            <a:lvl4pPr indent="-292100" lvl="3" marL="1828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4pPr>
            <a:lvl5pPr indent="-292100" lvl="4" marL="22860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5pPr>
            <a:lvl6pPr indent="-292100" lvl="5" marL="27432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6pPr>
            <a:lvl7pPr indent="-292100" lvl="6" marL="3200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7pPr>
            <a:lvl8pPr indent="-292100" lvl="7" marL="3657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8pPr>
            <a:lvl9pPr indent="-292100" lvl="8" marL="4114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9pPr>
          </a:lstStyle>
          <a:p/>
        </p:txBody>
      </p:sp>
      <p:sp>
        <p:nvSpPr>
          <p:cNvPr id="1296" name="Google Shape;1296;p185"/>
          <p:cNvSpPr/>
          <p:nvPr/>
        </p:nvSpPr>
        <p:spPr>
          <a:xfrm>
            <a:off x="4402804" y="4717119"/>
            <a:ext cx="338418" cy="241894"/>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03363E"/>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7" name="Shape 1297"/>
        <p:cNvGrpSpPr/>
        <p:nvPr/>
      </p:nvGrpSpPr>
      <p:grpSpPr>
        <a:xfrm>
          <a:off x="0" y="0"/>
          <a:ext cx="0" cy="0"/>
          <a:chOff x="0" y="0"/>
          <a:chExt cx="0" cy="0"/>
        </a:xfrm>
      </p:grpSpPr>
      <p:sp>
        <p:nvSpPr>
          <p:cNvPr id="1298" name="Google Shape;1298;p18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299" name="Google Shape;1299;p1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type="blank">
  <p:cSld name="BLANK">
    <p:bg>
      <p:bgPr>
        <a:solidFill>
          <a:schemeClr val="accent4"/>
        </a:solidFill>
      </p:bgPr>
    </p:bg>
    <p:spTree>
      <p:nvGrpSpPr>
        <p:cNvPr id="1300" name="Shape 1300"/>
        <p:cNvGrpSpPr/>
        <p:nvPr/>
      </p:nvGrpSpPr>
      <p:grpSpPr>
        <a:xfrm>
          <a:off x="0" y="0"/>
          <a:ext cx="0" cy="0"/>
          <a:chOff x="0" y="0"/>
          <a:chExt cx="0" cy="0"/>
        </a:xfrm>
      </p:grpSpPr>
      <p:sp>
        <p:nvSpPr>
          <p:cNvPr id="1301" name="Google Shape;1301;p187"/>
          <p:cNvSpPr txBox="1"/>
          <p:nvPr>
            <p:ph idx="12" type="sldNum"/>
          </p:nvPr>
        </p:nvSpPr>
        <p:spPr>
          <a:xfrm>
            <a:off x="8523541" y="4695623"/>
            <a:ext cx="548700" cy="393600"/>
          </a:xfrm>
          <a:prstGeom prst="rect">
            <a:avLst/>
          </a:prstGeom>
          <a:noFill/>
          <a:ln>
            <a:noFill/>
          </a:ln>
        </p:spPr>
        <p:txBody>
          <a:bodyPr anchorCtr="0" anchor="ctr" bIns="45725" lIns="45725" spcFirstLastPara="1" rIns="45725" wrap="square" tIns="45725">
            <a:noAutofit/>
          </a:bodyPr>
          <a:lstStyle>
            <a:lvl1pPr indent="0" lvl="0"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op bar" showMasterSp="0">
  <p:cSld name="Top bar full V1_7">
    <p:spTree>
      <p:nvGrpSpPr>
        <p:cNvPr id="1302" name="Shape 1302"/>
        <p:cNvGrpSpPr/>
        <p:nvPr/>
      </p:nvGrpSpPr>
      <p:grpSpPr>
        <a:xfrm>
          <a:off x="0" y="0"/>
          <a:ext cx="0" cy="0"/>
          <a:chOff x="0" y="0"/>
          <a:chExt cx="0" cy="0"/>
        </a:xfrm>
      </p:grpSpPr>
      <p:sp>
        <p:nvSpPr>
          <p:cNvPr id="1303" name="Google Shape;1303;p188"/>
          <p:cNvSpPr/>
          <p:nvPr/>
        </p:nvSpPr>
        <p:spPr>
          <a:xfrm>
            <a:off x="0" y="-9525"/>
            <a:ext cx="9144000" cy="590700"/>
          </a:xfrm>
          <a:prstGeom prst="rect">
            <a:avLst/>
          </a:prstGeom>
          <a:solidFill>
            <a:srgbClr val="FFFFFF"/>
          </a:solidFill>
          <a:ln>
            <a:noFill/>
          </a:ln>
          <a:effectLst>
            <a:outerShdw blurRad="317500" rotWithShape="0" dir="5400000" dist="16114">
              <a:srgbClr val="000000">
                <a:alpha val="10588"/>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Helvetica Neue"/>
              <a:buNone/>
            </a:pPr>
            <a:r>
              <a:t/>
            </a:r>
            <a:endParaRPr b="0" i="0" sz="800" u="none" cap="none" strike="noStrike">
              <a:solidFill>
                <a:srgbClr val="FFFFFF"/>
              </a:solidFill>
              <a:latin typeface="Arial"/>
              <a:ea typeface="Arial"/>
              <a:cs typeface="Arial"/>
              <a:sym typeface="Arial"/>
            </a:endParaRPr>
          </a:p>
        </p:txBody>
      </p:sp>
      <p:sp>
        <p:nvSpPr>
          <p:cNvPr id="1304" name="Google Shape;1304;p188"/>
          <p:cNvSpPr txBox="1"/>
          <p:nvPr>
            <p:ph type="title"/>
          </p:nvPr>
        </p:nvSpPr>
        <p:spPr>
          <a:xfrm>
            <a:off x="576075" y="191350"/>
            <a:ext cx="8002800" cy="264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000"/>
              <a:buFont typeface="Arial"/>
              <a:buNone/>
              <a:defRPr b="1" i="0" sz="1000" u="none" cap="none" strike="noStrike">
                <a:solidFill>
                  <a:schemeClr val="dk1"/>
                </a:solidFill>
                <a:latin typeface="Questrial"/>
                <a:ea typeface="Questrial"/>
                <a:cs typeface="Questrial"/>
                <a:sym typeface="Questrial"/>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Custom Layout_2">
    <p:spTree>
      <p:nvGrpSpPr>
        <p:cNvPr id="1305" name="Shape 1305"/>
        <p:cNvGrpSpPr/>
        <p:nvPr/>
      </p:nvGrpSpPr>
      <p:grpSpPr>
        <a:xfrm>
          <a:off x="0" y="0"/>
          <a:ext cx="0" cy="0"/>
          <a:chOff x="0" y="0"/>
          <a:chExt cx="0" cy="0"/>
        </a:xfrm>
      </p:grpSpPr>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ubtitle">
  <p:cSld name="CUSTOM_8">
    <p:spTree>
      <p:nvGrpSpPr>
        <p:cNvPr id="1306" name="Shape 1306"/>
        <p:cNvGrpSpPr/>
        <p:nvPr/>
      </p:nvGrpSpPr>
      <p:grpSpPr>
        <a:xfrm>
          <a:off x="0" y="0"/>
          <a:ext cx="0" cy="0"/>
          <a:chOff x="0" y="0"/>
          <a:chExt cx="0" cy="0"/>
        </a:xfrm>
      </p:grpSpPr>
      <p:sp>
        <p:nvSpPr>
          <p:cNvPr id="1307" name="Google Shape;1307;p190"/>
          <p:cNvSpPr/>
          <p:nvPr/>
        </p:nvSpPr>
        <p:spPr>
          <a:xfrm>
            <a:off x="0" y="-9525"/>
            <a:ext cx="9144000" cy="527700"/>
          </a:xfrm>
          <a:prstGeom prst="rect">
            <a:avLst/>
          </a:prstGeom>
          <a:solidFill>
            <a:srgbClr val="C8E0DC"/>
          </a:solidFill>
          <a:ln>
            <a:noFill/>
          </a:ln>
        </p:spPr>
        <p:txBody>
          <a:bodyPr anchorCtr="0" anchor="ctr" bIns="45750" lIns="45750" spcFirstLastPara="1" rIns="45750" wrap="square" tIns="4575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Proxima Nova"/>
              <a:ea typeface="Proxima Nova"/>
              <a:cs typeface="Proxima Nova"/>
              <a:sym typeface="Proxima Nova"/>
            </a:endParaRPr>
          </a:p>
        </p:txBody>
      </p:sp>
      <p:sp>
        <p:nvSpPr>
          <p:cNvPr id="1308" name="Google Shape;1308;p190"/>
          <p:cNvSpPr txBox="1"/>
          <p:nvPr>
            <p:ph type="title"/>
          </p:nvPr>
        </p:nvSpPr>
        <p:spPr>
          <a:xfrm>
            <a:off x="209550" y="-9525"/>
            <a:ext cx="8606700" cy="5277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9pPr>
          </a:lstStyle>
          <a:p/>
        </p:txBody>
      </p:sp>
      <p:sp>
        <p:nvSpPr>
          <p:cNvPr id="1309" name="Google Shape;1309;p190"/>
          <p:cNvSpPr txBox="1"/>
          <p:nvPr>
            <p:ph idx="1" type="subTitle"/>
          </p:nvPr>
        </p:nvSpPr>
        <p:spPr>
          <a:xfrm>
            <a:off x="66675" y="505475"/>
            <a:ext cx="8749500" cy="3456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rgbClr val="000000"/>
              </a:buClr>
              <a:buSzPts val="1500"/>
              <a:buFont typeface="Arial"/>
              <a:buNone/>
              <a:defRPr b="0" i="0" sz="15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grpSp>
        <p:nvGrpSpPr>
          <p:cNvPr id="1310" name="Google Shape;1310;p190"/>
          <p:cNvGrpSpPr/>
          <p:nvPr/>
        </p:nvGrpSpPr>
        <p:grpSpPr>
          <a:xfrm>
            <a:off x="283427" y="4829601"/>
            <a:ext cx="175657" cy="133255"/>
            <a:chOff x="557732" y="9423025"/>
            <a:chExt cx="605297" cy="459182"/>
          </a:xfrm>
        </p:grpSpPr>
        <p:sp>
          <p:nvSpPr>
            <p:cNvPr id="1311" name="Google Shape;1311;p190"/>
            <p:cNvSpPr/>
            <p:nvPr/>
          </p:nvSpPr>
          <p:spPr>
            <a:xfrm>
              <a:off x="557732" y="9544107"/>
              <a:ext cx="279600" cy="338100"/>
            </a:xfrm>
            <a:custGeom>
              <a:rect b="b" l="l" r="r" t="t"/>
              <a:pathLst>
                <a:path extrusionOk="0" h="120000" w="120000">
                  <a:moveTo>
                    <a:pt x="119937" y="0"/>
                  </a:moveTo>
                  <a:lnTo>
                    <a:pt x="119937" y="119947"/>
                  </a:lnTo>
                  <a:lnTo>
                    <a:pt x="0" y="119947"/>
                  </a:lnTo>
                  <a:lnTo>
                    <a:pt x="119937" y="0"/>
                  </a:lnTo>
                </a:path>
              </a:pathLst>
            </a:custGeom>
            <a:solidFill>
              <a:schemeClr val="dk2"/>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312" name="Google Shape;1312;p190"/>
            <p:cNvSpPr/>
            <p:nvPr/>
          </p:nvSpPr>
          <p:spPr>
            <a:xfrm>
              <a:off x="558379" y="9423025"/>
              <a:ext cx="279600" cy="139800"/>
            </a:xfrm>
            <a:custGeom>
              <a:rect b="b" l="l" r="r" t="t"/>
              <a:pathLst>
                <a:path extrusionOk="0" h="120000" w="120000">
                  <a:moveTo>
                    <a:pt x="59968" y="119874"/>
                  </a:moveTo>
                  <a:cubicBezTo>
                    <a:pt x="26834" y="119874"/>
                    <a:pt x="0" y="66232"/>
                    <a:pt x="0" y="0"/>
                  </a:cubicBezTo>
                  <a:lnTo>
                    <a:pt x="119937" y="0"/>
                  </a:lnTo>
                  <a:cubicBezTo>
                    <a:pt x="119937" y="66232"/>
                    <a:pt x="93102" y="119874"/>
                    <a:pt x="59968" y="119874"/>
                  </a:cubicBezTo>
                </a:path>
              </a:pathLst>
            </a:custGeom>
            <a:solidFill>
              <a:schemeClr val="dk2"/>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313" name="Google Shape;1313;p190"/>
            <p:cNvSpPr/>
            <p:nvPr/>
          </p:nvSpPr>
          <p:spPr>
            <a:xfrm>
              <a:off x="883429" y="9742241"/>
              <a:ext cx="279600" cy="139800"/>
            </a:xfrm>
            <a:custGeom>
              <a:rect b="b" l="l" r="r" t="t"/>
              <a:pathLst>
                <a:path extrusionOk="0" h="120000" w="120000">
                  <a:moveTo>
                    <a:pt x="0" y="119874"/>
                  </a:moveTo>
                  <a:cubicBezTo>
                    <a:pt x="0" y="53641"/>
                    <a:pt x="26785" y="0"/>
                    <a:pt x="59936" y="0"/>
                  </a:cubicBezTo>
                  <a:cubicBezTo>
                    <a:pt x="93025" y="0"/>
                    <a:pt x="119936" y="53641"/>
                    <a:pt x="119936" y="119874"/>
                  </a:cubicBezTo>
                  <a:lnTo>
                    <a:pt x="0" y="119874"/>
                  </a:lnTo>
                </a:path>
              </a:pathLst>
            </a:custGeom>
            <a:solidFill>
              <a:schemeClr val="dk2"/>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314" name="Google Shape;1314;p190"/>
            <p:cNvSpPr/>
            <p:nvPr/>
          </p:nvSpPr>
          <p:spPr>
            <a:xfrm>
              <a:off x="883429" y="9423025"/>
              <a:ext cx="279600" cy="338100"/>
            </a:xfrm>
            <a:custGeom>
              <a:rect b="b" l="l" r="r" t="t"/>
              <a:pathLst>
                <a:path extrusionOk="0" h="120000" w="120000">
                  <a:moveTo>
                    <a:pt x="0" y="119947"/>
                  </a:moveTo>
                  <a:lnTo>
                    <a:pt x="0" y="0"/>
                  </a:lnTo>
                  <a:lnTo>
                    <a:pt x="119937" y="0"/>
                  </a:lnTo>
                  <a:lnTo>
                    <a:pt x="0" y="119947"/>
                  </a:lnTo>
                </a:path>
              </a:pathLst>
            </a:custGeom>
            <a:solidFill>
              <a:schemeClr val="dk2"/>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Side title V2" showMasterSp="0">
  <p:cSld name="Side title V2">
    <p:spTree>
      <p:nvGrpSpPr>
        <p:cNvPr id="1315" name="Shape 1315"/>
        <p:cNvGrpSpPr/>
        <p:nvPr/>
      </p:nvGrpSpPr>
      <p:grpSpPr>
        <a:xfrm>
          <a:off x="0" y="0"/>
          <a:ext cx="0" cy="0"/>
          <a:chOff x="0" y="0"/>
          <a:chExt cx="0" cy="0"/>
        </a:xfrm>
      </p:grpSpPr>
      <p:sp>
        <p:nvSpPr>
          <p:cNvPr id="1316" name="Google Shape;1316;p191"/>
          <p:cNvSpPr txBox="1"/>
          <p:nvPr>
            <p:ph type="title"/>
          </p:nvPr>
        </p:nvSpPr>
        <p:spPr>
          <a:xfrm>
            <a:off x="569350" y="763850"/>
            <a:ext cx="1991700" cy="38106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1pPr>
            <a:lvl2pPr lvl="1"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17" name="Shape 1317"/>
        <p:cNvGrpSpPr/>
        <p:nvPr/>
      </p:nvGrpSpPr>
      <p:grpSpPr>
        <a:xfrm>
          <a:off x="0" y="0"/>
          <a:ext cx="0" cy="0"/>
          <a:chOff x="0" y="0"/>
          <a:chExt cx="0" cy="0"/>
        </a:xfrm>
      </p:grpSpPr>
      <p:sp>
        <p:nvSpPr>
          <p:cNvPr id="1318" name="Google Shape;1318;p192"/>
          <p:cNvSpPr txBox="1"/>
          <p:nvPr>
            <p:ph type="title"/>
          </p:nvPr>
        </p:nvSpPr>
        <p:spPr>
          <a:xfrm>
            <a:off x="730000" y="1318650"/>
            <a:ext cx="3300900" cy="13815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9pPr>
          </a:lstStyle>
          <a:p/>
        </p:txBody>
      </p:sp>
      <p:sp>
        <p:nvSpPr>
          <p:cNvPr id="1319" name="Google Shape;1319;p192"/>
          <p:cNvSpPr txBox="1"/>
          <p:nvPr>
            <p:ph idx="1" type="body"/>
          </p:nvPr>
        </p:nvSpPr>
        <p:spPr>
          <a:xfrm>
            <a:off x="721225" y="2781725"/>
            <a:ext cx="3300900" cy="15975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320" name="Google Shape;1320;p19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 Full picture (Right)" showMasterSp="0">
  <p:cSld name="TITLE_AND_BODY_1_1_1_1">
    <p:bg>
      <p:bgPr>
        <a:solidFill>
          <a:schemeClr val="lt1"/>
        </a:solidFill>
      </p:bgPr>
    </p:bg>
    <p:spTree>
      <p:nvGrpSpPr>
        <p:cNvPr id="74" name="Shape 74"/>
        <p:cNvGrpSpPr/>
        <p:nvPr/>
      </p:nvGrpSpPr>
      <p:grpSpPr>
        <a:xfrm>
          <a:off x="0" y="0"/>
          <a:ext cx="0" cy="0"/>
          <a:chOff x="0" y="0"/>
          <a:chExt cx="0" cy="0"/>
        </a:xfrm>
      </p:grpSpPr>
      <p:sp>
        <p:nvSpPr>
          <p:cNvPr id="75" name="Google Shape;75;p21"/>
          <p:cNvSpPr txBox="1"/>
          <p:nvPr>
            <p:ph type="title"/>
          </p:nvPr>
        </p:nvSpPr>
        <p:spPr>
          <a:xfrm>
            <a:off x="1810013" y="3837750"/>
            <a:ext cx="2075400" cy="231000"/>
          </a:xfrm>
          <a:prstGeom prst="rect">
            <a:avLst/>
          </a:prstGeom>
          <a:noFill/>
          <a:ln>
            <a:noFill/>
          </a:ln>
        </p:spPr>
        <p:txBody>
          <a:bodyPr anchorCtr="0" anchor="t" bIns="45725" lIns="45725" spcFirstLastPara="1" rIns="45725" wrap="square" tIns="45725">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76" name="Google Shape;76;p21"/>
          <p:cNvSpPr txBox="1"/>
          <p:nvPr>
            <p:ph idx="2" type="title"/>
          </p:nvPr>
        </p:nvSpPr>
        <p:spPr>
          <a:xfrm>
            <a:off x="1810013" y="4096350"/>
            <a:ext cx="2075400" cy="173100"/>
          </a:xfrm>
          <a:prstGeom prst="rect">
            <a:avLst/>
          </a:prstGeom>
          <a:noFill/>
          <a:ln>
            <a:noFill/>
          </a:ln>
        </p:spPr>
        <p:txBody>
          <a:bodyPr anchorCtr="0" anchor="t" bIns="45725" lIns="45725" spcFirstLastPara="1" rIns="45725" wrap="square" tIns="45725">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77" name="Google Shape;77;p21"/>
          <p:cNvSpPr/>
          <p:nvPr>
            <p:ph idx="3" type="pic"/>
          </p:nvPr>
        </p:nvSpPr>
        <p:spPr>
          <a:xfrm>
            <a:off x="5909025" y="571500"/>
            <a:ext cx="2662500" cy="4000500"/>
          </a:xfrm>
          <a:prstGeom prst="rect">
            <a:avLst/>
          </a:prstGeom>
          <a:noFill/>
          <a:ln>
            <a:noFill/>
          </a:ln>
        </p:spPr>
      </p:sp>
      <p:sp>
        <p:nvSpPr>
          <p:cNvPr id="78" name="Google Shape;78;p21"/>
          <p:cNvSpPr/>
          <p:nvPr>
            <p:ph idx="4" type="pic"/>
          </p:nvPr>
        </p:nvSpPr>
        <p:spPr>
          <a:xfrm>
            <a:off x="572513" y="3524925"/>
            <a:ext cx="1047000" cy="1047000"/>
          </a:xfrm>
          <a:prstGeom prst="ellipse">
            <a:avLst/>
          </a:prstGeom>
          <a:noFill/>
          <a:ln>
            <a:noFill/>
          </a:ln>
        </p:spPr>
      </p:sp>
      <p:sp>
        <p:nvSpPr>
          <p:cNvPr id="79" name="Google Shape;79;p21"/>
          <p:cNvSpPr/>
          <p:nvPr/>
        </p:nvSpPr>
        <p:spPr>
          <a:xfrm>
            <a:off x="4548369" y="4053100"/>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p:txBody>
      </p:sp>
      <p:sp>
        <p:nvSpPr>
          <p:cNvPr id="80" name="Google Shape;80;p21"/>
          <p:cNvSpPr txBox="1"/>
          <p:nvPr>
            <p:ph idx="5" type="title"/>
          </p:nvPr>
        </p:nvSpPr>
        <p:spPr>
          <a:xfrm>
            <a:off x="571500" y="1028700"/>
            <a:ext cx="4684500" cy="1434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9pPr>
          </a:lstStyle>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ight mode - blank Z" showMasterSp="0">
  <p:cSld name="Night mode - blank Z">
    <p:bg>
      <p:bgPr>
        <a:solidFill>
          <a:srgbClr val="03363D"/>
        </a:solidFill>
      </p:bgPr>
    </p:bg>
    <p:spTree>
      <p:nvGrpSpPr>
        <p:cNvPr id="1321" name="Shape 1321"/>
        <p:cNvGrpSpPr/>
        <p:nvPr/>
      </p:nvGrpSpPr>
      <p:grpSpPr>
        <a:xfrm>
          <a:off x="0" y="0"/>
          <a:ext cx="0" cy="0"/>
          <a:chOff x="0" y="0"/>
          <a:chExt cx="0" cy="0"/>
        </a:xfrm>
      </p:grpSpPr>
    </p:spTree>
  </p:cSld>
  <p:clrMapOvr>
    <a:masterClrMapping/>
  </p:clrMapOvr>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bar full V1 1" showMasterSp="0">
  <p:cSld name="Top bar full V1_8">
    <p:spTree>
      <p:nvGrpSpPr>
        <p:cNvPr id="1322" name="Shape 1322"/>
        <p:cNvGrpSpPr/>
        <p:nvPr/>
      </p:nvGrpSpPr>
      <p:grpSpPr>
        <a:xfrm>
          <a:off x="0" y="0"/>
          <a:ext cx="0" cy="0"/>
          <a:chOff x="0" y="0"/>
          <a:chExt cx="0" cy="0"/>
        </a:xfrm>
      </p:grpSpPr>
      <p:sp>
        <p:nvSpPr>
          <p:cNvPr id="1323" name="Google Shape;1323;p194"/>
          <p:cNvSpPr/>
          <p:nvPr/>
        </p:nvSpPr>
        <p:spPr>
          <a:xfrm>
            <a:off x="0" y="-9525"/>
            <a:ext cx="9144000" cy="590700"/>
          </a:xfrm>
          <a:prstGeom prst="rect">
            <a:avLst/>
          </a:prstGeom>
          <a:solidFill>
            <a:srgbClr val="FFFFFF"/>
          </a:solidFill>
          <a:ln>
            <a:noFill/>
          </a:ln>
          <a:effectLst>
            <a:outerShdw blurRad="317500" rotWithShape="0" dir="5400000" dist="16114">
              <a:srgbClr val="000000">
                <a:alpha val="10588"/>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
        <p:nvSpPr>
          <p:cNvPr id="1324" name="Google Shape;1324;p194"/>
          <p:cNvSpPr txBox="1"/>
          <p:nvPr>
            <p:ph idx="1" type="body"/>
          </p:nvPr>
        </p:nvSpPr>
        <p:spPr>
          <a:xfrm>
            <a:off x="569675" y="191352"/>
            <a:ext cx="8004600" cy="2640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3363D"/>
              </a:buClr>
              <a:buSzPts val="1000"/>
              <a:buFont typeface="Questrial"/>
              <a:buNone/>
              <a:defRPr b="0" i="0" sz="1000" u="none" cap="none" strike="noStrike">
                <a:solidFill>
                  <a:srgbClr val="000000"/>
                </a:solidFill>
                <a:latin typeface="Arial"/>
                <a:ea typeface="Arial"/>
                <a:cs typeface="Arial"/>
                <a:sym typeface="Arial"/>
              </a:defRPr>
            </a:lvl1pPr>
            <a:lvl2pPr indent="-292100" lvl="1" marL="914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2pPr>
            <a:lvl3pPr indent="-292100" lvl="2" marL="1371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3pPr>
            <a:lvl4pPr indent="-292100" lvl="3" marL="1828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4pPr>
            <a:lvl5pPr indent="-292100" lvl="4" marL="22860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5pPr>
            <a:lvl6pPr indent="-292100" lvl="5" marL="27432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6pPr>
            <a:lvl7pPr indent="-292100" lvl="6" marL="3200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7pPr>
            <a:lvl8pPr indent="-292100" lvl="7" marL="3657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8pPr>
            <a:lvl9pPr indent="-292100" lvl="8" marL="4114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9pPr>
          </a:lstStyle>
          <a:p/>
        </p:txBody>
      </p:sp>
      <p:sp>
        <p:nvSpPr>
          <p:cNvPr id="1325" name="Google Shape;1325;p194"/>
          <p:cNvSpPr/>
          <p:nvPr/>
        </p:nvSpPr>
        <p:spPr>
          <a:xfrm>
            <a:off x="4402804" y="4717119"/>
            <a:ext cx="338418" cy="241894"/>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03363E"/>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statement - Olive Oyl + Clifford" showMasterSp="0">
  <p:cSld name="Short statement copy 1">
    <p:bg>
      <p:bgPr>
        <a:solidFill>
          <a:srgbClr val="F6C6BB"/>
        </a:solidFill>
      </p:bgPr>
    </p:bg>
    <p:spTree>
      <p:nvGrpSpPr>
        <p:cNvPr id="1326" name="Shape 1326"/>
        <p:cNvGrpSpPr/>
        <p:nvPr/>
      </p:nvGrpSpPr>
      <p:grpSpPr>
        <a:xfrm>
          <a:off x="0" y="0"/>
          <a:ext cx="0" cy="0"/>
          <a:chOff x="0" y="0"/>
          <a:chExt cx="0" cy="0"/>
        </a:xfrm>
      </p:grpSpPr>
      <p:sp>
        <p:nvSpPr>
          <p:cNvPr id="1327" name="Google Shape;1327;p195"/>
          <p:cNvSpPr txBox="1"/>
          <p:nvPr>
            <p:ph type="title"/>
          </p:nvPr>
        </p:nvSpPr>
        <p:spPr>
          <a:xfrm>
            <a:off x="570000" y="1018800"/>
            <a:ext cx="3832800" cy="3105900"/>
          </a:xfrm>
          <a:prstGeom prst="rect">
            <a:avLst/>
          </a:prstGeom>
          <a:noFill/>
          <a:ln>
            <a:noFill/>
          </a:ln>
        </p:spPr>
        <p:txBody>
          <a:bodyPr anchorCtr="0" anchor="ctr" bIns="0" lIns="0" spcFirstLastPara="1" rIns="45725" wrap="square" tIns="0">
            <a:noAutofit/>
          </a:bodyPr>
          <a:lstStyle>
            <a:lvl1pPr lvl="0" marR="0" rtl="0" algn="l">
              <a:lnSpc>
                <a:spcPct val="90000"/>
              </a:lnSpc>
              <a:spcBef>
                <a:spcPts val="0"/>
              </a:spcBef>
              <a:spcAft>
                <a:spcPts val="0"/>
              </a:spcAft>
              <a:buClr>
                <a:srgbClr val="000000"/>
              </a:buClr>
              <a:buSzPts val="4100"/>
              <a:buFont typeface="Arial"/>
              <a:buNone/>
              <a:defRPr b="0" i="0" sz="4100" u="none" cap="none" strike="noStrike">
                <a:solidFill>
                  <a:srgbClr val="AF2C2C"/>
                </a:solidFill>
                <a:latin typeface="Poppins SemiBold"/>
                <a:ea typeface="Poppins SemiBold"/>
                <a:cs typeface="Poppins SemiBold"/>
                <a:sym typeface="Poppins SemiBold"/>
              </a:defRPr>
            </a:lvl1pPr>
            <a:lvl2pPr lvl="1" marR="0" rtl="0" algn="l">
              <a:lnSpc>
                <a:spcPct val="90000"/>
              </a:lnSpc>
              <a:spcBef>
                <a:spcPts val="1000"/>
              </a:spcBef>
              <a:spcAft>
                <a:spcPts val="0"/>
              </a:spcAft>
              <a:buClr>
                <a:srgbClr val="000000"/>
              </a:buClr>
              <a:buSzPts val="4800"/>
              <a:buFont typeface="Arial"/>
              <a:buNone/>
              <a:defRPr b="0" i="0" sz="4800" u="none" cap="none" strike="noStrike">
                <a:solidFill>
                  <a:srgbClr val="AF2C2C"/>
                </a:solidFill>
                <a:latin typeface="Arial"/>
                <a:ea typeface="Arial"/>
                <a:cs typeface="Arial"/>
                <a:sym typeface="Arial"/>
              </a:defRPr>
            </a:lvl2pPr>
            <a:lvl3pPr lvl="2" marR="0" rtl="0" algn="l">
              <a:lnSpc>
                <a:spcPct val="90000"/>
              </a:lnSpc>
              <a:spcBef>
                <a:spcPts val="1000"/>
              </a:spcBef>
              <a:spcAft>
                <a:spcPts val="0"/>
              </a:spcAft>
              <a:buClr>
                <a:srgbClr val="000000"/>
              </a:buClr>
              <a:buSzPts val="4800"/>
              <a:buFont typeface="Arial"/>
              <a:buNone/>
              <a:defRPr b="0" i="0" sz="4800" u="none" cap="none" strike="noStrike">
                <a:solidFill>
                  <a:srgbClr val="AF2C2C"/>
                </a:solidFill>
                <a:latin typeface="Arial"/>
                <a:ea typeface="Arial"/>
                <a:cs typeface="Arial"/>
                <a:sym typeface="Arial"/>
              </a:defRPr>
            </a:lvl3pPr>
            <a:lvl4pPr lvl="3" marR="0" rtl="0" algn="l">
              <a:lnSpc>
                <a:spcPct val="90000"/>
              </a:lnSpc>
              <a:spcBef>
                <a:spcPts val="1000"/>
              </a:spcBef>
              <a:spcAft>
                <a:spcPts val="0"/>
              </a:spcAft>
              <a:buClr>
                <a:srgbClr val="000000"/>
              </a:buClr>
              <a:buSzPts val="4800"/>
              <a:buFont typeface="Arial"/>
              <a:buNone/>
              <a:defRPr b="0" i="0" sz="4800" u="none" cap="none" strike="noStrike">
                <a:solidFill>
                  <a:srgbClr val="AF2C2C"/>
                </a:solidFill>
                <a:latin typeface="Arial"/>
                <a:ea typeface="Arial"/>
                <a:cs typeface="Arial"/>
                <a:sym typeface="Arial"/>
              </a:defRPr>
            </a:lvl4pPr>
            <a:lvl5pPr lvl="4" marR="0" rtl="0" algn="l">
              <a:lnSpc>
                <a:spcPct val="90000"/>
              </a:lnSpc>
              <a:spcBef>
                <a:spcPts val="1000"/>
              </a:spcBef>
              <a:spcAft>
                <a:spcPts val="0"/>
              </a:spcAft>
              <a:buClr>
                <a:srgbClr val="000000"/>
              </a:buClr>
              <a:buSzPts val="4800"/>
              <a:buFont typeface="Arial"/>
              <a:buNone/>
              <a:defRPr b="0" i="0" sz="4800" u="none" cap="none" strike="noStrike">
                <a:solidFill>
                  <a:srgbClr val="AF2C2C"/>
                </a:solidFill>
                <a:latin typeface="Arial"/>
                <a:ea typeface="Arial"/>
                <a:cs typeface="Arial"/>
                <a:sym typeface="Arial"/>
              </a:defRPr>
            </a:lvl5pPr>
            <a:lvl6pPr lvl="5" marR="0" rtl="0" algn="l">
              <a:lnSpc>
                <a:spcPct val="90000"/>
              </a:lnSpc>
              <a:spcBef>
                <a:spcPts val="1000"/>
              </a:spcBef>
              <a:spcAft>
                <a:spcPts val="0"/>
              </a:spcAft>
              <a:buClr>
                <a:srgbClr val="000000"/>
              </a:buClr>
              <a:buSzPts val="4800"/>
              <a:buFont typeface="Arial"/>
              <a:buNone/>
              <a:defRPr b="0" i="0" sz="4800" u="none" cap="none" strike="noStrike">
                <a:solidFill>
                  <a:srgbClr val="AF2C2C"/>
                </a:solidFill>
                <a:latin typeface="Arial"/>
                <a:ea typeface="Arial"/>
                <a:cs typeface="Arial"/>
                <a:sym typeface="Arial"/>
              </a:defRPr>
            </a:lvl6pPr>
            <a:lvl7pPr lvl="6" marR="0" rtl="0" algn="l">
              <a:lnSpc>
                <a:spcPct val="90000"/>
              </a:lnSpc>
              <a:spcBef>
                <a:spcPts val="1000"/>
              </a:spcBef>
              <a:spcAft>
                <a:spcPts val="0"/>
              </a:spcAft>
              <a:buClr>
                <a:srgbClr val="000000"/>
              </a:buClr>
              <a:buSzPts val="4800"/>
              <a:buFont typeface="Arial"/>
              <a:buNone/>
              <a:defRPr b="0" i="0" sz="4800" u="none" cap="none" strike="noStrike">
                <a:solidFill>
                  <a:srgbClr val="AF2C2C"/>
                </a:solidFill>
                <a:latin typeface="Arial"/>
                <a:ea typeface="Arial"/>
                <a:cs typeface="Arial"/>
                <a:sym typeface="Arial"/>
              </a:defRPr>
            </a:lvl7pPr>
            <a:lvl8pPr lvl="7" marR="0" rtl="0" algn="l">
              <a:lnSpc>
                <a:spcPct val="90000"/>
              </a:lnSpc>
              <a:spcBef>
                <a:spcPts val="1000"/>
              </a:spcBef>
              <a:spcAft>
                <a:spcPts val="0"/>
              </a:spcAft>
              <a:buClr>
                <a:srgbClr val="000000"/>
              </a:buClr>
              <a:buSzPts val="4800"/>
              <a:buFont typeface="Arial"/>
              <a:buNone/>
              <a:defRPr b="0" i="0" sz="4800" u="none" cap="none" strike="noStrike">
                <a:solidFill>
                  <a:srgbClr val="AF2C2C"/>
                </a:solidFill>
                <a:latin typeface="Arial"/>
                <a:ea typeface="Arial"/>
                <a:cs typeface="Arial"/>
                <a:sym typeface="Arial"/>
              </a:defRPr>
            </a:lvl8pPr>
            <a:lvl9pPr lvl="8" marR="0" rtl="0" algn="l">
              <a:lnSpc>
                <a:spcPct val="90000"/>
              </a:lnSpc>
              <a:spcBef>
                <a:spcPts val="1000"/>
              </a:spcBef>
              <a:spcAft>
                <a:spcPts val="1000"/>
              </a:spcAft>
              <a:buClr>
                <a:srgbClr val="000000"/>
              </a:buClr>
              <a:buSzPts val="4800"/>
              <a:buFont typeface="Arial"/>
              <a:buNone/>
              <a:defRPr b="0" i="0" sz="4800" u="none" cap="none" strike="noStrike">
                <a:solidFill>
                  <a:srgbClr val="AF2C2C"/>
                </a:solidFill>
                <a:latin typeface="Arial"/>
                <a:ea typeface="Arial"/>
                <a:cs typeface="Arial"/>
                <a:sym typeface="Arial"/>
              </a:defRPr>
            </a:lvl9pPr>
          </a:lstStyle>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ofu" showMasterSp="0">
  <p:cSld name="TITLE_AND_BODY_3_6">
    <p:bg>
      <p:bgPr>
        <a:solidFill>
          <a:schemeClr val="lt1"/>
        </a:solidFill>
      </p:bgPr>
    </p:bg>
    <p:spTree>
      <p:nvGrpSpPr>
        <p:cNvPr id="1328" name="Shape 1328"/>
        <p:cNvGrpSpPr/>
        <p:nvPr/>
      </p:nvGrpSpPr>
      <p:grpSpPr>
        <a:xfrm>
          <a:off x="0" y="0"/>
          <a:ext cx="0" cy="0"/>
          <a:chOff x="0" y="0"/>
          <a:chExt cx="0" cy="0"/>
        </a:xfrm>
      </p:grpSpPr>
    </p:spTree>
  </p:cSld>
  <p:clrMapOvr>
    <a:masterClrMapping/>
  </p:clrMapOvr>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ofu 2" showMasterSp="0">
  <p:cSld name="TITLE_AND_BODY_3_7">
    <p:bg>
      <p:bgPr>
        <a:solidFill>
          <a:schemeClr val="lt1"/>
        </a:solidFill>
      </p:bgPr>
    </p:bg>
    <p:spTree>
      <p:nvGrpSpPr>
        <p:cNvPr id="1329" name="Shape 1329"/>
        <p:cNvGrpSpPr/>
        <p:nvPr/>
      </p:nvGrpSpPr>
      <p:grpSpPr>
        <a:xfrm>
          <a:off x="0" y="0"/>
          <a:ext cx="0" cy="0"/>
          <a:chOff x="0" y="0"/>
          <a:chExt cx="0" cy="0"/>
        </a:xfrm>
      </p:grpSpPr>
    </p:spTree>
  </p:cSld>
  <p:clrMapOvr>
    <a:masterClrMapping/>
  </p:clrMapOvr>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entered - 3 icons with circles" showMasterSp="0">
  <p:cSld name="3 icons_1">
    <p:bg>
      <p:bgPr>
        <a:solidFill>
          <a:srgbClr val="FFFFFF"/>
        </a:solidFill>
      </p:bgPr>
    </p:bg>
    <p:spTree>
      <p:nvGrpSpPr>
        <p:cNvPr id="1330" name="Shape 1330"/>
        <p:cNvGrpSpPr/>
        <p:nvPr/>
      </p:nvGrpSpPr>
      <p:grpSpPr>
        <a:xfrm>
          <a:off x="0" y="0"/>
          <a:ext cx="0" cy="0"/>
          <a:chOff x="0" y="0"/>
          <a:chExt cx="0" cy="0"/>
        </a:xfrm>
      </p:grpSpPr>
      <p:sp>
        <p:nvSpPr>
          <p:cNvPr id="1331" name="Google Shape;1331;p198"/>
          <p:cNvSpPr txBox="1"/>
          <p:nvPr>
            <p:ph idx="1" type="subTitle"/>
          </p:nvPr>
        </p:nvSpPr>
        <p:spPr>
          <a:xfrm>
            <a:off x="572563" y="568213"/>
            <a:ext cx="7996500" cy="211800"/>
          </a:xfrm>
          <a:prstGeom prst="rect">
            <a:avLst/>
          </a:prstGeom>
          <a:noFill/>
          <a:ln>
            <a:noFill/>
          </a:ln>
        </p:spPr>
        <p:txBody>
          <a:bodyPr anchorCtr="0" anchor="b"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1pPr>
            <a:lvl2pPr lvl="1"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2pPr>
            <a:lvl3pPr lvl="2"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9pPr>
          </a:lstStyle>
          <a:p/>
        </p:txBody>
      </p:sp>
      <p:sp>
        <p:nvSpPr>
          <p:cNvPr id="1332" name="Google Shape;1332;p198"/>
          <p:cNvSpPr txBox="1"/>
          <p:nvPr>
            <p:ph type="title"/>
          </p:nvPr>
        </p:nvSpPr>
        <p:spPr>
          <a:xfrm>
            <a:off x="573788" y="914400"/>
            <a:ext cx="7996500" cy="4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Arial"/>
              <a:buNone/>
              <a:defRPr b="0" i="0" sz="2100" u="none" cap="none" strike="noStrike">
                <a:solidFill>
                  <a:schemeClr val="dk1"/>
                </a:solidFill>
                <a:latin typeface="Poppins SemiBold"/>
                <a:ea typeface="Poppins SemiBold"/>
                <a:cs typeface="Poppins SemiBold"/>
                <a:sym typeface="Poppins SemiBold"/>
              </a:defRPr>
            </a:lvl1pPr>
            <a:lvl2pPr lvl="1"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Z" showMasterSp="0">
  <p:cSld name="Blank Z">
    <p:spTree>
      <p:nvGrpSpPr>
        <p:cNvPr id="1333" name="Shape 1333"/>
        <p:cNvGrpSpPr/>
        <p:nvPr/>
      </p:nvGrpSpPr>
      <p:grpSpPr>
        <a:xfrm>
          <a:off x="0" y="0"/>
          <a:ext cx="0" cy="0"/>
          <a:chOff x="0" y="0"/>
          <a:chExt cx="0" cy="0"/>
        </a:xfrm>
      </p:grpSpPr>
      <p:sp>
        <p:nvSpPr>
          <p:cNvPr id="1334" name="Google Shape;1334;p199"/>
          <p:cNvSpPr/>
          <p:nvPr/>
        </p:nvSpPr>
        <p:spPr>
          <a:xfrm>
            <a:off x="4402804" y="4717119"/>
            <a:ext cx="338418" cy="241894"/>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03363E"/>
          </a:solidFill>
          <a:ln>
            <a:noFill/>
          </a:ln>
        </p:spPr>
        <p:txBody>
          <a:bodyPr anchorCtr="0" anchor="ctr" bIns="17275" lIns="17275" spcFirstLastPara="1" rIns="17275" wrap="square" tIns="17275">
            <a:noAutofit/>
          </a:bodyPr>
          <a:lstStyle/>
          <a:p>
            <a:pPr indent="0" lvl="0" marL="0" marR="0" rtl="0" algn="l">
              <a:lnSpc>
                <a:spcPct val="93000"/>
              </a:lnSpc>
              <a:spcBef>
                <a:spcPts val="0"/>
              </a:spcBef>
              <a:spcAft>
                <a:spcPts val="0"/>
              </a:spcAft>
              <a:buClr>
                <a:srgbClr val="000000"/>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no logo - White" showMasterSp="0">
  <p:cSld name="White Subtitle without logo">
    <p:bg>
      <p:bgPr>
        <a:solidFill>
          <a:srgbClr val="FFFFFF"/>
        </a:solidFill>
      </p:bgPr>
    </p:bg>
    <p:spTree>
      <p:nvGrpSpPr>
        <p:cNvPr id="1335" name="Shape 1335"/>
        <p:cNvGrpSpPr/>
        <p:nvPr/>
      </p:nvGrpSpPr>
      <p:grpSpPr>
        <a:xfrm>
          <a:off x="0" y="0"/>
          <a:ext cx="0" cy="0"/>
          <a:chOff x="0" y="0"/>
          <a:chExt cx="0" cy="0"/>
        </a:xfrm>
      </p:grpSpPr>
      <p:sp>
        <p:nvSpPr>
          <p:cNvPr id="1336" name="Google Shape;1336;p200"/>
          <p:cNvSpPr txBox="1"/>
          <p:nvPr>
            <p:ph type="title"/>
          </p:nvPr>
        </p:nvSpPr>
        <p:spPr>
          <a:xfrm>
            <a:off x="572588" y="305213"/>
            <a:ext cx="8004600" cy="264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Extra small" showMasterSp="0">
  <p:cSld name="Intro V2 copy 1_2">
    <p:bg>
      <p:bgPr>
        <a:solidFill>
          <a:srgbClr val="FFFFFF"/>
        </a:solidFill>
      </p:bgPr>
    </p:bg>
    <p:spTree>
      <p:nvGrpSpPr>
        <p:cNvPr id="1337" name="Shape 1337"/>
        <p:cNvGrpSpPr/>
        <p:nvPr/>
      </p:nvGrpSpPr>
      <p:grpSpPr>
        <a:xfrm>
          <a:off x="0" y="0"/>
          <a:ext cx="0" cy="0"/>
          <a:chOff x="0" y="0"/>
          <a:chExt cx="0" cy="0"/>
        </a:xfrm>
      </p:grpSpPr>
      <p:sp>
        <p:nvSpPr>
          <p:cNvPr id="1338" name="Google Shape;1338;p201"/>
          <p:cNvSpPr txBox="1"/>
          <p:nvPr>
            <p:ph type="title"/>
          </p:nvPr>
        </p:nvSpPr>
        <p:spPr>
          <a:xfrm>
            <a:off x="571500" y="914400"/>
            <a:ext cx="3090600" cy="3671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Poppins SemiBold"/>
                <a:ea typeface="Poppins SemiBold"/>
                <a:cs typeface="Poppins SemiBold"/>
                <a:sym typeface="Poppins SemiBold"/>
              </a:defRPr>
            </a:lvl1pPr>
            <a:lvl2pPr lvl="1" marR="0" rtl="0" algn="l">
              <a:lnSpc>
                <a:spcPct val="100000"/>
              </a:lnSpc>
              <a:spcBef>
                <a:spcPts val="1000"/>
              </a:spcBef>
              <a:spcAft>
                <a:spcPts val="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2pPr>
            <a:lvl3pPr lvl="2" marR="0" rtl="0" algn="l">
              <a:lnSpc>
                <a:spcPct val="100000"/>
              </a:lnSpc>
              <a:spcBef>
                <a:spcPts val="1000"/>
              </a:spcBef>
              <a:spcAft>
                <a:spcPts val="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3pPr>
            <a:lvl4pPr lvl="3" marR="0" rtl="0" algn="l">
              <a:lnSpc>
                <a:spcPct val="100000"/>
              </a:lnSpc>
              <a:spcBef>
                <a:spcPts val="1000"/>
              </a:spcBef>
              <a:spcAft>
                <a:spcPts val="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4pPr>
            <a:lvl5pPr lvl="4" marR="0" rtl="0" algn="l">
              <a:lnSpc>
                <a:spcPct val="100000"/>
              </a:lnSpc>
              <a:spcBef>
                <a:spcPts val="1000"/>
              </a:spcBef>
              <a:spcAft>
                <a:spcPts val="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5pPr>
            <a:lvl6pPr lvl="5" marR="0" rtl="0" algn="l">
              <a:lnSpc>
                <a:spcPct val="100000"/>
              </a:lnSpc>
              <a:spcBef>
                <a:spcPts val="1000"/>
              </a:spcBef>
              <a:spcAft>
                <a:spcPts val="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6pPr>
            <a:lvl7pPr lvl="6" marR="0" rtl="0" algn="l">
              <a:lnSpc>
                <a:spcPct val="100000"/>
              </a:lnSpc>
              <a:spcBef>
                <a:spcPts val="1000"/>
              </a:spcBef>
              <a:spcAft>
                <a:spcPts val="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7pPr>
            <a:lvl8pPr lvl="7" marR="0" rtl="0" algn="l">
              <a:lnSpc>
                <a:spcPct val="100000"/>
              </a:lnSpc>
              <a:spcBef>
                <a:spcPts val="1000"/>
              </a:spcBef>
              <a:spcAft>
                <a:spcPts val="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8pPr>
            <a:lvl9pPr lvl="8" marR="0" rtl="0" algn="l">
              <a:lnSpc>
                <a:spcPct val="100000"/>
              </a:lnSpc>
              <a:spcBef>
                <a:spcPts val="1000"/>
              </a:spcBef>
              <a:spcAft>
                <a:spcPts val="100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9pPr>
          </a:lstStyle>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entered - 3 stats - V2" showMasterSp="0">
  <p:cSld name="3 icons_1_1">
    <p:bg>
      <p:bgPr>
        <a:solidFill>
          <a:srgbClr val="FFFFFF"/>
        </a:solidFill>
      </p:bgPr>
    </p:bg>
    <p:spTree>
      <p:nvGrpSpPr>
        <p:cNvPr id="1339" name="Shape 1339"/>
        <p:cNvGrpSpPr/>
        <p:nvPr/>
      </p:nvGrpSpPr>
      <p:grpSpPr>
        <a:xfrm>
          <a:off x="0" y="0"/>
          <a:ext cx="0" cy="0"/>
          <a:chOff x="0" y="0"/>
          <a:chExt cx="0" cy="0"/>
        </a:xfrm>
      </p:grpSpPr>
      <p:sp>
        <p:nvSpPr>
          <p:cNvPr id="1340" name="Google Shape;1340;p202"/>
          <p:cNvSpPr txBox="1"/>
          <p:nvPr>
            <p:ph idx="1" type="subTitle"/>
          </p:nvPr>
        </p:nvSpPr>
        <p:spPr>
          <a:xfrm>
            <a:off x="572563" y="568213"/>
            <a:ext cx="7996500" cy="211800"/>
          </a:xfrm>
          <a:prstGeom prst="rect">
            <a:avLst/>
          </a:prstGeom>
          <a:noFill/>
          <a:ln>
            <a:noFill/>
          </a:ln>
        </p:spPr>
        <p:txBody>
          <a:bodyPr anchorCtr="0" anchor="b"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1pPr>
            <a:lvl2pPr lvl="1"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2pPr>
            <a:lvl3pPr lvl="2"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9pPr>
          </a:lstStyle>
          <a:p/>
        </p:txBody>
      </p:sp>
      <p:sp>
        <p:nvSpPr>
          <p:cNvPr id="1341" name="Google Shape;1341;p202"/>
          <p:cNvSpPr txBox="1"/>
          <p:nvPr>
            <p:ph type="title"/>
          </p:nvPr>
        </p:nvSpPr>
        <p:spPr>
          <a:xfrm>
            <a:off x="573788" y="914400"/>
            <a:ext cx="7996500" cy="4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Arial"/>
              <a:buNone/>
              <a:defRPr b="0" i="0" sz="2100" u="none" cap="none" strike="noStrike">
                <a:solidFill>
                  <a:schemeClr val="dk1"/>
                </a:solidFill>
                <a:latin typeface="Poppins SemiBold"/>
                <a:ea typeface="Poppins SemiBold"/>
                <a:cs typeface="Poppins SemiBold"/>
                <a:sym typeface="Poppins SemiBold"/>
              </a:defRPr>
            </a:lvl1pPr>
            <a:lvl2pPr lvl="1"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2pPr>
            <a:lvl3pPr lvl="2"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3pPr>
            <a:lvl4pPr lvl="3"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4pPr>
            <a:lvl5pPr lvl="4"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5pPr>
            <a:lvl6pPr lvl="5"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6pPr>
            <a:lvl7pPr lvl="6"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7pPr>
            <a:lvl8pPr lvl="7"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8pPr>
            <a:lvl9pPr lvl="8"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9pPr>
          </a:lstStyle>
          <a:p/>
        </p:txBody>
      </p:sp>
      <p:sp>
        <p:nvSpPr>
          <p:cNvPr id="1342" name="Google Shape;1342;p202"/>
          <p:cNvSpPr txBox="1"/>
          <p:nvPr>
            <p:ph idx="2" type="subTitle"/>
          </p:nvPr>
        </p:nvSpPr>
        <p:spPr>
          <a:xfrm>
            <a:off x="769863" y="2177688"/>
            <a:ext cx="2270100" cy="257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1pPr>
            <a:lvl2pPr lvl="1"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2pPr>
            <a:lvl3pPr lvl="2"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9pPr>
          </a:lstStyle>
          <a:p/>
        </p:txBody>
      </p:sp>
      <p:sp>
        <p:nvSpPr>
          <p:cNvPr id="1343" name="Google Shape;1343;p202"/>
          <p:cNvSpPr txBox="1"/>
          <p:nvPr>
            <p:ph idx="3" type="subTitle"/>
          </p:nvPr>
        </p:nvSpPr>
        <p:spPr>
          <a:xfrm>
            <a:off x="3436988" y="2177688"/>
            <a:ext cx="2270100" cy="257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1pPr>
            <a:lvl2pPr lvl="1"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2pPr>
            <a:lvl3pPr lvl="2"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9pPr>
          </a:lstStyle>
          <a:p/>
        </p:txBody>
      </p:sp>
      <p:sp>
        <p:nvSpPr>
          <p:cNvPr id="1344" name="Google Shape;1344;p202"/>
          <p:cNvSpPr txBox="1"/>
          <p:nvPr>
            <p:ph idx="4" type="subTitle"/>
          </p:nvPr>
        </p:nvSpPr>
        <p:spPr>
          <a:xfrm>
            <a:off x="6104113" y="2177688"/>
            <a:ext cx="2270100" cy="257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1pPr>
            <a:lvl2pPr lvl="1"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2pPr>
            <a:lvl3pPr lvl="2"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9pPr>
          </a:lstStyle>
          <a:p/>
        </p:txBody>
      </p:sp>
      <p:sp>
        <p:nvSpPr>
          <p:cNvPr id="1345" name="Google Shape;1345;p202"/>
          <p:cNvSpPr txBox="1"/>
          <p:nvPr>
            <p:ph idx="5" type="title"/>
          </p:nvPr>
        </p:nvSpPr>
        <p:spPr>
          <a:xfrm>
            <a:off x="769863" y="2411084"/>
            <a:ext cx="2270100" cy="9033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accent2"/>
              </a:buClr>
              <a:buSzPts val="5700"/>
              <a:buFont typeface="Questrial"/>
              <a:buNone/>
              <a:defRPr b="0" i="0" sz="5100" u="none" cap="none" strike="noStrike">
                <a:solidFill>
                  <a:srgbClr val="F7983C"/>
                </a:solidFill>
                <a:latin typeface="Poppins SemiBold"/>
                <a:ea typeface="Poppins SemiBold"/>
                <a:cs typeface="Poppins SemiBold"/>
                <a:sym typeface="Poppins SemiBold"/>
              </a:defRPr>
            </a:lvl1pPr>
            <a:lvl2pPr lvl="1"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2pPr>
            <a:lvl3pPr lvl="2"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3pPr>
            <a:lvl4pPr lvl="3"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4pPr>
            <a:lvl5pPr lvl="4"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5pPr>
            <a:lvl6pPr lvl="5"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6pPr>
            <a:lvl7pPr lvl="6"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7pPr>
            <a:lvl8pPr lvl="7"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8pPr>
            <a:lvl9pPr lvl="8"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9pPr>
          </a:lstStyle>
          <a:p/>
        </p:txBody>
      </p:sp>
      <p:sp>
        <p:nvSpPr>
          <p:cNvPr id="1346" name="Google Shape;1346;p202"/>
          <p:cNvSpPr txBox="1"/>
          <p:nvPr>
            <p:ph idx="6" type="title"/>
          </p:nvPr>
        </p:nvSpPr>
        <p:spPr>
          <a:xfrm>
            <a:off x="3436981" y="2411084"/>
            <a:ext cx="2270100" cy="9033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5100"/>
              <a:buFont typeface="Arial"/>
              <a:buNone/>
              <a:defRPr b="0" i="0" sz="5100" u="none" cap="none" strike="noStrike">
                <a:solidFill>
                  <a:srgbClr val="FE6122"/>
                </a:solidFill>
                <a:latin typeface="Poppins SemiBold"/>
                <a:ea typeface="Poppins SemiBold"/>
                <a:cs typeface="Poppins SemiBold"/>
                <a:sym typeface="Poppins SemiBold"/>
              </a:defRPr>
            </a:lvl1pPr>
            <a:lvl2pPr lvl="1"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2pPr>
            <a:lvl3pPr lvl="2"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3pPr>
            <a:lvl4pPr lvl="3"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4pPr>
            <a:lvl5pPr lvl="4"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5pPr>
            <a:lvl6pPr lvl="5"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6pPr>
            <a:lvl7pPr lvl="6"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7pPr>
            <a:lvl8pPr lvl="7"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8pPr>
            <a:lvl9pPr lvl="8"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9pPr>
          </a:lstStyle>
          <a:p/>
        </p:txBody>
      </p:sp>
      <p:sp>
        <p:nvSpPr>
          <p:cNvPr id="1347" name="Google Shape;1347;p202"/>
          <p:cNvSpPr txBox="1"/>
          <p:nvPr>
            <p:ph idx="7" type="title"/>
          </p:nvPr>
        </p:nvSpPr>
        <p:spPr>
          <a:xfrm>
            <a:off x="6104113" y="2411084"/>
            <a:ext cx="2270100" cy="9033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5100"/>
              <a:buFont typeface="Arial"/>
              <a:buNone/>
              <a:defRPr b="0" i="0" sz="5100" u="none" cap="none" strike="noStrike">
                <a:solidFill>
                  <a:schemeClr val="accent3"/>
                </a:solidFill>
                <a:latin typeface="Poppins SemiBold"/>
                <a:ea typeface="Poppins SemiBold"/>
                <a:cs typeface="Poppins SemiBold"/>
                <a:sym typeface="Poppins SemiBold"/>
              </a:defRPr>
            </a:lvl1pPr>
            <a:lvl2pPr lvl="1"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2pPr>
            <a:lvl3pPr lvl="2"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3pPr>
            <a:lvl4pPr lvl="3"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4pPr>
            <a:lvl5pPr lvl="4"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5pPr>
            <a:lvl6pPr lvl="5"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6pPr>
            <a:lvl7pPr lvl="6"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7pPr>
            <a:lvl8pPr lvl="7"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8pPr>
            <a:lvl9pPr lvl="8"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 Full picture (Left)" showMasterSp="0">
  <p:cSld name="TITLE_AND_BODY_1_1_1_1_1">
    <p:bg>
      <p:bgPr>
        <a:solidFill>
          <a:schemeClr val="lt1"/>
        </a:solidFill>
      </p:bgPr>
    </p:bg>
    <p:spTree>
      <p:nvGrpSpPr>
        <p:cNvPr id="81" name="Shape 81"/>
        <p:cNvGrpSpPr/>
        <p:nvPr/>
      </p:nvGrpSpPr>
      <p:grpSpPr>
        <a:xfrm>
          <a:off x="0" y="0"/>
          <a:ext cx="0" cy="0"/>
          <a:chOff x="0" y="0"/>
          <a:chExt cx="0" cy="0"/>
        </a:xfrm>
      </p:grpSpPr>
      <p:sp>
        <p:nvSpPr>
          <p:cNvPr id="82" name="Google Shape;82;p22"/>
          <p:cNvSpPr/>
          <p:nvPr>
            <p:ph idx="2" type="pic"/>
          </p:nvPr>
        </p:nvSpPr>
        <p:spPr>
          <a:xfrm>
            <a:off x="3855075" y="3524925"/>
            <a:ext cx="1047000" cy="1047000"/>
          </a:xfrm>
          <a:prstGeom prst="ellipse">
            <a:avLst/>
          </a:prstGeom>
          <a:noFill/>
          <a:ln>
            <a:noFill/>
          </a:ln>
        </p:spPr>
      </p:sp>
      <p:sp>
        <p:nvSpPr>
          <p:cNvPr id="83" name="Google Shape;83;p22"/>
          <p:cNvSpPr/>
          <p:nvPr/>
        </p:nvSpPr>
        <p:spPr>
          <a:xfrm>
            <a:off x="7830931" y="4053100"/>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p:txBody>
      </p:sp>
      <p:sp>
        <p:nvSpPr>
          <p:cNvPr id="84" name="Google Shape;84;p22"/>
          <p:cNvSpPr txBox="1"/>
          <p:nvPr>
            <p:ph type="title"/>
          </p:nvPr>
        </p:nvSpPr>
        <p:spPr>
          <a:xfrm>
            <a:off x="3887063" y="1028700"/>
            <a:ext cx="4684500" cy="1434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85" name="Google Shape;85;p22"/>
          <p:cNvSpPr txBox="1"/>
          <p:nvPr>
            <p:ph idx="3" type="title"/>
          </p:nvPr>
        </p:nvSpPr>
        <p:spPr>
          <a:xfrm>
            <a:off x="5092575" y="3837750"/>
            <a:ext cx="20754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86" name="Google Shape;86;p22"/>
          <p:cNvSpPr txBox="1"/>
          <p:nvPr>
            <p:ph idx="4" type="title"/>
          </p:nvPr>
        </p:nvSpPr>
        <p:spPr>
          <a:xfrm>
            <a:off x="5092575" y="4096350"/>
            <a:ext cx="20754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87" name="Google Shape;87;p22"/>
          <p:cNvSpPr/>
          <p:nvPr>
            <p:ph idx="5" type="pic"/>
          </p:nvPr>
        </p:nvSpPr>
        <p:spPr>
          <a:xfrm>
            <a:off x="572588" y="571500"/>
            <a:ext cx="2662500" cy="4000500"/>
          </a:xfrm>
          <a:prstGeom prst="rect">
            <a:avLst/>
          </a:prstGeom>
          <a:noFill/>
          <a:ln>
            <a:noFill/>
          </a:ln>
        </p:spPr>
      </p:sp>
    </p:spTree>
  </p:cSld>
  <p:clrMapOvr>
    <a:masterClrMapping/>
  </p:clrMapOvr>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Kale text with details" showMasterSp="0">
  <p:cSld name="Thank you copy">
    <p:bg>
      <p:bgPr>
        <a:solidFill>
          <a:srgbClr val="D4EDF0"/>
        </a:solidFill>
      </p:bgPr>
    </p:bg>
    <p:spTree>
      <p:nvGrpSpPr>
        <p:cNvPr id="1348" name="Shape 1348"/>
        <p:cNvGrpSpPr/>
        <p:nvPr/>
      </p:nvGrpSpPr>
      <p:grpSpPr>
        <a:xfrm>
          <a:off x="0" y="0"/>
          <a:ext cx="0" cy="0"/>
          <a:chOff x="0" y="0"/>
          <a:chExt cx="0" cy="0"/>
        </a:xfrm>
      </p:grpSpPr>
      <p:pic>
        <p:nvPicPr>
          <p:cNvPr descr="Image" id="1349" name="Google Shape;1349;p203"/>
          <p:cNvPicPr preferRelativeResize="0"/>
          <p:nvPr/>
        </p:nvPicPr>
        <p:blipFill rotWithShape="1">
          <a:blip r:embed="rId2">
            <a:alphaModFix/>
          </a:blip>
          <a:srcRect b="0" l="0" r="0" t="0"/>
          <a:stretch/>
        </p:blipFill>
        <p:spPr>
          <a:xfrm>
            <a:off x="2567305" y="1425864"/>
            <a:ext cx="4009390" cy="2006024"/>
          </a:xfrm>
          <a:prstGeom prst="rect">
            <a:avLst/>
          </a:prstGeom>
          <a:noFill/>
          <a:ln>
            <a:noFill/>
          </a:ln>
        </p:spPr>
      </p:pic>
      <p:sp>
        <p:nvSpPr>
          <p:cNvPr id="1350" name="Google Shape;1350;p203"/>
          <p:cNvSpPr/>
          <p:nvPr/>
        </p:nvSpPr>
        <p:spPr>
          <a:xfrm>
            <a:off x="7828343" y="4431055"/>
            <a:ext cx="745686" cy="142461"/>
          </a:xfrm>
          <a:custGeom>
            <a:rect b="b" l="l" r="r" t="t"/>
            <a:pathLst>
              <a:path extrusionOk="0" h="21585" w="21600">
                <a:moveTo>
                  <a:pt x="11652" y="0"/>
                </a:moveTo>
                <a:lnTo>
                  <a:pt x="11652" y="8593"/>
                </a:lnTo>
                <a:cubicBezTo>
                  <a:pt x="11533" y="7895"/>
                  <a:pt x="11391" y="7352"/>
                  <a:pt x="11232" y="6980"/>
                </a:cubicBezTo>
                <a:cubicBezTo>
                  <a:pt x="11073" y="6607"/>
                  <a:pt x="10897" y="6399"/>
                  <a:pt x="10719" y="6415"/>
                </a:cubicBezTo>
                <a:cubicBezTo>
                  <a:pt x="9983" y="6415"/>
                  <a:pt x="9319" y="9342"/>
                  <a:pt x="9319" y="14000"/>
                </a:cubicBezTo>
                <a:cubicBezTo>
                  <a:pt x="9319" y="18626"/>
                  <a:pt x="10003" y="21584"/>
                  <a:pt x="10715" y="21584"/>
                </a:cubicBezTo>
                <a:cubicBezTo>
                  <a:pt x="10896" y="21600"/>
                  <a:pt x="11071" y="21396"/>
                  <a:pt x="11232" y="20999"/>
                </a:cubicBezTo>
                <a:cubicBezTo>
                  <a:pt x="11392" y="20603"/>
                  <a:pt x="11536" y="20015"/>
                  <a:pt x="11652" y="19285"/>
                </a:cubicBezTo>
                <a:lnTo>
                  <a:pt x="11652" y="21302"/>
                </a:lnTo>
                <a:lnTo>
                  <a:pt x="12246" y="21302"/>
                </a:lnTo>
                <a:lnTo>
                  <a:pt x="12246" y="0"/>
                </a:lnTo>
                <a:lnTo>
                  <a:pt x="11652" y="0"/>
                </a:lnTo>
                <a:close/>
                <a:moveTo>
                  <a:pt x="18994" y="0"/>
                </a:moveTo>
                <a:lnTo>
                  <a:pt x="18994" y="21302"/>
                </a:lnTo>
                <a:lnTo>
                  <a:pt x="19587" y="21302"/>
                </a:lnTo>
                <a:lnTo>
                  <a:pt x="19587" y="17510"/>
                </a:lnTo>
                <a:lnTo>
                  <a:pt x="20058" y="14807"/>
                </a:lnTo>
                <a:lnTo>
                  <a:pt x="20921" y="21302"/>
                </a:lnTo>
                <a:lnTo>
                  <a:pt x="21600" y="21302"/>
                </a:lnTo>
                <a:lnTo>
                  <a:pt x="20478" y="12951"/>
                </a:lnTo>
                <a:lnTo>
                  <a:pt x="21569" y="6697"/>
                </a:lnTo>
                <a:lnTo>
                  <a:pt x="20844" y="6697"/>
                </a:lnTo>
                <a:lnTo>
                  <a:pt x="19587" y="13939"/>
                </a:lnTo>
                <a:lnTo>
                  <a:pt x="19587" y="0"/>
                </a:lnTo>
                <a:lnTo>
                  <a:pt x="18994" y="0"/>
                </a:lnTo>
                <a:close/>
                <a:moveTo>
                  <a:pt x="4245" y="6213"/>
                </a:moveTo>
                <a:cubicBezTo>
                  <a:pt x="3853" y="6260"/>
                  <a:pt x="3500" y="7119"/>
                  <a:pt x="3247" y="8493"/>
                </a:cubicBezTo>
                <a:cubicBezTo>
                  <a:pt x="2994" y="9867"/>
                  <a:pt x="2841" y="11753"/>
                  <a:pt x="2849" y="13818"/>
                </a:cubicBezTo>
                <a:cubicBezTo>
                  <a:pt x="2849" y="18196"/>
                  <a:pt x="3448" y="21423"/>
                  <a:pt x="4380" y="21423"/>
                </a:cubicBezTo>
                <a:cubicBezTo>
                  <a:pt x="4926" y="21423"/>
                  <a:pt x="5276" y="20429"/>
                  <a:pt x="5525" y="19063"/>
                </a:cubicBezTo>
                <a:lnTo>
                  <a:pt x="5147" y="16925"/>
                </a:lnTo>
                <a:cubicBezTo>
                  <a:pt x="5047" y="17437"/>
                  <a:pt x="4927" y="17831"/>
                  <a:pt x="4797" y="18095"/>
                </a:cubicBezTo>
                <a:cubicBezTo>
                  <a:pt x="4666" y="18359"/>
                  <a:pt x="4523" y="18493"/>
                  <a:pt x="4380" y="18478"/>
                </a:cubicBezTo>
                <a:cubicBezTo>
                  <a:pt x="4131" y="18493"/>
                  <a:pt x="3935" y="18155"/>
                  <a:pt x="3790" y="17550"/>
                </a:cubicBezTo>
                <a:cubicBezTo>
                  <a:pt x="3645" y="16945"/>
                  <a:pt x="3553" y="16080"/>
                  <a:pt x="3509" y="15008"/>
                </a:cubicBezTo>
                <a:lnTo>
                  <a:pt x="5691" y="15008"/>
                </a:lnTo>
                <a:cubicBezTo>
                  <a:pt x="5739" y="9885"/>
                  <a:pt x="5217" y="6213"/>
                  <a:pt x="4291" y="6213"/>
                </a:cubicBezTo>
                <a:cubicBezTo>
                  <a:pt x="4280" y="6213"/>
                  <a:pt x="4263" y="6213"/>
                  <a:pt x="4245" y="6213"/>
                </a:cubicBezTo>
                <a:close/>
                <a:moveTo>
                  <a:pt x="14216" y="6213"/>
                </a:moveTo>
                <a:cubicBezTo>
                  <a:pt x="13824" y="6260"/>
                  <a:pt x="13471" y="7119"/>
                  <a:pt x="13218" y="8493"/>
                </a:cubicBezTo>
                <a:cubicBezTo>
                  <a:pt x="12965" y="9867"/>
                  <a:pt x="12812" y="11753"/>
                  <a:pt x="12820" y="13818"/>
                </a:cubicBezTo>
                <a:cubicBezTo>
                  <a:pt x="12820" y="18196"/>
                  <a:pt x="13419" y="21423"/>
                  <a:pt x="14351" y="21423"/>
                </a:cubicBezTo>
                <a:cubicBezTo>
                  <a:pt x="14897" y="21423"/>
                  <a:pt x="15247" y="20429"/>
                  <a:pt x="15496" y="19063"/>
                </a:cubicBezTo>
                <a:lnTo>
                  <a:pt x="15118" y="16925"/>
                </a:lnTo>
                <a:cubicBezTo>
                  <a:pt x="15015" y="17437"/>
                  <a:pt x="14891" y="17831"/>
                  <a:pt x="14760" y="18095"/>
                </a:cubicBezTo>
                <a:cubicBezTo>
                  <a:pt x="14629" y="18359"/>
                  <a:pt x="14490" y="18493"/>
                  <a:pt x="14347" y="18478"/>
                </a:cubicBezTo>
                <a:cubicBezTo>
                  <a:pt x="14098" y="18493"/>
                  <a:pt x="13902" y="18155"/>
                  <a:pt x="13757" y="17550"/>
                </a:cubicBezTo>
                <a:cubicBezTo>
                  <a:pt x="13613" y="16945"/>
                  <a:pt x="13521" y="16080"/>
                  <a:pt x="13480" y="15008"/>
                </a:cubicBezTo>
                <a:lnTo>
                  <a:pt x="15662" y="15008"/>
                </a:lnTo>
                <a:cubicBezTo>
                  <a:pt x="15710" y="9885"/>
                  <a:pt x="15188" y="6213"/>
                  <a:pt x="14262" y="6213"/>
                </a:cubicBezTo>
                <a:cubicBezTo>
                  <a:pt x="14251" y="6213"/>
                  <a:pt x="14234" y="6213"/>
                  <a:pt x="14216" y="6213"/>
                </a:cubicBezTo>
                <a:close/>
                <a:moveTo>
                  <a:pt x="17289" y="6213"/>
                </a:moveTo>
                <a:cubicBezTo>
                  <a:pt x="16630" y="6182"/>
                  <a:pt x="16210" y="8313"/>
                  <a:pt x="16210" y="10611"/>
                </a:cubicBezTo>
                <a:cubicBezTo>
                  <a:pt x="16210" y="13623"/>
                  <a:pt x="16703" y="14440"/>
                  <a:pt x="17177" y="14968"/>
                </a:cubicBezTo>
                <a:cubicBezTo>
                  <a:pt x="17528" y="15341"/>
                  <a:pt x="17856" y="15583"/>
                  <a:pt x="17856" y="16763"/>
                </a:cubicBezTo>
                <a:cubicBezTo>
                  <a:pt x="17856" y="17788"/>
                  <a:pt x="17682" y="18680"/>
                  <a:pt x="17343" y="18680"/>
                </a:cubicBezTo>
                <a:cubicBezTo>
                  <a:pt x="17195" y="18695"/>
                  <a:pt x="17051" y="18522"/>
                  <a:pt x="16927" y="18155"/>
                </a:cubicBezTo>
                <a:cubicBezTo>
                  <a:pt x="16802" y="17788"/>
                  <a:pt x="16697" y="17245"/>
                  <a:pt x="16626" y="16562"/>
                </a:cubicBezTo>
                <a:lnTo>
                  <a:pt x="16086" y="18014"/>
                </a:lnTo>
                <a:cubicBezTo>
                  <a:pt x="16205" y="19101"/>
                  <a:pt x="16364" y="19944"/>
                  <a:pt x="16568" y="20515"/>
                </a:cubicBezTo>
                <a:cubicBezTo>
                  <a:pt x="16773" y="21087"/>
                  <a:pt x="17022" y="21378"/>
                  <a:pt x="17312" y="21363"/>
                </a:cubicBezTo>
                <a:cubicBezTo>
                  <a:pt x="18108" y="21394"/>
                  <a:pt x="18446" y="18681"/>
                  <a:pt x="18446" y="16662"/>
                </a:cubicBezTo>
                <a:cubicBezTo>
                  <a:pt x="18446" y="13619"/>
                  <a:pt x="17927" y="12853"/>
                  <a:pt x="17470" y="12325"/>
                </a:cubicBezTo>
                <a:cubicBezTo>
                  <a:pt x="17067" y="11860"/>
                  <a:pt x="16807" y="11586"/>
                  <a:pt x="16807" y="10530"/>
                </a:cubicBezTo>
                <a:cubicBezTo>
                  <a:pt x="16807" y="9598"/>
                  <a:pt x="16969" y="8795"/>
                  <a:pt x="17289" y="8795"/>
                </a:cubicBezTo>
                <a:cubicBezTo>
                  <a:pt x="17414" y="8780"/>
                  <a:pt x="17536" y="8913"/>
                  <a:pt x="17644" y="9199"/>
                </a:cubicBezTo>
                <a:cubicBezTo>
                  <a:pt x="17752" y="9484"/>
                  <a:pt x="17847" y="9926"/>
                  <a:pt x="17918" y="10469"/>
                </a:cubicBezTo>
                <a:lnTo>
                  <a:pt x="18419" y="9037"/>
                </a:lnTo>
                <a:cubicBezTo>
                  <a:pt x="18199" y="7298"/>
                  <a:pt x="17812" y="6213"/>
                  <a:pt x="17289" y="6213"/>
                </a:cubicBezTo>
                <a:close/>
                <a:moveTo>
                  <a:pt x="7534" y="6395"/>
                </a:moveTo>
                <a:cubicBezTo>
                  <a:pt x="6828" y="6395"/>
                  <a:pt x="6231" y="8774"/>
                  <a:pt x="6231" y="12749"/>
                </a:cubicBezTo>
                <a:lnTo>
                  <a:pt x="6231" y="21302"/>
                </a:lnTo>
                <a:lnTo>
                  <a:pt x="6836" y="21302"/>
                </a:lnTo>
                <a:lnTo>
                  <a:pt x="6836" y="13173"/>
                </a:lnTo>
                <a:cubicBezTo>
                  <a:pt x="6836" y="10782"/>
                  <a:pt x="7098" y="9340"/>
                  <a:pt x="7550" y="9340"/>
                </a:cubicBezTo>
                <a:cubicBezTo>
                  <a:pt x="8001" y="9340"/>
                  <a:pt x="8220" y="10782"/>
                  <a:pt x="8220" y="13173"/>
                </a:cubicBezTo>
                <a:lnTo>
                  <a:pt x="8220" y="21302"/>
                </a:lnTo>
                <a:lnTo>
                  <a:pt x="8826" y="21302"/>
                </a:lnTo>
                <a:lnTo>
                  <a:pt x="8826" y="12789"/>
                </a:lnTo>
                <a:cubicBezTo>
                  <a:pt x="8826" y="8815"/>
                  <a:pt x="8235" y="6395"/>
                  <a:pt x="7534" y="6395"/>
                </a:cubicBezTo>
                <a:close/>
                <a:moveTo>
                  <a:pt x="42" y="6697"/>
                </a:moveTo>
                <a:lnTo>
                  <a:pt x="42" y="9521"/>
                </a:lnTo>
                <a:lnTo>
                  <a:pt x="1681" y="9521"/>
                </a:lnTo>
                <a:lnTo>
                  <a:pt x="0" y="18438"/>
                </a:lnTo>
                <a:lnTo>
                  <a:pt x="0" y="21302"/>
                </a:lnTo>
                <a:lnTo>
                  <a:pt x="2483" y="21302"/>
                </a:lnTo>
                <a:lnTo>
                  <a:pt x="2483" y="18498"/>
                </a:lnTo>
                <a:lnTo>
                  <a:pt x="779" y="18498"/>
                </a:lnTo>
                <a:lnTo>
                  <a:pt x="2456" y="9562"/>
                </a:lnTo>
                <a:lnTo>
                  <a:pt x="2456" y="6697"/>
                </a:lnTo>
                <a:lnTo>
                  <a:pt x="42" y="6697"/>
                </a:lnTo>
                <a:close/>
                <a:moveTo>
                  <a:pt x="4307" y="9158"/>
                </a:moveTo>
                <a:cubicBezTo>
                  <a:pt x="4758" y="9158"/>
                  <a:pt x="4984" y="10620"/>
                  <a:pt x="5043" y="12608"/>
                </a:cubicBezTo>
                <a:lnTo>
                  <a:pt x="3520" y="12608"/>
                </a:lnTo>
                <a:cubicBezTo>
                  <a:pt x="3597" y="10403"/>
                  <a:pt x="3885" y="9158"/>
                  <a:pt x="4307" y="9158"/>
                </a:cubicBezTo>
                <a:close/>
                <a:moveTo>
                  <a:pt x="14274" y="9158"/>
                </a:moveTo>
                <a:cubicBezTo>
                  <a:pt x="14725" y="9158"/>
                  <a:pt x="14951" y="10620"/>
                  <a:pt x="15010" y="12608"/>
                </a:cubicBezTo>
                <a:lnTo>
                  <a:pt x="13487" y="12608"/>
                </a:lnTo>
                <a:cubicBezTo>
                  <a:pt x="13565" y="10403"/>
                  <a:pt x="13853" y="9158"/>
                  <a:pt x="14274" y="9158"/>
                </a:cubicBezTo>
                <a:close/>
                <a:moveTo>
                  <a:pt x="10773" y="9481"/>
                </a:moveTo>
                <a:cubicBezTo>
                  <a:pt x="11260" y="9419"/>
                  <a:pt x="11671" y="11433"/>
                  <a:pt x="11683" y="13979"/>
                </a:cubicBezTo>
                <a:cubicBezTo>
                  <a:pt x="11683" y="16619"/>
                  <a:pt x="11307" y="18720"/>
                  <a:pt x="10796" y="18720"/>
                </a:cubicBezTo>
                <a:cubicBezTo>
                  <a:pt x="10315" y="18720"/>
                  <a:pt x="9925" y="16737"/>
                  <a:pt x="9913" y="14222"/>
                </a:cubicBezTo>
                <a:cubicBezTo>
                  <a:pt x="9901" y="11675"/>
                  <a:pt x="10286" y="9543"/>
                  <a:pt x="10773" y="9481"/>
                </a:cubicBezTo>
                <a:close/>
              </a:path>
            </a:pathLst>
          </a:custGeom>
          <a:solidFill>
            <a:srgbClr val="03363D"/>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FFFFFF"/>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351" name="Google Shape;1351;p203"/>
          <p:cNvSpPr/>
          <p:nvPr/>
        </p:nvSpPr>
        <p:spPr>
          <a:xfrm>
            <a:off x="572564" y="569256"/>
            <a:ext cx="403488" cy="304668"/>
          </a:xfrm>
          <a:custGeom>
            <a:rect b="b" l="l" r="r" t="t"/>
            <a:pathLst>
              <a:path extrusionOk="0" h="21600" w="21600">
                <a:moveTo>
                  <a:pt x="0" y="0"/>
                </a:moveTo>
                <a:cubicBezTo>
                  <a:pt x="0" y="3645"/>
                  <a:pt x="2228" y="6595"/>
                  <a:pt x="4980" y="6595"/>
                </a:cubicBezTo>
                <a:cubicBezTo>
                  <a:pt x="7732" y="6595"/>
                  <a:pt x="9963" y="3645"/>
                  <a:pt x="9963" y="0"/>
                </a:cubicBezTo>
                <a:lnTo>
                  <a:pt x="0" y="0"/>
                </a:lnTo>
                <a:close/>
                <a:moveTo>
                  <a:pt x="11627" y="0"/>
                </a:moveTo>
                <a:lnTo>
                  <a:pt x="11627" y="15949"/>
                </a:lnTo>
                <a:lnTo>
                  <a:pt x="21600" y="0"/>
                </a:lnTo>
                <a:lnTo>
                  <a:pt x="11627" y="0"/>
                </a:lnTo>
                <a:close/>
                <a:moveTo>
                  <a:pt x="9973" y="5651"/>
                </a:moveTo>
                <a:lnTo>
                  <a:pt x="0" y="21600"/>
                </a:lnTo>
                <a:lnTo>
                  <a:pt x="9973" y="21600"/>
                </a:lnTo>
                <a:lnTo>
                  <a:pt x="9973" y="5651"/>
                </a:lnTo>
                <a:close/>
                <a:moveTo>
                  <a:pt x="16607" y="14974"/>
                </a:moveTo>
                <a:cubicBezTo>
                  <a:pt x="13855" y="14974"/>
                  <a:pt x="11627" y="17925"/>
                  <a:pt x="11627" y="21569"/>
                </a:cubicBezTo>
                <a:lnTo>
                  <a:pt x="21590" y="21569"/>
                </a:lnTo>
                <a:cubicBezTo>
                  <a:pt x="21590" y="17925"/>
                  <a:pt x="19359" y="14974"/>
                  <a:pt x="16607" y="14974"/>
                </a:cubicBezTo>
                <a:close/>
              </a:path>
            </a:pathLst>
          </a:custGeom>
          <a:solidFill>
            <a:srgbClr val="03363D"/>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FFFFFF"/>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352" name="Google Shape;1352;p203"/>
          <p:cNvSpPr txBox="1"/>
          <p:nvPr>
            <p:ph idx="1" type="subTitle"/>
          </p:nvPr>
        </p:nvSpPr>
        <p:spPr>
          <a:xfrm>
            <a:off x="572563" y="4364700"/>
            <a:ext cx="1893300" cy="2097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9pPr>
          </a:lstStyle>
          <a:p/>
        </p:txBody>
      </p:sp>
      <p:sp>
        <p:nvSpPr>
          <p:cNvPr id="1353" name="Google Shape;1353;p203"/>
          <p:cNvSpPr txBox="1"/>
          <p:nvPr>
            <p:ph idx="2" type="subTitle"/>
          </p:nvPr>
        </p:nvSpPr>
        <p:spPr>
          <a:xfrm>
            <a:off x="6680850" y="569250"/>
            <a:ext cx="1893300" cy="2097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1pPr>
            <a:lvl2pPr lvl="1"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2pPr>
            <a:lvl3pPr lvl="2"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3pPr>
            <a:lvl4pPr lvl="3"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4pPr>
            <a:lvl5pPr lvl="4"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5pPr>
            <a:lvl6pPr lvl="5"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6pPr>
            <a:lvl7pPr lvl="6"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7pPr>
            <a:lvl8pPr lvl="7"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8pPr>
            <a:lvl9pPr lvl="8"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9pPr>
          </a:lstStyle>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TITLE_AND_BODY_2_3">
    <p:bg>
      <p:bgPr>
        <a:solidFill>
          <a:schemeClr val="lt1"/>
        </a:solidFill>
      </p:bgPr>
    </p:bg>
    <p:spTree>
      <p:nvGrpSpPr>
        <p:cNvPr id="1354" name="Shape 1354"/>
        <p:cNvGrpSpPr/>
        <p:nvPr/>
      </p:nvGrpSpPr>
      <p:grpSpPr>
        <a:xfrm>
          <a:off x="0" y="0"/>
          <a:ext cx="0" cy="0"/>
          <a:chOff x="0" y="0"/>
          <a:chExt cx="0" cy="0"/>
        </a:xfrm>
      </p:grpSpPr>
      <p:sp>
        <p:nvSpPr>
          <p:cNvPr id="1355" name="Google Shape;1355;p204"/>
          <p:cNvSpPr txBox="1"/>
          <p:nvPr>
            <p:ph idx="1" type="subTitle"/>
          </p:nvPr>
        </p:nvSpPr>
        <p:spPr>
          <a:xfrm>
            <a:off x="3774163" y="916888"/>
            <a:ext cx="4800000" cy="400200"/>
          </a:xfrm>
          <a:prstGeom prst="rect">
            <a:avLst/>
          </a:prstGeom>
          <a:solidFill>
            <a:srgbClr val="FF6224"/>
          </a:solidFill>
          <a:ln>
            <a:noFill/>
          </a:ln>
        </p:spPr>
        <p:txBody>
          <a:bodyPr anchorCtr="0" anchor="ctr" bIns="0" lIns="91450" spcFirstLastPara="1" rIns="9145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9pPr>
          </a:lstStyle>
          <a:p/>
        </p:txBody>
      </p:sp>
      <p:sp>
        <p:nvSpPr>
          <p:cNvPr id="1356" name="Google Shape;1356;p204"/>
          <p:cNvSpPr txBox="1"/>
          <p:nvPr>
            <p:ph idx="2" type="subTitle"/>
          </p:nvPr>
        </p:nvSpPr>
        <p:spPr>
          <a:xfrm>
            <a:off x="3774166" y="1472994"/>
            <a:ext cx="4800000" cy="400200"/>
          </a:xfrm>
          <a:prstGeom prst="rect">
            <a:avLst/>
          </a:prstGeom>
          <a:solidFill>
            <a:srgbClr val="EFC83B"/>
          </a:solidFill>
          <a:ln>
            <a:noFill/>
          </a:ln>
        </p:spPr>
        <p:txBody>
          <a:bodyPr anchorCtr="0" anchor="ctr" bIns="0" lIns="91450" spcFirstLastPara="1" rIns="9145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9pPr>
          </a:lstStyle>
          <a:p/>
        </p:txBody>
      </p:sp>
      <p:sp>
        <p:nvSpPr>
          <p:cNvPr id="1357" name="Google Shape;1357;p204"/>
          <p:cNvSpPr txBox="1"/>
          <p:nvPr>
            <p:ph idx="3" type="subTitle"/>
          </p:nvPr>
        </p:nvSpPr>
        <p:spPr>
          <a:xfrm>
            <a:off x="3774169" y="2031950"/>
            <a:ext cx="4800000" cy="400200"/>
          </a:xfrm>
          <a:prstGeom prst="rect">
            <a:avLst/>
          </a:prstGeom>
          <a:solidFill>
            <a:srgbClr val="E2EFD1"/>
          </a:solidFill>
          <a:ln>
            <a:noFill/>
          </a:ln>
        </p:spPr>
        <p:txBody>
          <a:bodyPr anchorCtr="0" anchor="ctr" bIns="0" lIns="91450" spcFirstLastPara="1" rIns="9145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9pPr>
          </a:lstStyle>
          <a:p/>
        </p:txBody>
      </p:sp>
      <p:sp>
        <p:nvSpPr>
          <p:cNvPr id="1358" name="Google Shape;1358;p204"/>
          <p:cNvSpPr txBox="1"/>
          <p:nvPr>
            <p:ph idx="4" type="subTitle"/>
          </p:nvPr>
        </p:nvSpPr>
        <p:spPr>
          <a:xfrm>
            <a:off x="3774156" y="2590894"/>
            <a:ext cx="4800000" cy="400200"/>
          </a:xfrm>
          <a:prstGeom prst="rect">
            <a:avLst/>
          </a:prstGeom>
          <a:solidFill>
            <a:srgbClr val="587052"/>
          </a:solidFill>
          <a:ln>
            <a:noFill/>
          </a:ln>
        </p:spPr>
        <p:txBody>
          <a:bodyPr anchorCtr="0" anchor="ctr" bIns="0" lIns="91450" spcFirstLastPara="1" rIns="9145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9pPr>
          </a:lstStyle>
          <a:p/>
        </p:txBody>
      </p:sp>
      <p:sp>
        <p:nvSpPr>
          <p:cNvPr id="1359" name="Google Shape;1359;p204"/>
          <p:cNvSpPr txBox="1"/>
          <p:nvPr>
            <p:ph idx="5" type="subTitle"/>
          </p:nvPr>
        </p:nvSpPr>
        <p:spPr>
          <a:xfrm>
            <a:off x="3774159" y="3149844"/>
            <a:ext cx="4800000" cy="400200"/>
          </a:xfrm>
          <a:prstGeom prst="rect">
            <a:avLst/>
          </a:prstGeom>
          <a:solidFill>
            <a:srgbClr val="2EA8BB"/>
          </a:solidFill>
          <a:ln>
            <a:noFill/>
          </a:ln>
        </p:spPr>
        <p:txBody>
          <a:bodyPr anchorCtr="0" anchor="ctr" bIns="0" lIns="91450" spcFirstLastPara="1" rIns="9145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9pPr>
          </a:lstStyle>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ofu 3" showMasterSp="0">
  <p:cSld name="TITLE_AND_BODY_3_8">
    <p:bg>
      <p:bgPr>
        <a:solidFill>
          <a:schemeClr val="lt1"/>
        </a:solidFill>
      </p:bgPr>
    </p:bg>
    <p:spTree>
      <p:nvGrpSpPr>
        <p:cNvPr id="1360" name="Shape 1360"/>
        <p:cNvGrpSpPr/>
        <p:nvPr/>
      </p:nvGrpSpPr>
      <p:grpSpPr>
        <a:xfrm>
          <a:off x="0" y="0"/>
          <a:ext cx="0" cy="0"/>
          <a:chOff x="0" y="0"/>
          <a:chExt cx="0" cy="0"/>
        </a:xfrm>
      </p:grpSpPr>
    </p:spTree>
  </p:cSld>
  <p:clrMapOvr>
    <a:masterClrMapping/>
  </p:clrMapOvr>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mall with list 1" showMasterSp="0">
  <p:cSld name="Header and list_2_1">
    <p:bg>
      <p:bgPr>
        <a:solidFill>
          <a:srgbClr val="FFFFFF"/>
        </a:solidFill>
      </p:bgPr>
    </p:bg>
    <p:spTree>
      <p:nvGrpSpPr>
        <p:cNvPr id="1361" name="Shape 1361"/>
        <p:cNvGrpSpPr/>
        <p:nvPr/>
      </p:nvGrpSpPr>
      <p:grpSpPr>
        <a:xfrm>
          <a:off x="0" y="0"/>
          <a:ext cx="0" cy="0"/>
          <a:chOff x="0" y="0"/>
          <a:chExt cx="0" cy="0"/>
        </a:xfrm>
      </p:grpSpPr>
      <p:sp>
        <p:nvSpPr>
          <p:cNvPr id="1362" name="Google Shape;1362;p206"/>
          <p:cNvSpPr txBox="1"/>
          <p:nvPr>
            <p:ph type="title"/>
          </p:nvPr>
        </p:nvSpPr>
        <p:spPr>
          <a:xfrm>
            <a:off x="571500" y="902800"/>
            <a:ext cx="3090600" cy="36714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3100"/>
              <a:buFont typeface="Arial"/>
              <a:buNone/>
              <a:defRPr b="0" i="0" sz="3100" u="none" cap="none" strike="noStrike">
                <a:solidFill>
                  <a:srgbClr val="000000"/>
                </a:solidFill>
                <a:latin typeface="Poppins SemiBold"/>
                <a:ea typeface="Poppins SemiBold"/>
                <a:cs typeface="Poppins SemiBold"/>
                <a:sym typeface="Poppins SemiBold"/>
              </a:defRPr>
            </a:lvl1pPr>
            <a:lvl2pPr lvl="1"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90000"/>
              </a:lnSpc>
              <a:spcBef>
                <a:spcPts val="1000"/>
              </a:spcBef>
              <a:spcAft>
                <a:spcPts val="100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type="blank">
  <p:cSld name="BLANK">
    <p:bg>
      <p:bgPr>
        <a:solidFill>
          <a:schemeClr val="accent4"/>
        </a:solidFill>
      </p:bgPr>
    </p:bg>
    <p:spTree>
      <p:nvGrpSpPr>
        <p:cNvPr id="1364" name="Shape 1364"/>
        <p:cNvGrpSpPr/>
        <p:nvPr/>
      </p:nvGrpSpPr>
      <p:grpSpPr>
        <a:xfrm>
          <a:off x="0" y="0"/>
          <a:ext cx="0" cy="0"/>
          <a:chOff x="0" y="0"/>
          <a:chExt cx="0" cy="0"/>
        </a:xfrm>
      </p:grpSpPr>
      <p:sp>
        <p:nvSpPr>
          <p:cNvPr id="1365" name="Google Shape;1365;p208"/>
          <p:cNvSpPr txBox="1"/>
          <p:nvPr>
            <p:ph idx="12" type="sldNum"/>
          </p:nvPr>
        </p:nvSpPr>
        <p:spPr>
          <a:xfrm>
            <a:off x="8523541" y="4695623"/>
            <a:ext cx="548700" cy="393600"/>
          </a:xfrm>
          <a:prstGeom prst="rect">
            <a:avLst/>
          </a:prstGeom>
          <a:noFill/>
          <a:ln>
            <a:noFill/>
          </a:ln>
        </p:spPr>
        <p:txBody>
          <a:bodyPr anchorCtr="0" anchor="ctr" bIns="45725" lIns="45725" spcFirstLastPara="1" rIns="45725" wrap="square" tIns="45725">
            <a:noAutofit/>
          </a:bodyPr>
          <a:lstStyle>
            <a:lvl1pPr indent="0" lvl="0"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66" name="Shape 1366"/>
        <p:cNvGrpSpPr/>
        <p:nvPr/>
      </p:nvGrpSpPr>
      <p:grpSpPr>
        <a:xfrm>
          <a:off x="0" y="0"/>
          <a:ext cx="0" cy="0"/>
          <a:chOff x="0" y="0"/>
          <a:chExt cx="0" cy="0"/>
        </a:xfrm>
      </p:grpSpPr>
      <p:sp>
        <p:nvSpPr>
          <p:cNvPr id="1367" name="Google Shape;1367;p209"/>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68" name="Google Shape;1368;p209"/>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369" name="Google Shape;1369;p20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70" name="Google Shape;1370;p20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71" name="Google Shape;1371;p20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72" name="Shape 1372"/>
        <p:cNvGrpSpPr/>
        <p:nvPr/>
      </p:nvGrpSpPr>
      <p:grpSpPr>
        <a:xfrm>
          <a:off x="0" y="0"/>
          <a:ext cx="0" cy="0"/>
          <a:chOff x="0" y="0"/>
          <a:chExt cx="0" cy="0"/>
        </a:xfrm>
      </p:grpSpPr>
      <p:sp>
        <p:nvSpPr>
          <p:cNvPr id="1373" name="Google Shape;1373;p21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374" name="Google Shape;1374;p210"/>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marR="0" rtl="0" algn="l">
              <a:lnSpc>
                <a:spcPct val="90000"/>
              </a:lnSpc>
              <a:spcBef>
                <a:spcPts val="8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375" name="Google Shape;1375;p21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376" name="Google Shape;1376;p21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377" name="Google Shape;1377;p21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 No speaker info + Line" showMasterSp="0">
  <p:cSld name="TITLE_AND_BODY_3_1_1_1_1_1_1_1_1_2_1_1_2">
    <p:bg>
      <p:bgPr>
        <a:solidFill>
          <a:schemeClr val="lt1"/>
        </a:solidFill>
      </p:bgPr>
    </p:bg>
    <p:spTree>
      <p:nvGrpSpPr>
        <p:cNvPr id="1378" name="Shape 1378"/>
        <p:cNvGrpSpPr/>
        <p:nvPr/>
      </p:nvGrpSpPr>
      <p:grpSpPr>
        <a:xfrm>
          <a:off x="0" y="0"/>
          <a:ext cx="0" cy="0"/>
          <a:chOff x="0" y="0"/>
          <a:chExt cx="0" cy="0"/>
        </a:xfrm>
      </p:grpSpPr>
      <p:sp>
        <p:nvSpPr>
          <p:cNvPr id="1379" name="Google Shape;1379;p211"/>
          <p:cNvSpPr txBox="1"/>
          <p:nvPr>
            <p:ph type="title"/>
          </p:nvPr>
        </p:nvSpPr>
        <p:spPr>
          <a:xfrm>
            <a:off x="571500" y="1028700"/>
            <a:ext cx="4000500" cy="3552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2pPr>
            <a:lvl3pPr lvl="2"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3pPr>
            <a:lvl4pPr lvl="3"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4pPr>
            <a:lvl5pPr lvl="4"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5pPr>
            <a:lvl6pPr lvl="5"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6pPr>
            <a:lvl7pPr lvl="6"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7pPr>
            <a:lvl8pPr lvl="7"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8pPr>
            <a:lvl9pPr lvl="8"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9pPr>
          </a:lstStyle>
          <a:p/>
        </p:txBody>
      </p:sp>
      <p:sp>
        <p:nvSpPr>
          <p:cNvPr id="1380" name="Google Shape;1380;p211"/>
          <p:cNvSpPr/>
          <p:nvPr>
            <p:ph idx="2" type="pic"/>
          </p:nvPr>
        </p:nvSpPr>
        <p:spPr>
          <a:xfrm>
            <a:off x="5909025" y="571588"/>
            <a:ext cx="2662500" cy="4009200"/>
          </a:xfrm>
          <a:prstGeom prst="rect">
            <a:avLst/>
          </a:prstGeom>
          <a:noFill/>
          <a:ln>
            <a:noFill/>
          </a:ln>
        </p:spPr>
      </p:sp>
      <p:cxnSp>
        <p:nvCxnSpPr>
          <p:cNvPr id="1381" name="Google Shape;1381;p211"/>
          <p:cNvCxnSpPr/>
          <p:nvPr/>
        </p:nvCxnSpPr>
        <p:spPr>
          <a:xfrm flipH="1" rot="10800000">
            <a:off x="572588" y="838125"/>
            <a:ext cx="3811200" cy="300"/>
          </a:xfrm>
          <a:prstGeom prst="straightConnector1">
            <a:avLst/>
          </a:prstGeom>
          <a:noFill/>
          <a:ln cap="flat" cmpd="sng" w="9525">
            <a:solidFill>
              <a:srgbClr val="16140C"/>
            </a:solidFill>
            <a:prstDash val="solid"/>
            <a:round/>
            <a:headEnd len="sm" w="sm" type="none"/>
            <a:tailEnd len="sm" w="sm" type="none"/>
          </a:ln>
        </p:spPr>
      </p:cxnSp>
      <p:sp>
        <p:nvSpPr>
          <p:cNvPr id="1382" name="Google Shape;1382;p211"/>
          <p:cNvSpPr txBox="1"/>
          <p:nvPr>
            <p:ph idx="1" type="subTitle"/>
          </p:nvPr>
        </p:nvSpPr>
        <p:spPr>
          <a:xfrm>
            <a:off x="572588" y="570225"/>
            <a:ext cx="3811200" cy="2682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9pPr>
          </a:lstStyle>
          <a:p/>
        </p:txBody>
      </p:sp>
      <p:sp>
        <p:nvSpPr>
          <p:cNvPr id="1383" name="Google Shape;1383;p211"/>
          <p:cNvSpPr/>
          <p:nvPr/>
        </p:nvSpPr>
        <p:spPr>
          <a:xfrm>
            <a:off x="572581" y="4065463"/>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Agenda | List + Matcha" showMasterSp="0">
  <p:cSld name="TITLE_AND_BODY_2_2">
    <p:bg>
      <p:bgPr>
        <a:solidFill>
          <a:schemeClr val="lt1"/>
        </a:solidFill>
      </p:bgPr>
    </p:bg>
    <p:spTree>
      <p:nvGrpSpPr>
        <p:cNvPr id="1384" name="Shape 1384"/>
        <p:cNvGrpSpPr/>
        <p:nvPr/>
      </p:nvGrpSpPr>
      <p:grpSpPr>
        <a:xfrm>
          <a:off x="0" y="0"/>
          <a:ext cx="0" cy="0"/>
          <a:chOff x="0" y="0"/>
          <a:chExt cx="0" cy="0"/>
        </a:xfrm>
      </p:grpSpPr>
      <p:sp>
        <p:nvSpPr>
          <p:cNvPr id="1385" name="Google Shape;1385;p212"/>
          <p:cNvSpPr txBox="1"/>
          <p:nvPr/>
        </p:nvSpPr>
        <p:spPr>
          <a:xfrm>
            <a:off x="572562" y="914400"/>
            <a:ext cx="2498700" cy="6417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03363D"/>
              </a:buClr>
              <a:buSzPts val="4900"/>
              <a:buFont typeface="Questrial"/>
              <a:buNone/>
            </a:pPr>
            <a:r>
              <a:rPr b="0" i="0" lang="en" sz="5100" u="none" cap="none" strike="noStrike">
                <a:solidFill>
                  <a:schemeClr val="dk1"/>
                </a:solidFill>
                <a:latin typeface="DM Serif Text"/>
                <a:ea typeface="DM Serif Text"/>
                <a:cs typeface="DM Serif Text"/>
                <a:sym typeface="DM Serif Text"/>
              </a:rPr>
              <a:t>Agenda</a:t>
            </a:r>
            <a:endParaRPr b="0" i="0" sz="5100" u="none" cap="none" strike="noStrike">
              <a:solidFill>
                <a:schemeClr val="dk1"/>
              </a:solidFill>
              <a:latin typeface="DM Serif Text"/>
              <a:ea typeface="DM Serif Text"/>
              <a:cs typeface="DM Serif Text"/>
              <a:sym typeface="DM Serif Text"/>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ement | Pic + Line (Right) 1" showMasterSp="0">
  <p:cSld name="TITLE_AND_BODY_3_1_1_1_1_1_1_1_1_2_1_1_1">
    <p:bg>
      <p:bgPr>
        <a:solidFill>
          <a:schemeClr val="lt1"/>
        </a:solidFill>
      </p:bgPr>
    </p:bg>
    <p:spTree>
      <p:nvGrpSpPr>
        <p:cNvPr id="1386" name="Shape 1386"/>
        <p:cNvGrpSpPr/>
        <p:nvPr/>
      </p:nvGrpSpPr>
      <p:grpSpPr>
        <a:xfrm>
          <a:off x="0" y="0"/>
          <a:ext cx="0" cy="0"/>
          <a:chOff x="0" y="0"/>
          <a:chExt cx="0" cy="0"/>
        </a:xfrm>
      </p:grpSpPr>
      <p:sp>
        <p:nvSpPr>
          <p:cNvPr id="1387" name="Google Shape;1387;p213"/>
          <p:cNvSpPr/>
          <p:nvPr>
            <p:ph idx="2" type="pic"/>
          </p:nvPr>
        </p:nvSpPr>
        <p:spPr>
          <a:xfrm>
            <a:off x="5909025" y="571588"/>
            <a:ext cx="2662500" cy="4009200"/>
          </a:xfrm>
          <a:prstGeom prst="rect">
            <a:avLst/>
          </a:prstGeom>
          <a:noFill/>
          <a:ln>
            <a:noFill/>
          </a:ln>
        </p:spPr>
      </p:sp>
      <p:sp>
        <p:nvSpPr>
          <p:cNvPr id="1388" name="Google Shape;1388;p213"/>
          <p:cNvSpPr txBox="1"/>
          <p:nvPr>
            <p:ph type="title"/>
          </p:nvPr>
        </p:nvSpPr>
        <p:spPr>
          <a:xfrm>
            <a:off x="571500" y="1028700"/>
            <a:ext cx="4000500" cy="3552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 Two Speakers" showMasterSp="0">
  <p:cSld name="TITLE_AND_BODY_1_1_2">
    <p:bg>
      <p:bgPr>
        <a:solidFill>
          <a:schemeClr val="lt1"/>
        </a:solidFill>
      </p:bgPr>
    </p:bg>
    <p:spTree>
      <p:nvGrpSpPr>
        <p:cNvPr id="88" name="Shape 88"/>
        <p:cNvGrpSpPr/>
        <p:nvPr/>
      </p:nvGrpSpPr>
      <p:grpSpPr>
        <a:xfrm>
          <a:off x="0" y="0"/>
          <a:ext cx="0" cy="0"/>
          <a:chOff x="0" y="0"/>
          <a:chExt cx="0" cy="0"/>
        </a:xfrm>
      </p:grpSpPr>
      <p:sp>
        <p:nvSpPr>
          <p:cNvPr id="89" name="Google Shape;89;p23"/>
          <p:cNvSpPr/>
          <p:nvPr>
            <p:ph idx="2" type="pic"/>
          </p:nvPr>
        </p:nvSpPr>
        <p:spPr>
          <a:xfrm>
            <a:off x="5397425" y="1333250"/>
            <a:ext cx="1047000" cy="1047000"/>
          </a:xfrm>
          <a:prstGeom prst="ellipse">
            <a:avLst/>
          </a:prstGeom>
          <a:noFill/>
          <a:ln>
            <a:noFill/>
          </a:ln>
        </p:spPr>
      </p:sp>
      <p:sp>
        <p:nvSpPr>
          <p:cNvPr id="90" name="Google Shape;90;p23"/>
          <p:cNvSpPr/>
          <p:nvPr>
            <p:ph idx="3" type="pic"/>
          </p:nvPr>
        </p:nvSpPr>
        <p:spPr>
          <a:xfrm>
            <a:off x="5397425" y="2654625"/>
            <a:ext cx="1047000" cy="1047000"/>
          </a:xfrm>
          <a:prstGeom prst="ellipse">
            <a:avLst/>
          </a:prstGeom>
          <a:noFill/>
          <a:ln>
            <a:noFill/>
          </a:ln>
        </p:spPr>
      </p:sp>
      <p:sp>
        <p:nvSpPr>
          <p:cNvPr id="91" name="Google Shape;91;p23"/>
          <p:cNvSpPr/>
          <p:nvPr/>
        </p:nvSpPr>
        <p:spPr>
          <a:xfrm>
            <a:off x="572581" y="4065463"/>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
        <p:nvSpPr>
          <p:cNvPr id="92" name="Google Shape;92;p23"/>
          <p:cNvSpPr txBox="1"/>
          <p:nvPr>
            <p:ph type="title"/>
          </p:nvPr>
        </p:nvSpPr>
        <p:spPr>
          <a:xfrm>
            <a:off x="571500" y="1028700"/>
            <a:ext cx="4684500" cy="1434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93" name="Google Shape;93;p23"/>
          <p:cNvSpPr txBox="1"/>
          <p:nvPr>
            <p:ph idx="4" type="title"/>
          </p:nvPr>
        </p:nvSpPr>
        <p:spPr>
          <a:xfrm>
            <a:off x="6634925" y="1640900"/>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94" name="Google Shape;94;p23"/>
          <p:cNvSpPr txBox="1"/>
          <p:nvPr>
            <p:ph idx="5" type="title"/>
          </p:nvPr>
        </p:nvSpPr>
        <p:spPr>
          <a:xfrm>
            <a:off x="6634925" y="1899500"/>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95" name="Google Shape;95;p23"/>
          <p:cNvSpPr txBox="1"/>
          <p:nvPr>
            <p:ph idx="6" type="title"/>
          </p:nvPr>
        </p:nvSpPr>
        <p:spPr>
          <a:xfrm>
            <a:off x="6634925" y="2962275"/>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96" name="Google Shape;96;p23"/>
          <p:cNvSpPr txBox="1"/>
          <p:nvPr>
            <p:ph idx="7" type="title"/>
          </p:nvPr>
        </p:nvSpPr>
        <p:spPr>
          <a:xfrm>
            <a:off x="6634925" y="3220875"/>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ream" showMasterSp="0" type="tx">
  <p:cSld name="TITLE_AND_BODY">
    <p:bg>
      <p:bgPr>
        <a:solidFill>
          <a:schemeClr val="lt1"/>
        </a:solidFill>
      </p:bgPr>
    </p:bg>
    <p:spTree>
      <p:nvGrpSpPr>
        <p:cNvPr id="1389" name="Shape 1389"/>
        <p:cNvGrpSpPr/>
        <p:nvPr/>
      </p:nvGrpSpPr>
      <p:grpSpPr>
        <a:xfrm>
          <a:off x="0" y="0"/>
          <a:ext cx="0" cy="0"/>
          <a:chOff x="0" y="0"/>
          <a:chExt cx="0" cy="0"/>
        </a:xfrm>
      </p:grpSpPr>
    </p:spTree>
  </p:cSld>
  <p:clrMapOvr>
    <a:masterClrMapping/>
  </p:clrMapOvr>
</p:sldLayout>
</file>

<file path=ppt/slideLayouts/slideLayout2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Title" showMasterSp="0">
  <p:cSld name="TITLE_AND_BODY_4_1">
    <p:bg>
      <p:bgPr>
        <a:solidFill>
          <a:schemeClr val="lt1"/>
        </a:solidFill>
      </p:bgPr>
    </p:bg>
    <p:spTree>
      <p:nvGrpSpPr>
        <p:cNvPr id="1390" name="Shape 1390"/>
        <p:cNvGrpSpPr/>
        <p:nvPr/>
      </p:nvGrpSpPr>
      <p:grpSpPr>
        <a:xfrm>
          <a:off x="0" y="0"/>
          <a:ext cx="0" cy="0"/>
          <a:chOff x="0" y="0"/>
          <a:chExt cx="0" cy="0"/>
        </a:xfrm>
      </p:grpSpPr>
      <p:sp>
        <p:nvSpPr>
          <p:cNvPr id="1391" name="Google Shape;1391;p215"/>
          <p:cNvSpPr txBox="1"/>
          <p:nvPr>
            <p:ph type="title"/>
          </p:nvPr>
        </p:nvSpPr>
        <p:spPr>
          <a:xfrm>
            <a:off x="571500" y="571500"/>
            <a:ext cx="800880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entered" showMasterSp="0">
  <p:cSld name="3 icons">
    <p:bg>
      <p:bgPr>
        <a:solidFill>
          <a:srgbClr val="FFFFFF"/>
        </a:solidFill>
      </p:bgPr>
    </p:bg>
    <p:spTree>
      <p:nvGrpSpPr>
        <p:cNvPr id="1392" name="Shape 1392"/>
        <p:cNvGrpSpPr/>
        <p:nvPr/>
      </p:nvGrpSpPr>
      <p:grpSpPr>
        <a:xfrm>
          <a:off x="0" y="0"/>
          <a:ext cx="0" cy="0"/>
          <a:chOff x="0" y="0"/>
          <a:chExt cx="0" cy="0"/>
        </a:xfrm>
      </p:grpSpPr>
      <p:sp>
        <p:nvSpPr>
          <p:cNvPr id="1393" name="Google Shape;1393;p216"/>
          <p:cNvSpPr txBox="1"/>
          <p:nvPr>
            <p:ph idx="1" type="subTitle"/>
          </p:nvPr>
        </p:nvSpPr>
        <p:spPr>
          <a:xfrm>
            <a:off x="572563" y="568213"/>
            <a:ext cx="7996500" cy="211800"/>
          </a:xfrm>
          <a:prstGeom prst="rect">
            <a:avLst/>
          </a:prstGeom>
          <a:noFill/>
          <a:ln>
            <a:noFill/>
          </a:ln>
        </p:spPr>
        <p:txBody>
          <a:bodyPr anchorCtr="0" anchor="b"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1pPr>
            <a:lvl2pPr lvl="1"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2pPr>
            <a:lvl3pPr lvl="2"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9pPr>
          </a:lstStyle>
          <a:p/>
        </p:txBody>
      </p:sp>
      <p:sp>
        <p:nvSpPr>
          <p:cNvPr id="1394" name="Google Shape;1394;p216"/>
          <p:cNvSpPr txBox="1"/>
          <p:nvPr>
            <p:ph type="title"/>
          </p:nvPr>
        </p:nvSpPr>
        <p:spPr>
          <a:xfrm>
            <a:off x="573788" y="914400"/>
            <a:ext cx="7996500" cy="4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Single" showMasterSp="0">
  <p:cSld name="TITLE_AND_BODY_4_1_1_1_1">
    <p:bg>
      <p:bgPr>
        <a:solidFill>
          <a:schemeClr val="lt1"/>
        </a:solidFill>
      </p:bgPr>
    </p:bg>
    <p:spTree>
      <p:nvGrpSpPr>
        <p:cNvPr id="1395" name="Shape 1395"/>
        <p:cNvGrpSpPr/>
        <p:nvPr/>
      </p:nvGrpSpPr>
      <p:grpSpPr>
        <a:xfrm>
          <a:off x="0" y="0"/>
          <a:ext cx="0" cy="0"/>
          <a:chOff x="0" y="0"/>
          <a:chExt cx="0" cy="0"/>
        </a:xfrm>
      </p:grpSpPr>
      <p:sp>
        <p:nvSpPr>
          <p:cNvPr id="1396" name="Google Shape;1396;p217"/>
          <p:cNvSpPr/>
          <p:nvPr>
            <p:ph idx="2" type="pic"/>
          </p:nvPr>
        </p:nvSpPr>
        <p:spPr>
          <a:xfrm>
            <a:off x="7147838" y="1766288"/>
            <a:ext cx="1047000" cy="1047000"/>
          </a:xfrm>
          <a:prstGeom prst="ellipse">
            <a:avLst/>
          </a:prstGeom>
          <a:noFill/>
          <a:ln>
            <a:noFill/>
          </a:ln>
        </p:spPr>
      </p:sp>
      <p:cxnSp>
        <p:nvCxnSpPr>
          <p:cNvPr id="1397" name="Google Shape;1397;p217"/>
          <p:cNvCxnSpPr/>
          <p:nvPr/>
        </p:nvCxnSpPr>
        <p:spPr>
          <a:xfrm>
            <a:off x="6567269" y="729600"/>
            <a:ext cx="0" cy="3684300"/>
          </a:xfrm>
          <a:prstGeom prst="straightConnector1">
            <a:avLst/>
          </a:prstGeom>
          <a:noFill/>
          <a:ln cap="flat" cmpd="sng" w="9525">
            <a:solidFill>
              <a:srgbClr val="16140C"/>
            </a:solidFill>
            <a:prstDash val="solid"/>
            <a:round/>
            <a:headEnd len="sm" w="sm" type="none"/>
            <a:tailEnd len="sm" w="sm" type="none"/>
          </a:ln>
        </p:spPr>
      </p:cxnSp>
      <p:sp>
        <p:nvSpPr>
          <p:cNvPr id="1398" name="Google Shape;1398;p217"/>
          <p:cNvSpPr txBox="1"/>
          <p:nvPr>
            <p:ph type="title"/>
          </p:nvPr>
        </p:nvSpPr>
        <p:spPr>
          <a:xfrm>
            <a:off x="6835013" y="3003788"/>
            <a:ext cx="1672800" cy="2310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399" name="Google Shape;1399;p217"/>
          <p:cNvSpPr txBox="1"/>
          <p:nvPr>
            <p:ph idx="3" type="title"/>
          </p:nvPr>
        </p:nvSpPr>
        <p:spPr>
          <a:xfrm>
            <a:off x="6835013" y="3262388"/>
            <a:ext cx="1672800" cy="173100"/>
          </a:xfrm>
          <a:prstGeom prst="rect">
            <a:avLst/>
          </a:prstGeom>
          <a:noFill/>
          <a:ln>
            <a:noFill/>
          </a:ln>
        </p:spPr>
        <p:txBody>
          <a:bodyPr anchorCtr="0" anchor="t" bIns="0" lIns="0" spcFirstLastPara="1" rIns="0" wrap="square" tIns="0">
            <a:normAutofit/>
          </a:bodyPr>
          <a:lstStyle>
            <a:lvl1pPr lvl="0" marR="0" rtl="0" algn="ctr">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hree pictures + Bullets" showMasterSp="0">
  <p:cSld name="TITLE_AND_BODY_4_1_1_1_1_1_1_1_1_1_1_1_1_1_1_1_1_1">
    <p:bg>
      <p:bgPr>
        <a:solidFill>
          <a:schemeClr val="lt1"/>
        </a:solidFill>
      </p:bgPr>
    </p:bg>
    <p:spTree>
      <p:nvGrpSpPr>
        <p:cNvPr id="1400" name="Shape 1400"/>
        <p:cNvGrpSpPr/>
        <p:nvPr/>
      </p:nvGrpSpPr>
      <p:grpSpPr>
        <a:xfrm>
          <a:off x="0" y="0"/>
          <a:ext cx="0" cy="0"/>
          <a:chOff x="0" y="0"/>
          <a:chExt cx="0" cy="0"/>
        </a:xfrm>
      </p:grpSpPr>
      <p:sp>
        <p:nvSpPr>
          <p:cNvPr id="1401" name="Google Shape;1401;p218"/>
          <p:cNvSpPr txBox="1"/>
          <p:nvPr>
            <p:ph type="title"/>
          </p:nvPr>
        </p:nvSpPr>
        <p:spPr>
          <a:xfrm>
            <a:off x="573425" y="2818500"/>
            <a:ext cx="2457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9pPr>
          </a:lstStyle>
          <a:p/>
        </p:txBody>
      </p:sp>
      <p:sp>
        <p:nvSpPr>
          <p:cNvPr id="1402" name="Google Shape;1402;p218"/>
          <p:cNvSpPr/>
          <p:nvPr>
            <p:ph idx="2" type="pic"/>
          </p:nvPr>
        </p:nvSpPr>
        <p:spPr>
          <a:xfrm>
            <a:off x="572875" y="1485900"/>
            <a:ext cx="2457000" cy="1179300"/>
          </a:xfrm>
          <a:prstGeom prst="rect">
            <a:avLst/>
          </a:prstGeom>
          <a:noFill/>
          <a:ln>
            <a:noFill/>
          </a:ln>
        </p:spPr>
      </p:sp>
      <p:sp>
        <p:nvSpPr>
          <p:cNvPr id="1403" name="Google Shape;1403;p218"/>
          <p:cNvSpPr/>
          <p:nvPr>
            <p:ph idx="3" type="pic"/>
          </p:nvPr>
        </p:nvSpPr>
        <p:spPr>
          <a:xfrm>
            <a:off x="3342475" y="1485900"/>
            <a:ext cx="2457000" cy="1179300"/>
          </a:xfrm>
          <a:prstGeom prst="rect">
            <a:avLst/>
          </a:prstGeom>
          <a:noFill/>
          <a:ln>
            <a:noFill/>
          </a:ln>
        </p:spPr>
      </p:sp>
      <p:sp>
        <p:nvSpPr>
          <p:cNvPr id="1404" name="Google Shape;1404;p218"/>
          <p:cNvSpPr/>
          <p:nvPr>
            <p:ph idx="4" type="pic"/>
          </p:nvPr>
        </p:nvSpPr>
        <p:spPr>
          <a:xfrm>
            <a:off x="6112075" y="1485900"/>
            <a:ext cx="2457000" cy="1179300"/>
          </a:xfrm>
          <a:prstGeom prst="rect">
            <a:avLst/>
          </a:prstGeom>
          <a:noFill/>
          <a:ln>
            <a:noFill/>
          </a:ln>
        </p:spPr>
      </p:sp>
      <p:sp>
        <p:nvSpPr>
          <p:cNvPr id="1405" name="Google Shape;1405;p218"/>
          <p:cNvSpPr txBox="1"/>
          <p:nvPr>
            <p:ph idx="5" type="title"/>
          </p:nvPr>
        </p:nvSpPr>
        <p:spPr>
          <a:xfrm>
            <a:off x="571500" y="571500"/>
            <a:ext cx="79995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06" name="Google Shape;1406;p218"/>
          <p:cNvSpPr txBox="1"/>
          <p:nvPr>
            <p:ph idx="6" type="title"/>
          </p:nvPr>
        </p:nvSpPr>
        <p:spPr>
          <a:xfrm>
            <a:off x="3343425" y="2834725"/>
            <a:ext cx="2457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9pPr>
          </a:lstStyle>
          <a:p/>
        </p:txBody>
      </p:sp>
      <p:sp>
        <p:nvSpPr>
          <p:cNvPr id="1407" name="Google Shape;1407;p218"/>
          <p:cNvSpPr txBox="1"/>
          <p:nvPr>
            <p:ph idx="7" type="title"/>
          </p:nvPr>
        </p:nvSpPr>
        <p:spPr>
          <a:xfrm>
            <a:off x="6115250" y="2834725"/>
            <a:ext cx="2457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Proxima Nova"/>
                <a:ea typeface="Proxima Nova"/>
                <a:cs typeface="Proxima Nova"/>
                <a:sym typeface="Proxima Nova"/>
              </a:defRPr>
            </a:lvl9pPr>
          </a:lstStyle>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ement | Pic (Right) 1" showMasterSp="0">
  <p:cSld name="TITLE_AND_BODY_3_1_1_1_1_1_1_1_1">
    <p:bg>
      <p:bgPr>
        <a:solidFill>
          <a:schemeClr val="lt1"/>
        </a:solidFill>
      </p:bgPr>
    </p:bg>
    <p:spTree>
      <p:nvGrpSpPr>
        <p:cNvPr id="1408" name="Shape 1408"/>
        <p:cNvGrpSpPr/>
        <p:nvPr/>
      </p:nvGrpSpPr>
      <p:grpSpPr>
        <a:xfrm>
          <a:off x="0" y="0"/>
          <a:ext cx="0" cy="0"/>
          <a:chOff x="0" y="0"/>
          <a:chExt cx="0" cy="0"/>
        </a:xfrm>
      </p:grpSpPr>
      <p:sp>
        <p:nvSpPr>
          <p:cNvPr id="1409" name="Google Shape;1409;p219"/>
          <p:cNvSpPr txBox="1"/>
          <p:nvPr>
            <p:ph type="title"/>
          </p:nvPr>
        </p:nvSpPr>
        <p:spPr>
          <a:xfrm>
            <a:off x="571500" y="1028700"/>
            <a:ext cx="6877500" cy="1434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9pPr>
          </a:lstStyle>
          <a:p/>
        </p:txBody>
      </p:sp>
      <p:pic>
        <p:nvPicPr>
          <p:cNvPr id="1410" name="Google Shape;1410;p219"/>
          <p:cNvPicPr preferRelativeResize="0"/>
          <p:nvPr/>
        </p:nvPicPr>
        <p:blipFill rotWithShape="1">
          <a:blip r:embed="rId2">
            <a:alphaModFix/>
          </a:blip>
          <a:srcRect b="0" l="0" r="0" t="0"/>
          <a:stretch/>
        </p:blipFill>
        <p:spPr>
          <a:xfrm>
            <a:off x="0" y="5020563"/>
            <a:ext cx="9144003" cy="122938"/>
          </a:xfrm>
          <a:prstGeom prst="rect">
            <a:avLst/>
          </a:prstGeom>
          <a:noFill/>
          <a:ln>
            <a:noFill/>
          </a:ln>
        </p:spPr>
      </p:pic>
    </p:spTree>
  </p:cSld>
  <p:clrMapOvr>
    <a:masterClrMapping/>
  </p:clrMapOvr>
</p:sldLayout>
</file>

<file path=ppt/slideLayouts/slideLayout2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 Espresso" showMasterSp="0">
  <p:cSld name="TITLE_AND_BODY_5_1">
    <p:bg>
      <p:bgPr>
        <a:solidFill>
          <a:schemeClr val="dk1"/>
        </a:solidFill>
      </p:bgPr>
    </p:bg>
    <p:spTree>
      <p:nvGrpSpPr>
        <p:cNvPr id="1411" name="Shape 1411"/>
        <p:cNvGrpSpPr/>
        <p:nvPr/>
      </p:nvGrpSpPr>
      <p:grpSpPr>
        <a:xfrm>
          <a:off x="0" y="0"/>
          <a:ext cx="0" cy="0"/>
          <a:chOff x="0" y="0"/>
          <a:chExt cx="0" cy="0"/>
        </a:xfrm>
      </p:grpSpPr>
      <p:pic>
        <p:nvPicPr>
          <p:cNvPr id="1412" name="Google Shape;1412;p220"/>
          <p:cNvPicPr preferRelativeResize="0"/>
          <p:nvPr/>
        </p:nvPicPr>
        <p:blipFill rotWithShape="1">
          <a:blip r:embed="rId2">
            <a:alphaModFix/>
          </a:blip>
          <a:srcRect b="89" l="0" r="0" t="99"/>
          <a:stretch/>
        </p:blipFill>
        <p:spPr>
          <a:xfrm>
            <a:off x="572550" y="3071205"/>
            <a:ext cx="7998828" cy="1500795"/>
          </a:xfrm>
          <a:prstGeom prst="rect">
            <a:avLst/>
          </a:prstGeom>
          <a:noFill/>
          <a:ln>
            <a:noFill/>
          </a:ln>
        </p:spPr>
      </p:pic>
    </p:spTree>
  </p:cSld>
  <p:clrMapOvr>
    <a:masterClrMapping/>
  </p:clrMapOvr>
</p:sldLayout>
</file>

<file path=ppt/slideLayouts/slideLayout2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 Cream" showMasterSp="0">
  <p:cSld name="TITLE_AND_BODY_5">
    <p:bg>
      <p:bgPr>
        <a:solidFill>
          <a:schemeClr val="lt1"/>
        </a:solidFill>
      </p:bgPr>
    </p:bg>
    <p:spTree>
      <p:nvGrpSpPr>
        <p:cNvPr id="1413" name="Shape 1413"/>
        <p:cNvGrpSpPr/>
        <p:nvPr/>
      </p:nvGrpSpPr>
      <p:grpSpPr>
        <a:xfrm>
          <a:off x="0" y="0"/>
          <a:ext cx="0" cy="0"/>
          <a:chOff x="0" y="0"/>
          <a:chExt cx="0" cy="0"/>
        </a:xfrm>
      </p:grpSpPr>
      <p:pic>
        <p:nvPicPr>
          <p:cNvPr id="1414" name="Google Shape;1414;p221"/>
          <p:cNvPicPr preferRelativeResize="0"/>
          <p:nvPr/>
        </p:nvPicPr>
        <p:blipFill rotWithShape="1">
          <a:blip r:embed="rId2">
            <a:alphaModFix/>
          </a:blip>
          <a:srcRect b="0" l="426" r="425" t="0"/>
          <a:stretch/>
        </p:blipFill>
        <p:spPr>
          <a:xfrm>
            <a:off x="572588" y="3071205"/>
            <a:ext cx="7998828" cy="1500795"/>
          </a:xfrm>
          <a:prstGeom prst="rect">
            <a:avLst/>
          </a:prstGeom>
          <a:noFill/>
          <a:ln>
            <a:noFill/>
          </a:ln>
        </p:spPr>
      </p:pic>
    </p:spTree>
  </p:cSld>
  <p:clrMapOvr>
    <a:masterClrMapping/>
  </p:clrMapOvr>
</p:sldLayout>
</file>

<file path=ppt/slideLayouts/slideLayout2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 Full picture (Right)" showMasterSp="0">
  <p:cSld name="TITLE_AND_BODY_1_1_1_1">
    <p:bg>
      <p:bgPr>
        <a:solidFill>
          <a:schemeClr val="lt1"/>
        </a:solidFill>
      </p:bgPr>
    </p:bg>
    <p:spTree>
      <p:nvGrpSpPr>
        <p:cNvPr id="1415" name="Shape 1415"/>
        <p:cNvGrpSpPr/>
        <p:nvPr/>
      </p:nvGrpSpPr>
      <p:grpSpPr>
        <a:xfrm>
          <a:off x="0" y="0"/>
          <a:ext cx="0" cy="0"/>
          <a:chOff x="0" y="0"/>
          <a:chExt cx="0" cy="0"/>
        </a:xfrm>
      </p:grpSpPr>
      <p:sp>
        <p:nvSpPr>
          <p:cNvPr id="1416" name="Google Shape;1416;p222"/>
          <p:cNvSpPr txBox="1"/>
          <p:nvPr>
            <p:ph type="title"/>
          </p:nvPr>
        </p:nvSpPr>
        <p:spPr>
          <a:xfrm>
            <a:off x="1810013" y="3837750"/>
            <a:ext cx="2075400" cy="231000"/>
          </a:xfrm>
          <a:prstGeom prst="rect">
            <a:avLst/>
          </a:prstGeom>
          <a:noFill/>
          <a:ln>
            <a:noFill/>
          </a:ln>
        </p:spPr>
        <p:txBody>
          <a:bodyPr anchorCtr="0" anchor="t" bIns="45725" lIns="45725" spcFirstLastPara="1" rIns="45725" wrap="square" tIns="45725">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17" name="Google Shape;1417;p222"/>
          <p:cNvSpPr txBox="1"/>
          <p:nvPr>
            <p:ph idx="2" type="title"/>
          </p:nvPr>
        </p:nvSpPr>
        <p:spPr>
          <a:xfrm>
            <a:off x="1810013" y="4096350"/>
            <a:ext cx="2075400" cy="173100"/>
          </a:xfrm>
          <a:prstGeom prst="rect">
            <a:avLst/>
          </a:prstGeom>
          <a:noFill/>
          <a:ln>
            <a:noFill/>
          </a:ln>
        </p:spPr>
        <p:txBody>
          <a:bodyPr anchorCtr="0" anchor="t" bIns="45725" lIns="45725" spcFirstLastPara="1" rIns="45725" wrap="square" tIns="45725">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418" name="Google Shape;1418;p222"/>
          <p:cNvSpPr/>
          <p:nvPr>
            <p:ph idx="3" type="pic"/>
          </p:nvPr>
        </p:nvSpPr>
        <p:spPr>
          <a:xfrm>
            <a:off x="5909025" y="571500"/>
            <a:ext cx="2662500" cy="4000500"/>
          </a:xfrm>
          <a:prstGeom prst="rect">
            <a:avLst/>
          </a:prstGeom>
          <a:noFill/>
          <a:ln>
            <a:noFill/>
          </a:ln>
        </p:spPr>
      </p:sp>
      <p:sp>
        <p:nvSpPr>
          <p:cNvPr id="1419" name="Google Shape;1419;p222"/>
          <p:cNvSpPr/>
          <p:nvPr>
            <p:ph idx="4" type="pic"/>
          </p:nvPr>
        </p:nvSpPr>
        <p:spPr>
          <a:xfrm>
            <a:off x="572513" y="3524925"/>
            <a:ext cx="1047000" cy="1047000"/>
          </a:xfrm>
          <a:prstGeom prst="ellipse">
            <a:avLst/>
          </a:prstGeom>
          <a:noFill/>
          <a:ln>
            <a:noFill/>
          </a:ln>
        </p:spPr>
      </p:sp>
      <p:sp>
        <p:nvSpPr>
          <p:cNvPr id="1420" name="Google Shape;1420;p222"/>
          <p:cNvSpPr/>
          <p:nvPr/>
        </p:nvSpPr>
        <p:spPr>
          <a:xfrm>
            <a:off x="4548369" y="4053100"/>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p:txBody>
      </p:sp>
      <p:sp>
        <p:nvSpPr>
          <p:cNvPr id="1421" name="Google Shape;1421;p222"/>
          <p:cNvSpPr txBox="1"/>
          <p:nvPr>
            <p:ph idx="5" type="title"/>
          </p:nvPr>
        </p:nvSpPr>
        <p:spPr>
          <a:xfrm>
            <a:off x="571500" y="1028700"/>
            <a:ext cx="4684500" cy="1434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9pPr>
          </a:lstStyle>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 Full picture (Left)" showMasterSp="0">
  <p:cSld name="TITLE_AND_BODY_1_1_1_1_1">
    <p:bg>
      <p:bgPr>
        <a:solidFill>
          <a:schemeClr val="lt1"/>
        </a:solidFill>
      </p:bgPr>
    </p:bg>
    <p:spTree>
      <p:nvGrpSpPr>
        <p:cNvPr id="1422" name="Shape 1422"/>
        <p:cNvGrpSpPr/>
        <p:nvPr/>
      </p:nvGrpSpPr>
      <p:grpSpPr>
        <a:xfrm>
          <a:off x="0" y="0"/>
          <a:ext cx="0" cy="0"/>
          <a:chOff x="0" y="0"/>
          <a:chExt cx="0" cy="0"/>
        </a:xfrm>
      </p:grpSpPr>
      <p:sp>
        <p:nvSpPr>
          <p:cNvPr id="1423" name="Google Shape;1423;p223"/>
          <p:cNvSpPr/>
          <p:nvPr>
            <p:ph idx="2" type="pic"/>
          </p:nvPr>
        </p:nvSpPr>
        <p:spPr>
          <a:xfrm>
            <a:off x="3855075" y="3524925"/>
            <a:ext cx="1047000" cy="1047000"/>
          </a:xfrm>
          <a:prstGeom prst="ellipse">
            <a:avLst/>
          </a:prstGeom>
          <a:noFill/>
          <a:ln>
            <a:noFill/>
          </a:ln>
        </p:spPr>
      </p:sp>
      <p:sp>
        <p:nvSpPr>
          <p:cNvPr id="1424" name="Google Shape;1424;p223"/>
          <p:cNvSpPr/>
          <p:nvPr/>
        </p:nvSpPr>
        <p:spPr>
          <a:xfrm>
            <a:off x="7830931" y="4053100"/>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p:txBody>
      </p:sp>
      <p:sp>
        <p:nvSpPr>
          <p:cNvPr id="1425" name="Google Shape;1425;p223"/>
          <p:cNvSpPr txBox="1"/>
          <p:nvPr>
            <p:ph type="title"/>
          </p:nvPr>
        </p:nvSpPr>
        <p:spPr>
          <a:xfrm>
            <a:off x="3887063" y="1028700"/>
            <a:ext cx="4684500" cy="1434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1426" name="Google Shape;1426;p223"/>
          <p:cNvSpPr txBox="1"/>
          <p:nvPr>
            <p:ph idx="3" type="title"/>
          </p:nvPr>
        </p:nvSpPr>
        <p:spPr>
          <a:xfrm>
            <a:off x="5092575" y="3837750"/>
            <a:ext cx="20754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27" name="Google Shape;1427;p223"/>
          <p:cNvSpPr txBox="1"/>
          <p:nvPr>
            <p:ph idx="4" type="title"/>
          </p:nvPr>
        </p:nvSpPr>
        <p:spPr>
          <a:xfrm>
            <a:off x="5092575" y="4096350"/>
            <a:ext cx="20754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428" name="Google Shape;1428;p223"/>
          <p:cNvSpPr/>
          <p:nvPr>
            <p:ph idx="5" type="pic"/>
          </p:nvPr>
        </p:nvSpPr>
        <p:spPr>
          <a:xfrm>
            <a:off x="572588" y="571500"/>
            <a:ext cx="2662500" cy="40005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 Three Speakers" showMasterSp="0">
  <p:cSld name="TITLE_AND_BODY_1_1_2_1">
    <p:bg>
      <p:bgPr>
        <a:solidFill>
          <a:schemeClr val="lt1"/>
        </a:solidFill>
      </p:bgPr>
    </p:bg>
    <p:spTree>
      <p:nvGrpSpPr>
        <p:cNvPr id="97" name="Shape 97"/>
        <p:cNvGrpSpPr/>
        <p:nvPr/>
      </p:nvGrpSpPr>
      <p:grpSpPr>
        <a:xfrm>
          <a:off x="0" y="0"/>
          <a:ext cx="0" cy="0"/>
          <a:chOff x="0" y="0"/>
          <a:chExt cx="0" cy="0"/>
        </a:xfrm>
      </p:grpSpPr>
      <p:sp>
        <p:nvSpPr>
          <p:cNvPr id="98" name="Google Shape;98;p24"/>
          <p:cNvSpPr/>
          <p:nvPr>
            <p:ph idx="2" type="pic"/>
          </p:nvPr>
        </p:nvSpPr>
        <p:spPr>
          <a:xfrm>
            <a:off x="5397425" y="768350"/>
            <a:ext cx="1047000" cy="1047000"/>
          </a:xfrm>
          <a:prstGeom prst="ellipse">
            <a:avLst/>
          </a:prstGeom>
          <a:noFill/>
          <a:ln>
            <a:noFill/>
          </a:ln>
        </p:spPr>
      </p:sp>
      <p:sp>
        <p:nvSpPr>
          <p:cNvPr id="99" name="Google Shape;99;p24"/>
          <p:cNvSpPr/>
          <p:nvPr>
            <p:ph idx="3" type="pic"/>
          </p:nvPr>
        </p:nvSpPr>
        <p:spPr>
          <a:xfrm>
            <a:off x="5397425" y="3410950"/>
            <a:ext cx="1047000" cy="1047000"/>
          </a:xfrm>
          <a:prstGeom prst="ellipse">
            <a:avLst/>
          </a:prstGeom>
          <a:noFill/>
          <a:ln>
            <a:noFill/>
          </a:ln>
        </p:spPr>
      </p:sp>
      <p:sp>
        <p:nvSpPr>
          <p:cNvPr id="100" name="Google Shape;100;p24"/>
          <p:cNvSpPr/>
          <p:nvPr>
            <p:ph idx="4" type="pic"/>
          </p:nvPr>
        </p:nvSpPr>
        <p:spPr>
          <a:xfrm>
            <a:off x="5397425" y="2143925"/>
            <a:ext cx="1047000" cy="1047000"/>
          </a:xfrm>
          <a:prstGeom prst="ellipse">
            <a:avLst/>
          </a:prstGeom>
          <a:noFill/>
          <a:ln>
            <a:noFill/>
          </a:ln>
        </p:spPr>
      </p:sp>
      <p:sp>
        <p:nvSpPr>
          <p:cNvPr id="101" name="Google Shape;101;p24"/>
          <p:cNvSpPr/>
          <p:nvPr/>
        </p:nvSpPr>
        <p:spPr>
          <a:xfrm>
            <a:off x="572581" y="4065463"/>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
        <p:nvSpPr>
          <p:cNvPr id="102" name="Google Shape;102;p24"/>
          <p:cNvSpPr txBox="1"/>
          <p:nvPr>
            <p:ph type="title"/>
          </p:nvPr>
        </p:nvSpPr>
        <p:spPr>
          <a:xfrm>
            <a:off x="571500" y="1028700"/>
            <a:ext cx="4684500" cy="1434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103" name="Google Shape;103;p24"/>
          <p:cNvSpPr txBox="1"/>
          <p:nvPr>
            <p:ph idx="5" type="title"/>
          </p:nvPr>
        </p:nvSpPr>
        <p:spPr>
          <a:xfrm>
            <a:off x="6634925" y="1076000"/>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04" name="Google Shape;104;p24"/>
          <p:cNvSpPr txBox="1"/>
          <p:nvPr>
            <p:ph idx="6" type="title"/>
          </p:nvPr>
        </p:nvSpPr>
        <p:spPr>
          <a:xfrm>
            <a:off x="6634925" y="1334600"/>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05" name="Google Shape;105;p24"/>
          <p:cNvSpPr txBox="1"/>
          <p:nvPr>
            <p:ph idx="7" type="title"/>
          </p:nvPr>
        </p:nvSpPr>
        <p:spPr>
          <a:xfrm>
            <a:off x="6634925" y="2451575"/>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06" name="Google Shape;106;p24"/>
          <p:cNvSpPr txBox="1"/>
          <p:nvPr>
            <p:ph idx="8" type="title"/>
          </p:nvPr>
        </p:nvSpPr>
        <p:spPr>
          <a:xfrm>
            <a:off x="6634925" y="2710175"/>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07" name="Google Shape;107;p24"/>
          <p:cNvSpPr txBox="1"/>
          <p:nvPr>
            <p:ph idx="9" type="title"/>
          </p:nvPr>
        </p:nvSpPr>
        <p:spPr>
          <a:xfrm>
            <a:off x="6634925" y="3718600"/>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08" name="Google Shape;108;p24"/>
          <p:cNvSpPr txBox="1"/>
          <p:nvPr>
            <p:ph idx="13" type="title"/>
          </p:nvPr>
        </p:nvSpPr>
        <p:spPr>
          <a:xfrm>
            <a:off x="6634925" y="3977200"/>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 Two Speakers" showMasterSp="0">
  <p:cSld name="TITLE_AND_BODY_1_1_2">
    <p:bg>
      <p:bgPr>
        <a:solidFill>
          <a:schemeClr val="lt1"/>
        </a:solidFill>
      </p:bgPr>
    </p:bg>
    <p:spTree>
      <p:nvGrpSpPr>
        <p:cNvPr id="1429" name="Shape 1429"/>
        <p:cNvGrpSpPr/>
        <p:nvPr/>
      </p:nvGrpSpPr>
      <p:grpSpPr>
        <a:xfrm>
          <a:off x="0" y="0"/>
          <a:ext cx="0" cy="0"/>
          <a:chOff x="0" y="0"/>
          <a:chExt cx="0" cy="0"/>
        </a:xfrm>
      </p:grpSpPr>
      <p:sp>
        <p:nvSpPr>
          <p:cNvPr id="1430" name="Google Shape;1430;p224"/>
          <p:cNvSpPr/>
          <p:nvPr>
            <p:ph idx="2" type="pic"/>
          </p:nvPr>
        </p:nvSpPr>
        <p:spPr>
          <a:xfrm>
            <a:off x="5397425" y="1333250"/>
            <a:ext cx="1047000" cy="1047000"/>
          </a:xfrm>
          <a:prstGeom prst="ellipse">
            <a:avLst/>
          </a:prstGeom>
          <a:noFill/>
          <a:ln>
            <a:noFill/>
          </a:ln>
        </p:spPr>
      </p:sp>
      <p:sp>
        <p:nvSpPr>
          <p:cNvPr id="1431" name="Google Shape;1431;p224"/>
          <p:cNvSpPr/>
          <p:nvPr>
            <p:ph idx="3" type="pic"/>
          </p:nvPr>
        </p:nvSpPr>
        <p:spPr>
          <a:xfrm>
            <a:off x="5397425" y="2654625"/>
            <a:ext cx="1047000" cy="1047000"/>
          </a:xfrm>
          <a:prstGeom prst="ellipse">
            <a:avLst/>
          </a:prstGeom>
          <a:noFill/>
          <a:ln>
            <a:noFill/>
          </a:ln>
        </p:spPr>
      </p:sp>
      <p:sp>
        <p:nvSpPr>
          <p:cNvPr id="1432" name="Google Shape;1432;p224"/>
          <p:cNvSpPr/>
          <p:nvPr/>
        </p:nvSpPr>
        <p:spPr>
          <a:xfrm>
            <a:off x="572581" y="4065463"/>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
        <p:nvSpPr>
          <p:cNvPr id="1433" name="Google Shape;1433;p224"/>
          <p:cNvSpPr txBox="1"/>
          <p:nvPr>
            <p:ph type="title"/>
          </p:nvPr>
        </p:nvSpPr>
        <p:spPr>
          <a:xfrm>
            <a:off x="571500" y="1028700"/>
            <a:ext cx="4684500" cy="1434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1434" name="Google Shape;1434;p224"/>
          <p:cNvSpPr txBox="1"/>
          <p:nvPr>
            <p:ph idx="4" type="title"/>
          </p:nvPr>
        </p:nvSpPr>
        <p:spPr>
          <a:xfrm>
            <a:off x="6634925" y="1640900"/>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35" name="Google Shape;1435;p224"/>
          <p:cNvSpPr txBox="1"/>
          <p:nvPr>
            <p:ph idx="5" type="title"/>
          </p:nvPr>
        </p:nvSpPr>
        <p:spPr>
          <a:xfrm>
            <a:off x="6634925" y="1899500"/>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436" name="Google Shape;1436;p224"/>
          <p:cNvSpPr txBox="1"/>
          <p:nvPr>
            <p:ph idx="6" type="title"/>
          </p:nvPr>
        </p:nvSpPr>
        <p:spPr>
          <a:xfrm>
            <a:off x="6634925" y="2962275"/>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37" name="Google Shape;1437;p224"/>
          <p:cNvSpPr txBox="1"/>
          <p:nvPr>
            <p:ph idx="7" type="title"/>
          </p:nvPr>
        </p:nvSpPr>
        <p:spPr>
          <a:xfrm>
            <a:off x="6634925" y="3220875"/>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 Three Speakers" showMasterSp="0">
  <p:cSld name="TITLE_AND_BODY_1_1_2_1">
    <p:bg>
      <p:bgPr>
        <a:solidFill>
          <a:schemeClr val="lt1"/>
        </a:solidFill>
      </p:bgPr>
    </p:bg>
    <p:spTree>
      <p:nvGrpSpPr>
        <p:cNvPr id="1438" name="Shape 1438"/>
        <p:cNvGrpSpPr/>
        <p:nvPr/>
      </p:nvGrpSpPr>
      <p:grpSpPr>
        <a:xfrm>
          <a:off x="0" y="0"/>
          <a:ext cx="0" cy="0"/>
          <a:chOff x="0" y="0"/>
          <a:chExt cx="0" cy="0"/>
        </a:xfrm>
      </p:grpSpPr>
      <p:sp>
        <p:nvSpPr>
          <p:cNvPr id="1439" name="Google Shape;1439;p225"/>
          <p:cNvSpPr/>
          <p:nvPr>
            <p:ph idx="2" type="pic"/>
          </p:nvPr>
        </p:nvSpPr>
        <p:spPr>
          <a:xfrm>
            <a:off x="5397425" y="768350"/>
            <a:ext cx="1047000" cy="1047000"/>
          </a:xfrm>
          <a:prstGeom prst="ellipse">
            <a:avLst/>
          </a:prstGeom>
          <a:noFill/>
          <a:ln>
            <a:noFill/>
          </a:ln>
        </p:spPr>
      </p:sp>
      <p:sp>
        <p:nvSpPr>
          <p:cNvPr id="1440" name="Google Shape;1440;p225"/>
          <p:cNvSpPr/>
          <p:nvPr>
            <p:ph idx="3" type="pic"/>
          </p:nvPr>
        </p:nvSpPr>
        <p:spPr>
          <a:xfrm>
            <a:off x="5397425" y="3410950"/>
            <a:ext cx="1047000" cy="1047000"/>
          </a:xfrm>
          <a:prstGeom prst="ellipse">
            <a:avLst/>
          </a:prstGeom>
          <a:noFill/>
          <a:ln>
            <a:noFill/>
          </a:ln>
        </p:spPr>
      </p:sp>
      <p:sp>
        <p:nvSpPr>
          <p:cNvPr id="1441" name="Google Shape;1441;p225"/>
          <p:cNvSpPr/>
          <p:nvPr>
            <p:ph idx="4" type="pic"/>
          </p:nvPr>
        </p:nvSpPr>
        <p:spPr>
          <a:xfrm>
            <a:off x="5397425" y="2143925"/>
            <a:ext cx="1047000" cy="1047000"/>
          </a:xfrm>
          <a:prstGeom prst="ellipse">
            <a:avLst/>
          </a:prstGeom>
          <a:noFill/>
          <a:ln>
            <a:noFill/>
          </a:ln>
        </p:spPr>
      </p:sp>
      <p:sp>
        <p:nvSpPr>
          <p:cNvPr id="1442" name="Google Shape;1442;p225"/>
          <p:cNvSpPr/>
          <p:nvPr/>
        </p:nvSpPr>
        <p:spPr>
          <a:xfrm>
            <a:off x="572581" y="4065463"/>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
        <p:nvSpPr>
          <p:cNvPr id="1443" name="Google Shape;1443;p225"/>
          <p:cNvSpPr txBox="1"/>
          <p:nvPr>
            <p:ph type="title"/>
          </p:nvPr>
        </p:nvSpPr>
        <p:spPr>
          <a:xfrm>
            <a:off x="571500" y="1028700"/>
            <a:ext cx="4684500" cy="1434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5100"/>
              <a:buFont typeface="Playfair Display SemiBold"/>
              <a:buNone/>
              <a:defRPr b="0" i="0" sz="5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1444" name="Google Shape;1444;p225"/>
          <p:cNvSpPr txBox="1"/>
          <p:nvPr>
            <p:ph idx="5" type="title"/>
          </p:nvPr>
        </p:nvSpPr>
        <p:spPr>
          <a:xfrm>
            <a:off x="6634925" y="1076000"/>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45" name="Google Shape;1445;p225"/>
          <p:cNvSpPr txBox="1"/>
          <p:nvPr>
            <p:ph idx="6" type="title"/>
          </p:nvPr>
        </p:nvSpPr>
        <p:spPr>
          <a:xfrm>
            <a:off x="6634925" y="1334600"/>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446" name="Google Shape;1446;p225"/>
          <p:cNvSpPr txBox="1"/>
          <p:nvPr>
            <p:ph idx="7" type="title"/>
          </p:nvPr>
        </p:nvSpPr>
        <p:spPr>
          <a:xfrm>
            <a:off x="6634925" y="2451575"/>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47" name="Google Shape;1447;p225"/>
          <p:cNvSpPr txBox="1"/>
          <p:nvPr>
            <p:ph idx="8" type="title"/>
          </p:nvPr>
        </p:nvSpPr>
        <p:spPr>
          <a:xfrm>
            <a:off x="6634925" y="2710175"/>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448" name="Google Shape;1448;p225"/>
          <p:cNvSpPr txBox="1"/>
          <p:nvPr>
            <p:ph idx="9" type="title"/>
          </p:nvPr>
        </p:nvSpPr>
        <p:spPr>
          <a:xfrm>
            <a:off x="6634925" y="3718600"/>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49" name="Google Shape;1449;p225"/>
          <p:cNvSpPr txBox="1"/>
          <p:nvPr>
            <p:ph idx="13" type="title"/>
          </p:nvPr>
        </p:nvSpPr>
        <p:spPr>
          <a:xfrm>
            <a:off x="6634925" y="3977200"/>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 Horizontal" showMasterSp="0">
  <p:cSld name="TITLE_AND_BODY_1_2">
    <p:bg>
      <p:bgPr>
        <a:solidFill>
          <a:schemeClr val="lt1"/>
        </a:solidFill>
      </p:bgPr>
    </p:bg>
    <p:spTree>
      <p:nvGrpSpPr>
        <p:cNvPr id="1450" name="Shape 1450"/>
        <p:cNvGrpSpPr/>
        <p:nvPr/>
      </p:nvGrpSpPr>
      <p:grpSpPr>
        <a:xfrm>
          <a:off x="0" y="0"/>
          <a:ext cx="0" cy="0"/>
          <a:chOff x="0" y="0"/>
          <a:chExt cx="0" cy="0"/>
        </a:xfrm>
      </p:grpSpPr>
      <p:sp>
        <p:nvSpPr>
          <p:cNvPr id="1451" name="Google Shape;1451;p226"/>
          <p:cNvSpPr txBox="1"/>
          <p:nvPr>
            <p:ph type="title"/>
          </p:nvPr>
        </p:nvSpPr>
        <p:spPr>
          <a:xfrm>
            <a:off x="572588" y="1028700"/>
            <a:ext cx="7998900" cy="923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1452" name="Google Shape;1452;p226"/>
          <p:cNvSpPr/>
          <p:nvPr>
            <p:ph idx="2" type="pic"/>
          </p:nvPr>
        </p:nvSpPr>
        <p:spPr>
          <a:xfrm>
            <a:off x="572588" y="2550700"/>
            <a:ext cx="1047000" cy="1047000"/>
          </a:xfrm>
          <a:prstGeom prst="ellipse">
            <a:avLst/>
          </a:prstGeom>
          <a:noFill/>
          <a:ln>
            <a:noFill/>
          </a:ln>
        </p:spPr>
      </p:sp>
      <p:sp>
        <p:nvSpPr>
          <p:cNvPr id="1453" name="Google Shape;1453;p226"/>
          <p:cNvSpPr/>
          <p:nvPr>
            <p:ph idx="3" type="pic"/>
          </p:nvPr>
        </p:nvSpPr>
        <p:spPr>
          <a:xfrm>
            <a:off x="2481188" y="2198256"/>
            <a:ext cx="4946700" cy="2373900"/>
          </a:xfrm>
          <a:prstGeom prst="rect">
            <a:avLst/>
          </a:prstGeom>
          <a:noFill/>
          <a:ln>
            <a:noFill/>
          </a:ln>
        </p:spPr>
      </p:sp>
      <p:sp>
        <p:nvSpPr>
          <p:cNvPr id="1454" name="Google Shape;1454;p226"/>
          <p:cNvSpPr/>
          <p:nvPr/>
        </p:nvSpPr>
        <p:spPr>
          <a:xfrm>
            <a:off x="7870938" y="4067156"/>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C1600"/>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
        <p:nvSpPr>
          <p:cNvPr id="1455" name="Google Shape;1455;p226"/>
          <p:cNvSpPr txBox="1"/>
          <p:nvPr>
            <p:ph idx="4" type="title"/>
          </p:nvPr>
        </p:nvSpPr>
        <p:spPr>
          <a:xfrm>
            <a:off x="572588" y="3785075"/>
            <a:ext cx="18087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56" name="Google Shape;1456;p226"/>
          <p:cNvSpPr txBox="1"/>
          <p:nvPr>
            <p:ph idx="5" type="title"/>
          </p:nvPr>
        </p:nvSpPr>
        <p:spPr>
          <a:xfrm>
            <a:off x="572588" y="4043675"/>
            <a:ext cx="18087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 No speaker info" showMasterSp="0">
  <p:cSld name="TITLE_AND_BODY_3_1_1_1_1_1_1_1_1_2_1_1_1_1">
    <p:bg>
      <p:bgPr>
        <a:solidFill>
          <a:schemeClr val="lt1"/>
        </a:solidFill>
      </p:bgPr>
    </p:bg>
    <p:spTree>
      <p:nvGrpSpPr>
        <p:cNvPr id="1457" name="Shape 1457"/>
        <p:cNvGrpSpPr/>
        <p:nvPr/>
      </p:nvGrpSpPr>
      <p:grpSpPr>
        <a:xfrm>
          <a:off x="0" y="0"/>
          <a:ext cx="0" cy="0"/>
          <a:chOff x="0" y="0"/>
          <a:chExt cx="0" cy="0"/>
        </a:xfrm>
      </p:grpSpPr>
      <p:sp>
        <p:nvSpPr>
          <p:cNvPr id="1458" name="Google Shape;1458;p227"/>
          <p:cNvSpPr/>
          <p:nvPr>
            <p:ph idx="2" type="pic"/>
          </p:nvPr>
        </p:nvSpPr>
        <p:spPr>
          <a:xfrm>
            <a:off x="5909025" y="571588"/>
            <a:ext cx="2662500" cy="4009200"/>
          </a:xfrm>
          <a:prstGeom prst="rect">
            <a:avLst/>
          </a:prstGeom>
          <a:noFill/>
          <a:ln>
            <a:noFill/>
          </a:ln>
        </p:spPr>
      </p:sp>
      <p:sp>
        <p:nvSpPr>
          <p:cNvPr id="1459" name="Google Shape;1459;p227"/>
          <p:cNvSpPr txBox="1"/>
          <p:nvPr>
            <p:ph type="title"/>
          </p:nvPr>
        </p:nvSpPr>
        <p:spPr>
          <a:xfrm>
            <a:off x="571500" y="1028700"/>
            <a:ext cx="4000500" cy="3552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2pPr>
            <a:lvl3pPr lvl="2"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3pPr>
            <a:lvl4pPr lvl="3"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4pPr>
            <a:lvl5pPr lvl="4"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5pPr>
            <a:lvl6pPr lvl="5"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6pPr>
            <a:lvl7pPr lvl="6"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7pPr>
            <a:lvl8pPr lvl="7"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8pPr>
            <a:lvl9pPr lvl="8"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9pPr>
          </a:lstStyle>
          <a:p/>
        </p:txBody>
      </p:sp>
      <p:sp>
        <p:nvSpPr>
          <p:cNvPr id="1460" name="Google Shape;1460;p227"/>
          <p:cNvSpPr/>
          <p:nvPr/>
        </p:nvSpPr>
        <p:spPr>
          <a:xfrm>
            <a:off x="572581" y="4065463"/>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Agenda | List + Time" showMasterSp="0">
  <p:cSld name="TITLE_AND_BODY_2">
    <p:bg>
      <p:bgPr>
        <a:solidFill>
          <a:schemeClr val="lt1"/>
        </a:solidFill>
      </p:bgPr>
    </p:bg>
    <p:spTree>
      <p:nvGrpSpPr>
        <p:cNvPr id="1461" name="Shape 1461"/>
        <p:cNvGrpSpPr/>
        <p:nvPr/>
      </p:nvGrpSpPr>
      <p:grpSpPr>
        <a:xfrm>
          <a:off x="0" y="0"/>
          <a:ext cx="0" cy="0"/>
          <a:chOff x="0" y="0"/>
          <a:chExt cx="0" cy="0"/>
        </a:xfrm>
      </p:grpSpPr>
      <p:sp>
        <p:nvSpPr>
          <p:cNvPr id="1462" name="Google Shape;1462;p228"/>
          <p:cNvSpPr txBox="1"/>
          <p:nvPr/>
        </p:nvSpPr>
        <p:spPr>
          <a:xfrm>
            <a:off x="572562" y="914400"/>
            <a:ext cx="2498700" cy="6417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03363D"/>
              </a:buClr>
              <a:buSzPts val="4900"/>
              <a:buFont typeface="Questrial"/>
              <a:buNone/>
            </a:pPr>
            <a:r>
              <a:rPr b="0" i="0" lang="en" sz="5100" u="none" cap="none" strike="noStrike">
                <a:solidFill>
                  <a:srgbClr val="16140C"/>
                </a:solidFill>
                <a:latin typeface="DM Serif Text"/>
                <a:ea typeface="DM Serif Text"/>
                <a:cs typeface="DM Serif Text"/>
                <a:sym typeface="DM Serif Text"/>
              </a:rPr>
              <a:t>Agenda</a:t>
            </a:r>
            <a:endParaRPr b="0" i="0" sz="5100" u="none" cap="none" strike="noStrike">
              <a:solidFill>
                <a:srgbClr val="16140C"/>
              </a:solidFill>
              <a:latin typeface="DM Serif Text"/>
              <a:ea typeface="DM Serif Text"/>
              <a:cs typeface="DM Serif Text"/>
              <a:sym typeface="DM Serif Text"/>
            </a:endParaRPr>
          </a:p>
        </p:txBody>
      </p:sp>
      <p:sp>
        <p:nvSpPr>
          <p:cNvPr id="1463" name="Google Shape;1463;p228"/>
          <p:cNvSpPr txBox="1"/>
          <p:nvPr>
            <p:ph idx="1" type="subTitle"/>
          </p:nvPr>
        </p:nvSpPr>
        <p:spPr>
          <a:xfrm>
            <a:off x="4695263" y="897145"/>
            <a:ext cx="3876300" cy="4626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64" name="Google Shape;1464;p228"/>
          <p:cNvSpPr txBox="1"/>
          <p:nvPr>
            <p:ph idx="2" type="subTitle"/>
          </p:nvPr>
        </p:nvSpPr>
        <p:spPr>
          <a:xfrm>
            <a:off x="4695263" y="1449982"/>
            <a:ext cx="3876300" cy="4626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65" name="Google Shape;1465;p228"/>
          <p:cNvSpPr txBox="1"/>
          <p:nvPr>
            <p:ph idx="3" type="subTitle"/>
          </p:nvPr>
        </p:nvSpPr>
        <p:spPr>
          <a:xfrm>
            <a:off x="4695263" y="2002820"/>
            <a:ext cx="3876300" cy="4626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66" name="Google Shape;1466;p228"/>
          <p:cNvSpPr txBox="1"/>
          <p:nvPr>
            <p:ph idx="4" type="subTitle"/>
          </p:nvPr>
        </p:nvSpPr>
        <p:spPr>
          <a:xfrm>
            <a:off x="4695263" y="2555657"/>
            <a:ext cx="3876300" cy="4626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67" name="Google Shape;1467;p228"/>
          <p:cNvSpPr txBox="1"/>
          <p:nvPr>
            <p:ph idx="5" type="subTitle"/>
          </p:nvPr>
        </p:nvSpPr>
        <p:spPr>
          <a:xfrm>
            <a:off x="4695263" y="3108495"/>
            <a:ext cx="3876300" cy="4626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68" name="Google Shape;1468;p228"/>
          <p:cNvSpPr txBox="1"/>
          <p:nvPr>
            <p:ph idx="6" type="subTitle"/>
          </p:nvPr>
        </p:nvSpPr>
        <p:spPr>
          <a:xfrm>
            <a:off x="4695263" y="3661332"/>
            <a:ext cx="3876300" cy="4626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Agenda | List + Berry " showMasterSp="0">
  <p:cSld name="TITLE_AND_BODY_2_2_1">
    <p:bg>
      <p:bgPr>
        <a:solidFill>
          <a:schemeClr val="lt1"/>
        </a:solidFill>
      </p:bgPr>
    </p:bg>
    <p:spTree>
      <p:nvGrpSpPr>
        <p:cNvPr id="1469" name="Shape 1469"/>
        <p:cNvGrpSpPr/>
        <p:nvPr/>
      </p:nvGrpSpPr>
      <p:grpSpPr>
        <a:xfrm>
          <a:off x="0" y="0"/>
          <a:ext cx="0" cy="0"/>
          <a:chOff x="0" y="0"/>
          <a:chExt cx="0" cy="0"/>
        </a:xfrm>
      </p:grpSpPr>
      <p:sp>
        <p:nvSpPr>
          <p:cNvPr id="1470" name="Google Shape;1470;p229"/>
          <p:cNvSpPr txBox="1"/>
          <p:nvPr/>
        </p:nvSpPr>
        <p:spPr>
          <a:xfrm>
            <a:off x="572562" y="914400"/>
            <a:ext cx="2498700" cy="6417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03363D"/>
              </a:buClr>
              <a:buSzPts val="4900"/>
              <a:buFont typeface="Questrial"/>
              <a:buNone/>
            </a:pPr>
            <a:r>
              <a:rPr b="0" i="0" lang="en" sz="5100" u="none" cap="none" strike="noStrike">
                <a:solidFill>
                  <a:schemeClr val="dk1"/>
                </a:solidFill>
                <a:latin typeface="DM Serif Text"/>
                <a:ea typeface="DM Serif Text"/>
                <a:cs typeface="DM Serif Text"/>
                <a:sym typeface="DM Serif Text"/>
              </a:rPr>
              <a:t>Agenda</a:t>
            </a:r>
            <a:endParaRPr b="0" i="0" sz="5100" u="none" cap="none" strike="noStrike">
              <a:solidFill>
                <a:schemeClr val="dk1"/>
              </a:solidFill>
              <a:latin typeface="DM Serif Text"/>
              <a:ea typeface="DM Serif Text"/>
              <a:cs typeface="DM Serif Text"/>
              <a:sym typeface="DM Serif Text"/>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Agenda | Pic (Small)" showMasterSp="0">
  <p:cSld name="TITLE_AND_BODY_3">
    <p:bg>
      <p:bgPr>
        <a:solidFill>
          <a:schemeClr val="lt1"/>
        </a:solidFill>
      </p:bgPr>
    </p:bg>
    <p:spTree>
      <p:nvGrpSpPr>
        <p:cNvPr id="1471" name="Shape 1471"/>
        <p:cNvGrpSpPr/>
        <p:nvPr/>
      </p:nvGrpSpPr>
      <p:grpSpPr>
        <a:xfrm>
          <a:off x="0" y="0"/>
          <a:ext cx="0" cy="0"/>
          <a:chOff x="0" y="0"/>
          <a:chExt cx="0" cy="0"/>
        </a:xfrm>
      </p:grpSpPr>
      <p:sp>
        <p:nvSpPr>
          <p:cNvPr id="1472" name="Google Shape;1472;p230"/>
          <p:cNvSpPr/>
          <p:nvPr>
            <p:ph idx="2" type="pic"/>
          </p:nvPr>
        </p:nvSpPr>
        <p:spPr>
          <a:xfrm>
            <a:off x="572588" y="554900"/>
            <a:ext cx="1977600" cy="2577000"/>
          </a:xfrm>
          <a:prstGeom prst="rect">
            <a:avLst/>
          </a:prstGeom>
          <a:noFill/>
          <a:ln>
            <a:noFill/>
          </a:ln>
        </p:spPr>
      </p:sp>
      <p:sp>
        <p:nvSpPr>
          <p:cNvPr id="1473" name="Google Shape;1473;p230"/>
          <p:cNvSpPr txBox="1"/>
          <p:nvPr>
            <p:ph type="title"/>
          </p:nvPr>
        </p:nvSpPr>
        <p:spPr>
          <a:xfrm>
            <a:off x="3200400" y="1028700"/>
            <a:ext cx="5371200" cy="1434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9pPr>
          </a:lstStyle>
          <a:p/>
        </p:txBody>
      </p:sp>
      <p:sp>
        <p:nvSpPr>
          <p:cNvPr id="1474" name="Google Shape;1474;p230"/>
          <p:cNvSpPr/>
          <p:nvPr/>
        </p:nvSpPr>
        <p:spPr>
          <a:xfrm>
            <a:off x="7862794" y="4053100"/>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
        <p:nvSpPr>
          <p:cNvPr id="1475" name="Google Shape;1475;p230"/>
          <p:cNvSpPr txBox="1"/>
          <p:nvPr>
            <p:ph idx="3" type="title"/>
          </p:nvPr>
        </p:nvSpPr>
        <p:spPr>
          <a:xfrm>
            <a:off x="572563" y="3370981"/>
            <a:ext cx="3402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76" name="Google Shape;1476;p230"/>
          <p:cNvSpPr txBox="1"/>
          <p:nvPr>
            <p:ph idx="4" type="title"/>
          </p:nvPr>
        </p:nvSpPr>
        <p:spPr>
          <a:xfrm>
            <a:off x="988975" y="3370988"/>
            <a:ext cx="16374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Medium"/>
              <a:buNone/>
              <a:defRPr b="0" i="0" sz="700" u="none" cap="none" strike="noStrike">
                <a:solidFill>
                  <a:srgbClr val="000000"/>
                </a:solidFill>
                <a:latin typeface="IBM Plex Sans Medium"/>
                <a:ea typeface="IBM Plex Sans Medium"/>
                <a:cs typeface="IBM Plex Sans Medium"/>
                <a:sym typeface="IBM Plex Sans Medium"/>
              </a:defRPr>
            </a:lvl1pPr>
            <a:lvl2pPr lvl="1"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2pPr>
            <a:lvl3pPr lvl="2"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3pPr>
            <a:lvl4pPr lvl="3"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4pPr>
            <a:lvl5pPr lvl="4"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5pPr>
            <a:lvl6pPr lvl="5"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6pPr>
            <a:lvl7pPr lvl="6"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7pPr>
            <a:lvl8pPr lvl="7"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8pPr>
            <a:lvl9pPr lvl="8"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9pPr>
          </a:lstStyle>
          <a:p/>
        </p:txBody>
      </p:sp>
      <p:sp>
        <p:nvSpPr>
          <p:cNvPr id="1477" name="Google Shape;1477;p230"/>
          <p:cNvSpPr txBox="1"/>
          <p:nvPr>
            <p:ph idx="5" type="title"/>
          </p:nvPr>
        </p:nvSpPr>
        <p:spPr>
          <a:xfrm>
            <a:off x="572588" y="3659031"/>
            <a:ext cx="3402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78" name="Google Shape;1478;p230"/>
          <p:cNvSpPr txBox="1"/>
          <p:nvPr>
            <p:ph idx="6" type="title"/>
          </p:nvPr>
        </p:nvSpPr>
        <p:spPr>
          <a:xfrm>
            <a:off x="989000" y="3659038"/>
            <a:ext cx="16374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Medium"/>
              <a:buNone/>
              <a:defRPr b="0" i="0" sz="700" u="none" cap="none" strike="noStrike">
                <a:solidFill>
                  <a:srgbClr val="000000"/>
                </a:solidFill>
                <a:latin typeface="IBM Plex Sans Medium"/>
                <a:ea typeface="IBM Plex Sans Medium"/>
                <a:cs typeface="IBM Plex Sans Medium"/>
                <a:sym typeface="IBM Plex Sans Medium"/>
              </a:defRPr>
            </a:lvl1pPr>
            <a:lvl2pPr lvl="1"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2pPr>
            <a:lvl3pPr lvl="2"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3pPr>
            <a:lvl4pPr lvl="3"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4pPr>
            <a:lvl5pPr lvl="4"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5pPr>
            <a:lvl6pPr lvl="5"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6pPr>
            <a:lvl7pPr lvl="6"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7pPr>
            <a:lvl8pPr lvl="7"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8pPr>
            <a:lvl9pPr lvl="8"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9pPr>
          </a:lstStyle>
          <a:p/>
        </p:txBody>
      </p:sp>
      <p:sp>
        <p:nvSpPr>
          <p:cNvPr id="1479" name="Google Shape;1479;p230"/>
          <p:cNvSpPr txBox="1"/>
          <p:nvPr>
            <p:ph idx="7" type="title"/>
          </p:nvPr>
        </p:nvSpPr>
        <p:spPr>
          <a:xfrm>
            <a:off x="572588" y="3947081"/>
            <a:ext cx="3402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80" name="Google Shape;1480;p230"/>
          <p:cNvSpPr txBox="1"/>
          <p:nvPr>
            <p:ph idx="8" type="title"/>
          </p:nvPr>
        </p:nvSpPr>
        <p:spPr>
          <a:xfrm>
            <a:off x="989000" y="3947088"/>
            <a:ext cx="16374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Medium"/>
              <a:buNone/>
              <a:defRPr b="0" i="0" sz="700" u="none" cap="none" strike="noStrike">
                <a:solidFill>
                  <a:srgbClr val="000000"/>
                </a:solidFill>
                <a:latin typeface="IBM Plex Sans Medium"/>
                <a:ea typeface="IBM Plex Sans Medium"/>
                <a:cs typeface="IBM Plex Sans Medium"/>
                <a:sym typeface="IBM Plex Sans Medium"/>
              </a:defRPr>
            </a:lvl1pPr>
            <a:lvl2pPr lvl="1"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2pPr>
            <a:lvl3pPr lvl="2"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3pPr>
            <a:lvl4pPr lvl="3"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4pPr>
            <a:lvl5pPr lvl="4"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5pPr>
            <a:lvl6pPr lvl="5"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6pPr>
            <a:lvl7pPr lvl="6"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7pPr>
            <a:lvl8pPr lvl="7"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8pPr>
            <a:lvl9pPr lvl="8"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9pPr>
          </a:lstStyle>
          <a:p/>
        </p:txBody>
      </p:sp>
      <p:sp>
        <p:nvSpPr>
          <p:cNvPr id="1481" name="Google Shape;1481;p230"/>
          <p:cNvSpPr txBox="1"/>
          <p:nvPr>
            <p:ph idx="9" type="title"/>
          </p:nvPr>
        </p:nvSpPr>
        <p:spPr>
          <a:xfrm>
            <a:off x="572588" y="4235131"/>
            <a:ext cx="3402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82" name="Google Shape;1482;p230"/>
          <p:cNvSpPr txBox="1"/>
          <p:nvPr>
            <p:ph idx="13" type="title"/>
          </p:nvPr>
        </p:nvSpPr>
        <p:spPr>
          <a:xfrm>
            <a:off x="989000" y="4235138"/>
            <a:ext cx="16374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Medium"/>
              <a:buNone/>
              <a:defRPr b="0" i="0" sz="700" u="none" cap="none" strike="noStrike">
                <a:solidFill>
                  <a:srgbClr val="000000"/>
                </a:solidFill>
                <a:latin typeface="IBM Plex Sans Medium"/>
                <a:ea typeface="IBM Plex Sans Medium"/>
                <a:cs typeface="IBM Plex Sans Medium"/>
                <a:sym typeface="IBM Plex Sans Medium"/>
              </a:defRPr>
            </a:lvl1pPr>
            <a:lvl2pPr lvl="1"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2pPr>
            <a:lvl3pPr lvl="2"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3pPr>
            <a:lvl4pPr lvl="3"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4pPr>
            <a:lvl5pPr lvl="4"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5pPr>
            <a:lvl6pPr lvl="5"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6pPr>
            <a:lvl7pPr lvl="6"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7pPr>
            <a:lvl8pPr lvl="7"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8pPr>
            <a:lvl9pPr lvl="8"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9pPr>
          </a:lstStyle>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Agenda | Pic no logo (Left)" showMasterSp="0">
  <p:cSld name="TITLE_AND_BODY_3_1_1_1_2">
    <p:bg>
      <p:bgPr>
        <a:solidFill>
          <a:schemeClr val="lt1"/>
        </a:solidFill>
      </p:bgPr>
    </p:bg>
    <p:spTree>
      <p:nvGrpSpPr>
        <p:cNvPr id="1483" name="Shape 1483"/>
        <p:cNvGrpSpPr/>
        <p:nvPr/>
      </p:nvGrpSpPr>
      <p:grpSpPr>
        <a:xfrm>
          <a:off x="0" y="0"/>
          <a:ext cx="0" cy="0"/>
          <a:chOff x="0" y="0"/>
          <a:chExt cx="0" cy="0"/>
        </a:xfrm>
      </p:grpSpPr>
      <p:sp>
        <p:nvSpPr>
          <p:cNvPr id="1484" name="Google Shape;1484;p231"/>
          <p:cNvSpPr/>
          <p:nvPr>
            <p:ph idx="2" type="pic"/>
          </p:nvPr>
        </p:nvSpPr>
        <p:spPr>
          <a:xfrm>
            <a:off x="572550" y="571588"/>
            <a:ext cx="2668200" cy="4009200"/>
          </a:xfrm>
          <a:prstGeom prst="rect">
            <a:avLst/>
          </a:prstGeom>
          <a:noFill/>
          <a:ln>
            <a:noFill/>
          </a:ln>
        </p:spPr>
      </p:sp>
      <p:sp>
        <p:nvSpPr>
          <p:cNvPr id="1485" name="Google Shape;1485;p231"/>
          <p:cNvSpPr txBox="1"/>
          <p:nvPr/>
        </p:nvSpPr>
        <p:spPr>
          <a:xfrm>
            <a:off x="3802800" y="566025"/>
            <a:ext cx="4692900" cy="7065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1000"/>
              </a:spcAft>
              <a:buClr>
                <a:srgbClr val="000000"/>
              </a:buClr>
              <a:buSzPts val="5100"/>
              <a:buFont typeface="Arial"/>
              <a:buNone/>
            </a:pPr>
            <a:r>
              <a:rPr b="0" i="0" lang="en" sz="5100" u="none" cap="none" strike="noStrike">
                <a:solidFill>
                  <a:srgbClr val="16140C"/>
                </a:solidFill>
                <a:latin typeface="DM Serif Text"/>
                <a:ea typeface="DM Serif Text"/>
                <a:cs typeface="DM Serif Text"/>
                <a:sym typeface="DM Serif Text"/>
              </a:rPr>
              <a:t>Agenda</a:t>
            </a:r>
            <a:endParaRPr b="0" i="0" sz="5100" u="none" cap="none" strike="noStrike">
              <a:solidFill>
                <a:srgbClr val="16140C"/>
              </a:solidFill>
              <a:latin typeface="DM Serif Text"/>
              <a:ea typeface="DM Serif Text"/>
              <a:cs typeface="DM Serif Text"/>
              <a:sym typeface="DM Serif Text"/>
            </a:endParaRPr>
          </a:p>
        </p:txBody>
      </p:sp>
      <p:sp>
        <p:nvSpPr>
          <p:cNvPr id="1486" name="Google Shape;1486;p231"/>
          <p:cNvSpPr txBox="1"/>
          <p:nvPr>
            <p:ph type="title"/>
          </p:nvPr>
        </p:nvSpPr>
        <p:spPr>
          <a:xfrm>
            <a:off x="3802800" y="3092625"/>
            <a:ext cx="26988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87" name="Google Shape;1487;p231"/>
          <p:cNvSpPr txBox="1"/>
          <p:nvPr>
            <p:ph idx="3" type="title"/>
          </p:nvPr>
        </p:nvSpPr>
        <p:spPr>
          <a:xfrm>
            <a:off x="3802800" y="3551763"/>
            <a:ext cx="9129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488" name="Google Shape;1488;p231"/>
          <p:cNvSpPr txBox="1"/>
          <p:nvPr>
            <p:ph idx="4" type="title"/>
          </p:nvPr>
        </p:nvSpPr>
        <p:spPr>
          <a:xfrm>
            <a:off x="4910886" y="3551763"/>
            <a:ext cx="35847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489" name="Google Shape;1489;p231"/>
          <p:cNvSpPr txBox="1"/>
          <p:nvPr>
            <p:ph idx="5" type="title"/>
          </p:nvPr>
        </p:nvSpPr>
        <p:spPr>
          <a:xfrm>
            <a:off x="3802800" y="3838875"/>
            <a:ext cx="9129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490" name="Google Shape;1490;p231"/>
          <p:cNvSpPr txBox="1"/>
          <p:nvPr>
            <p:ph idx="6" type="title"/>
          </p:nvPr>
        </p:nvSpPr>
        <p:spPr>
          <a:xfrm>
            <a:off x="4910886" y="3838875"/>
            <a:ext cx="35847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491" name="Google Shape;1491;p231"/>
          <p:cNvSpPr txBox="1"/>
          <p:nvPr>
            <p:ph idx="7" type="title"/>
          </p:nvPr>
        </p:nvSpPr>
        <p:spPr>
          <a:xfrm>
            <a:off x="3802800" y="4125988"/>
            <a:ext cx="9129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492" name="Google Shape;1492;p231"/>
          <p:cNvSpPr txBox="1"/>
          <p:nvPr>
            <p:ph idx="8" type="title"/>
          </p:nvPr>
        </p:nvSpPr>
        <p:spPr>
          <a:xfrm>
            <a:off x="4894238" y="4125988"/>
            <a:ext cx="35847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493" name="Google Shape;1493;p231"/>
          <p:cNvSpPr txBox="1"/>
          <p:nvPr>
            <p:ph idx="9" type="title"/>
          </p:nvPr>
        </p:nvSpPr>
        <p:spPr>
          <a:xfrm>
            <a:off x="3802800" y="4413100"/>
            <a:ext cx="9129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494" name="Google Shape;1494;p231"/>
          <p:cNvSpPr txBox="1"/>
          <p:nvPr>
            <p:ph idx="13" type="title"/>
          </p:nvPr>
        </p:nvSpPr>
        <p:spPr>
          <a:xfrm>
            <a:off x="4894238" y="4413100"/>
            <a:ext cx="35847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Agenda | Pic no logo (Right)" showMasterSp="0">
  <p:cSld name="TITLE_AND_BODY_3_1_1_1_2_1">
    <p:bg>
      <p:bgPr>
        <a:solidFill>
          <a:schemeClr val="lt1"/>
        </a:solidFill>
      </p:bgPr>
    </p:bg>
    <p:spTree>
      <p:nvGrpSpPr>
        <p:cNvPr id="1495" name="Shape 1495"/>
        <p:cNvGrpSpPr/>
        <p:nvPr/>
      </p:nvGrpSpPr>
      <p:grpSpPr>
        <a:xfrm>
          <a:off x="0" y="0"/>
          <a:ext cx="0" cy="0"/>
          <a:chOff x="0" y="0"/>
          <a:chExt cx="0" cy="0"/>
        </a:xfrm>
      </p:grpSpPr>
      <p:sp>
        <p:nvSpPr>
          <p:cNvPr id="1496" name="Google Shape;1496;p232"/>
          <p:cNvSpPr txBox="1"/>
          <p:nvPr/>
        </p:nvSpPr>
        <p:spPr>
          <a:xfrm>
            <a:off x="572588" y="571500"/>
            <a:ext cx="4692900" cy="7065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1000"/>
              </a:spcAft>
              <a:buClr>
                <a:srgbClr val="000000"/>
              </a:buClr>
              <a:buSzPts val="5100"/>
              <a:buFont typeface="Arial"/>
              <a:buNone/>
            </a:pPr>
            <a:r>
              <a:rPr b="0" i="0" lang="en" sz="5100" u="none" cap="none" strike="noStrike">
                <a:solidFill>
                  <a:srgbClr val="16140C"/>
                </a:solidFill>
                <a:latin typeface="DM Serif Text"/>
                <a:ea typeface="DM Serif Text"/>
                <a:cs typeface="DM Serif Text"/>
                <a:sym typeface="DM Serif Text"/>
              </a:rPr>
              <a:t>Agenda</a:t>
            </a:r>
            <a:endParaRPr b="0" i="0" sz="5100" u="none" cap="none" strike="noStrike">
              <a:solidFill>
                <a:srgbClr val="16140C"/>
              </a:solidFill>
              <a:latin typeface="DM Serif Text"/>
              <a:ea typeface="DM Serif Text"/>
              <a:cs typeface="DM Serif Text"/>
              <a:sym typeface="DM Serif Text"/>
            </a:endParaRPr>
          </a:p>
        </p:txBody>
      </p:sp>
      <p:sp>
        <p:nvSpPr>
          <p:cNvPr id="1497" name="Google Shape;1497;p232"/>
          <p:cNvSpPr txBox="1"/>
          <p:nvPr>
            <p:ph type="title"/>
          </p:nvPr>
        </p:nvSpPr>
        <p:spPr>
          <a:xfrm>
            <a:off x="572588" y="1728875"/>
            <a:ext cx="26988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98" name="Google Shape;1498;p232"/>
          <p:cNvSpPr txBox="1"/>
          <p:nvPr>
            <p:ph idx="2" type="title"/>
          </p:nvPr>
        </p:nvSpPr>
        <p:spPr>
          <a:xfrm>
            <a:off x="572588" y="2188013"/>
            <a:ext cx="17979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499" name="Google Shape;1499;p232"/>
          <p:cNvSpPr txBox="1"/>
          <p:nvPr>
            <p:ph idx="3" type="title"/>
          </p:nvPr>
        </p:nvSpPr>
        <p:spPr>
          <a:xfrm>
            <a:off x="572588" y="2475125"/>
            <a:ext cx="17979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500" name="Google Shape;1500;p232"/>
          <p:cNvSpPr txBox="1"/>
          <p:nvPr>
            <p:ph idx="4" type="title"/>
          </p:nvPr>
        </p:nvSpPr>
        <p:spPr>
          <a:xfrm>
            <a:off x="572588" y="2762238"/>
            <a:ext cx="17979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501" name="Google Shape;1501;p232"/>
          <p:cNvSpPr txBox="1"/>
          <p:nvPr>
            <p:ph idx="5" type="title"/>
          </p:nvPr>
        </p:nvSpPr>
        <p:spPr>
          <a:xfrm>
            <a:off x="572588" y="3049350"/>
            <a:ext cx="17979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502" name="Google Shape;1502;p232"/>
          <p:cNvSpPr/>
          <p:nvPr>
            <p:ph idx="6" type="pic"/>
          </p:nvPr>
        </p:nvSpPr>
        <p:spPr>
          <a:xfrm>
            <a:off x="5909025" y="571588"/>
            <a:ext cx="2662500" cy="4009200"/>
          </a:xfrm>
          <a:prstGeom prst="rect">
            <a:avLst/>
          </a:prstGeom>
          <a:noFill/>
          <a:ln>
            <a:noFill/>
          </a:ln>
        </p:spPr>
      </p:sp>
    </p:spTree>
  </p:cSld>
  <p:clrMapOvr>
    <a:masterClrMapping/>
  </p:clrMapOvr>
</p:sldLayout>
</file>

<file path=ppt/slideLayouts/slideLayout2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ement | Frame + Berry (no logo) " showMasterSp="0">
  <p:cSld name="TITLE_AND_BODY_1_3_2">
    <p:bg>
      <p:bgPr>
        <a:solidFill>
          <a:schemeClr val="lt1"/>
        </a:solidFill>
      </p:bgPr>
    </p:bg>
    <p:spTree>
      <p:nvGrpSpPr>
        <p:cNvPr id="1503" name="Shape 1503"/>
        <p:cNvGrpSpPr/>
        <p:nvPr/>
      </p:nvGrpSpPr>
      <p:grpSpPr>
        <a:xfrm>
          <a:off x="0" y="0"/>
          <a:ext cx="0" cy="0"/>
          <a:chOff x="0" y="0"/>
          <a:chExt cx="0" cy="0"/>
        </a:xfrm>
      </p:grpSpPr>
      <p:sp>
        <p:nvSpPr>
          <p:cNvPr id="1504" name="Google Shape;1504;p233"/>
          <p:cNvSpPr/>
          <p:nvPr/>
        </p:nvSpPr>
        <p:spPr>
          <a:xfrm>
            <a:off x="0" y="0"/>
            <a:ext cx="91497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233"/>
          <p:cNvSpPr/>
          <p:nvPr/>
        </p:nvSpPr>
        <p:spPr>
          <a:xfrm>
            <a:off x="86175" y="97800"/>
            <a:ext cx="8970000" cy="494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233"/>
          <p:cNvSpPr txBox="1"/>
          <p:nvPr>
            <p:ph type="title"/>
          </p:nvPr>
        </p:nvSpPr>
        <p:spPr>
          <a:xfrm>
            <a:off x="1671075" y="1570325"/>
            <a:ext cx="5802000" cy="1591200"/>
          </a:xfrm>
          <a:prstGeom prst="rect">
            <a:avLst/>
          </a:prstGeom>
          <a:noFill/>
          <a:ln>
            <a:noFill/>
          </a:ln>
        </p:spPr>
        <p:txBody>
          <a:bodyPr anchorCtr="0" anchor="t" bIns="45725" lIns="0" spcFirstLastPara="1" rIns="0" wrap="square" tIns="0">
            <a:spAutoFit/>
          </a:bodyPr>
          <a:lstStyle>
            <a:lvl1pPr lvl="0" marR="0" rtl="0" algn="ctr">
              <a:lnSpc>
                <a:spcPct val="100000"/>
              </a:lnSpc>
              <a:spcBef>
                <a:spcPts val="0"/>
              </a:spcBef>
              <a:spcAft>
                <a:spcPts val="0"/>
              </a:spcAft>
              <a:buClr>
                <a:schemeClr val="dk1"/>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 Horizontal" showMasterSp="0">
  <p:cSld name="TITLE_AND_BODY_1_2">
    <p:bg>
      <p:bgPr>
        <a:solidFill>
          <a:schemeClr val="lt1"/>
        </a:solidFill>
      </p:bgPr>
    </p:bg>
    <p:spTree>
      <p:nvGrpSpPr>
        <p:cNvPr id="109" name="Shape 109"/>
        <p:cNvGrpSpPr/>
        <p:nvPr/>
      </p:nvGrpSpPr>
      <p:grpSpPr>
        <a:xfrm>
          <a:off x="0" y="0"/>
          <a:ext cx="0" cy="0"/>
          <a:chOff x="0" y="0"/>
          <a:chExt cx="0" cy="0"/>
        </a:xfrm>
      </p:grpSpPr>
      <p:sp>
        <p:nvSpPr>
          <p:cNvPr id="110" name="Google Shape;110;p25"/>
          <p:cNvSpPr txBox="1"/>
          <p:nvPr>
            <p:ph type="title"/>
          </p:nvPr>
        </p:nvSpPr>
        <p:spPr>
          <a:xfrm>
            <a:off x="572588" y="1028700"/>
            <a:ext cx="7998900" cy="923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3100"/>
              <a:buFont typeface="Playfair Display SemiBold"/>
              <a:buNone/>
              <a:defRPr b="0" i="0" sz="3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111" name="Google Shape;111;p25"/>
          <p:cNvSpPr/>
          <p:nvPr>
            <p:ph idx="2" type="pic"/>
          </p:nvPr>
        </p:nvSpPr>
        <p:spPr>
          <a:xfrm>
            <a:off x="572588" y="2550700"/>
            <a:ext cx="1047000" cy="1047000"/>
          </a:xfrm>
          <a:prstGeom prst="ellipse">
            <a:avLst/>
          </a:prstGeom>
          <a:noFill/>
          <a:ln>
            <a:noFill/>
          </a:ln>
        </p:spPr>
      </p:sp>
      <p:sp>
        <p:nvSpPr>
          <p:cNvPr id="112" name="Google Shape;112;p25"/>
          <p:cNvSpPr/>
          <p:nvPr>
            <p:ph idx="3" type="pic"/>
          </p:nvPr>
        </p:nvSpPr>
        <p:spPr>
          <a:xfrm>
            <a:off x="2481188" y="2198256"/>
            <a:ext cx="4946700" cy="2373900"/>
          </a:xfrm>
          <a:prstGeom prst="rect">
            <a:avLst/>
          </a:prstGeom>
          <a:noFill/>
          <a:ln>
            <a:noFill/>
          </a:ln>
        </p:spPr>
      </p:sp>
      <p:sp>
        <p:nvSpPr>
          <p:cNvPr id="113" name="Google Shape;113;p25"/>
          <p:cNvSpPr/>
          <p:nvPr/>
        </p:nvSpPr>
        <p:spPr>
          <a:xfrm>
            <a:off x="7870938" y="4067156"/>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C1600"/>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
        <p:nvSpPr>
          <p:cNvPr id="114" name="Google Shape;114;p25"/>
          <p:cNvSpPr txBox="1"/>
          <p:nvPr>
            <p:ph idx="4" type="title"/>
          </p:nvPr>
        </p:nvSpPr>
        <p:spPr>
          <a:xfrm>
            <a:off x="572588" y="3785075"/>
            <a:ext cx="18087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15" name="Google Shape;115;p25"/>
          <p:cNvSpPr txBox="1"/>
          <p:nvPr>
            <p:ph idx="5" type="title"/>
          </p:nvPr>
        </p:nvSpPr>
        <p:spPr>
          <a:xfrm>
            <a:off x="572588" y="4043675"/>
            <a:ext cx="18087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ement | Frame + Berry logo" showMasterSp="0">
  <p:cSld name="TITLE_AND_BODY_1_3_2_1">
    <p:bg>
      <p:bgPr>
        <a:solidFill>
          <a:schemeClr val="lt1"/>
        </a:solidFill>
      </p:bgPr>
    </p:bg>
    <p:spTree>
      <p:nvGrpSpPr>
        <p:cNvPr id="1507" name="Shape 1507"/>
        <p:cNvGrpSpPr/>
        <p:nvPr/>
      </p:nvGrpSpPr>
      <p:grpSpPr>
        <a:xfrm>
          <a:off x="0" y="0"/>
          <a:ext cx="0" cy="0"/>
          <a:chOff x="0" y="0"/>
          <a:chExt cx="0" cy="0"/>
        </a:xfrm>
      </p:grpSpPr>
      <p:sp>
        <p:nvSpPr>
          <p:cNvPr id="1508" name="Google Shape;1508;p234"/>
          <p:cNvSpPr/>
          <p:nvPr/>
        </p:nvSpPr>
        <p:spPr>
          <a:xfrm>
            <a:off x="0" y="0"/>
            <a:ext cx="9149700" cy="5143500"/>
          </a:xfrm>
          <a:prstGeom prst="rect">
            <a:avLst/>
          </a:prstGeom>
          <a:solidFill>
            <a:schemeClr val="accent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234"/>
          <p:cNvSpPr/>
          <p:nvPr/>
        </p:nvSpPr>
        <p:spPr>
          <a:xfrm>
            <a:off x="86175" y="97800"/>
            <a:ext cx="8970000" cy="494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234"/>
          <p:cNvSpPr txBox="1"/>
          <p:nvPr>
            <p:ph type="title"/>
          </p:nvPr>
        </p:nvSpPr>
        <p:spPr>
          <a:xfrm>
            <a:off x="1671075" y="1570325"/>
            <a:ext cx="5802000" cy="15912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chemeClr val="dk1"/>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9pPr>
          </a:lstStyle>
          <a:p/>
        </p:txBody>
      </p:sp>
      <p:sp>
        <p:nvSpPr>
          <p:cNvPr id="1511" name="Google Shape;1511;p234"/>
          <p:cNvSpPr/>
          <p:nvPr/>
        </p:nvSpPr>
        <p:spPr>
          <a:xfrm>
            <a:off x="4220544" y="4065463"/>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ement | Frame + Matcha " showMasterSp="0">
  <p:cSld name="TITLE_AND_BODY_1_1_3">
    <p:bg>
      <p:bgPr>
        <a:solidFill>
          <a:schemeClr val="lt1"/>
        </a:solidFill>
      </p:bgPr>
    </p:bg>
    <p:spTree>
      <p:nvGrpSpPr>
        <p:cNvPr id="1512" name="Shape 1512"/>
        <p:cNvGrpSpPr/>
        <p:nvPr/>
      </p:nvGrpSpPr>
      <p:grpSpPr>
        <a:xfrm>
          <a:off x="0" y="0"/>
          <a:ext cx="0" cy="0"/>
          <a:chOff x="0" y="0"/>
          <a:chExt cx="0" cy="0"/>
        </a:xfrm>
      </p:grpSpPr>
      <p:sp>
        <p:nvSpPr>
          <p:cNvPr id="1513" name="Google Shape;1513;p235"/>
          <p:cNvSpPr/>
          <p:nvPr/>
        </p:nvSpPr>
        <p:spPr>
          <a:xfrm>
            <a:off x="0" y="0"/>
            <a:ext cx="9149700" cy="5143500"/>
          </a:xfrm>
          <a:prstGeom prst="rect">
            <a:avLst/>
          </a:prstGeom>
          <a:solidFill>
            <a:schemeClr val="lt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235"/>
          <p:cNvSpPr/>
          <p:nvPr/>
        </p:nvSpPr>
        <p:spPr>
          <a:xfrm>
            <a:off x="86175" y="97800"/>
            <a:ext cx="8970000" cy="494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235"/>
          <p:cNvSpPr txBox="1"/>
          <p:nvPr>
            <p:ph type="title"/>
          </p:nvPr>
        </p:nvSpPr>
        <p:spPr>
          <a:xfrm>
            <a:off x="1671075" y="1776150"/>
            <a:ext cx="5802000" cy="15912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chemeClr val="dk1"/>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ement | Pic (Right)" showMasterSp="0">
  <p:cSld name="TITLE_AND_BODY_3_1_1_1_1_1_1_1">
    <p:bg>
      <p:bgPr>
        <a:solidFill>
          <a:schemeClr val="lt1"/>
        </a:solidFill>
      </p:bgPr>
    </p:bg>
    <p:spTree>
      <p:nvGrpSpPr>
        <p:cNvPr id="1516" name="Shape 1516"/>
        <p:cNvGrpSpPr/>
        <p:nvPr/>
      </p:nvGrpSpPr>
      <p:grpSpPr>
        <a:xfrm>
          <a:off x="0" y="0"/>
          <a:ext cx="0" cy="0"/>
          <a:chOff x="0" y="0"/>
          <a:chExt cx="0" cy="0"/>
        </a:xfrm>
      </p:grpSpPr>
      <p:sp>
        <p:nvSpPr>
          <p:cNvPr id="1517" name="Google Shape;1517;p236"/>
          <p:cNvSpPr/>
          <p:nvPr/>
        </p:nvSpPr>
        <p:spPr>
          <a:xfrm>
            <a:off x="572588" y="4065463"/>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
        <p:nvSpPr>
          <p:cNvPr id="1518" name="Google Shape;1518;p236"/>
          <p:cNvSpPr/>
          <p:nvPr>
            <p:ph idx="2" type="pic"/>
          </p:nvPr>
        </p:nvSpPr>
        <p:spPr>
          <a:xfrm>
            <a:off x="6049763" y="571588"/>
            <a:ext cx="2521800" cy="4009200"/>
          </a:xfrm>
          <a:prstGeom prst="rect">
            <a:avLst/>
          </a:prstGeom>
          <a:noFill/>
          <a:ln>
            <a:noFill/>
          </a:ln>
        </p:spPr>
      </p:sp>
      <p:sp>
        <p:nvSpPr>
          <p:cNvPr id="1519" name="Google Shape;1519;p236"/>
          <p:cNvSpPr txBox="1"/>
          <p:nvPr>
            <p:ph type="title"/>
          </p:nvPr>
        </p:nvSpPr>
        <p:spPr>
          <a:xfrm>
            <a:off x="571500" y="1028700"/>
            <a:ext cx="4839000" cy="27414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ement | Pic + Line (Right)" showMasterSp="0">
  <p:cSld name="TITLE_AND_BODY_3_1_1_1_1_1_1_1_1_2_1_1">
    <p:bg>
      <p:bgPr>
        <a:solidFill>
          <a:schemeClr val="lt1"/>
        </a:solidFill>
      </p:bgPr>
    </p:bg>
    <p:spTree>
      <p:nvGrpSpPr>
        <p:cNvPr id="1520" name="Shape 1520"/>
        <p:cNvGrpSpPr/>
        <p:nvPr/>
      </p:nvGrpSpPr>
      <p:grpSpPr>
        <a:xfrm>
          <a:off x="0" y="0"/>
          <a:ext cx="0" cy="0"/>
          <a:chOff x="0" y="0"/>
          <a:chExt cx="0" cy="0"/>
        </a:xfrm>
      </p:grpSpPr>
      <p:sp>
        <p:nvSpPr>
          <p:cNvPr id="1521" name="Google Shape;1521;p237"/>
          <p:cNvSpPr txBox="1"/>
          <p:nvPr>
            <p:ph type="title"/>
          </p:nvPr>
        </p:nvSpPr>
        <p:spPr>
          <a:xfrm>
            <a:off x="571500" y="1028700"/>
            <a:ext cx="4000500" cy="3552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9pPr>
          </a:lstStyle>
          <a:p/>
        </p:txBody>
      </p:sp>
      <p:sp>
        <p:nvSpPr>
          <p:cNvPr id="1522" name="Google Shape;1522;p237"/>
          <p:cNvSpPr/>
          <p:nvPr>
            <p:ph idx="2" type="pic"/>
          </p:nvPr>
        </p:nvSpPr>
        <p:spPr>
          <a:xfrm>
            <a:off x="5909025" y="571588"/>
            <a:ext cx="2662500" cy="4009200"/>
          </a:xfrm>
          <a:prstGeom prst="rect">
            <a:avLst/>
          </a:prstGeom>
          <a:noFill/>
          <a:ln>
            <a:noFill/>
          </a:ln>
        </p:spPr>
      </p:sp>
      <p:cxnSp>
        <p:nvCxnSpPr>
          <p:cNvPr id="1523" name="Google Shape;1523;p237"/>
          <p:cNvCxnSpPr/>
          <p:nvPr/>
        </p:nvCxnSpPr>
        <p:spPr>
          <a:xfrm flipH="1" rot="10800000">
            <a:off x="572588" y="838125"/>
            <a:ext cx="3811200" cy="300"/>
          </a:xfrm>
          <a:prstGeom prst="straightConnector1">
            <a:avLst/>
          </a:prstGeom>
          <a:noFill/>
          <a:ln cap="flat" cmpd="sng" w="9525">
            <a:solidFill>
              <a:srgbClr val="16140C"/>
            </a:solidFill>
            <a:prstDash val="solid"/>
            <a:round/>
            <a:headEnd len="sm" w="sm" type="none"/>
            <a:tailEnd len="sm" w="sm" type="none"/>
          </a:ln>
        </p:spPr>
      </p:cxnSp>
      <p:sp>
        <p:nvSpPr>
          <p:cNvPr id="1524" name="Google Shape;1524;p237"/>
          <p:cNvSpPr txBox="1"/>
          <p:nvPr>
            <p:ph idx="1" type="subTitle"/>
          </p:nvPr>
        </p:nvSpPr>
        <p:spPr>
          <a:xfrm>
            <a:off x="572588" y="570225"/>
            <a:ext cx="3811200" cy="2682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No pic" showMasterSp="0">
  <p:cSld name="TITLE_AND_BODY_4">
    <p:bg>
      <p:bgPr>
        <a:solidFill>
          <a:schemeClr val="lt1"/>
        </a:solidFill>
      </p:bgPr>
    </p:bg>
    <p:spTree>
      <p:nvGrpSpPr>
        <p:cNvPr id="1525" name="Shape 1525"/>
        <p:cNvGrpSpPr/>
        <p:nvPr/>
      </p:nvGrpSpPr>
      <p:grpSpPr>
        <a:xfrm>
          <a:off x="0" y="0"/>
          <a:ext cx="0" cy="0"/>
          <a:chOff x="0" y="0"/>
          <a:chExt cx="0" cy="0"/>
        </a:xfrm>
      </p:grpSpPr>
      <p:sp>
        <p:nvSpPr>
          <p:cNvPr id="1526" name="Google Shape;1526;p238"/>
          <p:cNvSpPr txBox="1"/>
          <p:nvPr>
            <p:ph type="title"/>
          </p:nvPr>
        </p:nvSpPr>
        <p:spPr>
          <a:xfrm>
            <a:off x="571500" y="1028700"/>
            <a:ext cx="4009200" cy="3543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9pPr>
          </a:lstStyle>
          <a:p/>
        </p:txBody>
      </p:sp>
      <p:cxnSp>
        <p:nvCxnSpPr>
          <p:cNvPr id="1527" name="Google Shape;1527;p238"/>
          <p:cNvCxnSpPr/>
          <p:nvPr/>
        </p:nvCxnSpPr>
        <p:spPr>
          <a:xfrm flipH="1" rot="10800000">
            <a:off x="572588" y="838125"/>
            <a:ext cx="3811200" cy="300"/>
          </a:xfrm>
          <a:prstGeom prst="straightConnector1">
            <a:avLst/>
          </a:prstGeom>
          <a:noFill/>
          <a:ln cap="flat" cmpd="sng" w="9525">
            <a:solidFill>
              <a:srgbClr val="16140C"/>
            </a:solidFill>
            <a:prstDash val="solid"/>
            <a:round/>
            <a:headEnd len="sm" w="sm" type="none"/>
            <a:tailEnd len="sm" w="sm" type="none"/>
          </a:ln>
        </p:spPr>
      </p:cxnSp>
      <p:sp>
        <p:nvSpPr>
          <p:cNvPr id="1528" name="Google Shape;1528;p238"/>
          <p:cNvSpPr txBox="1"/>
          <p:nvPr>
            <p:ph idx="1" type="subTitle"/>
          </p:nvPr>
        </p:nvSpPr>
        <p:spPr>
          <a:xfrm>
            <a:off x="572588" y="570225"/>
            <a:ext cx="3811200" cy="2682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Pic (Right)" showMasterSp="0">
  <p:cSld name="TITLE_AND_BODY_4_2">
    <p:bg>
      <p:bgPr>
        <a:solidFill>
          <a:schemeClr val="lt1"/>
        </a:solidFill>
      </p:bgPr>
    </p:bg>
    <p:spTree>
      <p:nvGrpSpPr>
        <p:cNvPr id="1529" name="Shape 1529"/>
        <p:cNvGrpSpPr/>
        <p:nvPr/>
      </p:nvGrpSpPr>
      <p:grpSpPr>
        <a:xfrm>
          <a:off x="0" y="0"/>
          <a:ext cx="0" cy="0"/>
          <a:chOff x="0" y="0"/>
          <a:chExt cx="0" cy="0"/>
        </a:xfrm>
      </p:grpSpPr>
      <p:sp>
        <p:nvSpPr>
          <p:cNvPr id="1530" name="Google Shape;1530;p239"/>
          <p:cNvSpPr/>
          <p:nvPr>
            <p:ph idx="2" type="pic"/>
          </p:nvPr>
        </p:nvSpPr>
        <p:spPr>
          <a:xfrm>
            <a:off x="5909012" y="569763"/>
            <a:ext cx="2662500" cy="3993600"/>
          </a:xfrm>
          <a:prstGeom prst="rect">
            <a:avLst/>
          </a:prstGeom>
          <a:noFill/>
          <a:ln>
            <a:noFill/>
          </a:ln>
        </p:spPr>
      </p:sp>
      <p:cxnSp>
        <p:nvCxnSpPr>
          <p:cNvPr id="1531" name="Google Shape;1531;p239"/>
          <p:cNvCxnSpPr/>
          <p:nvPr/>
        </p:nvCxnSpPr>
        <p:spPr>
          <a:xfrm flipH="1" rot="10800000">
            <a:off x="572588" y="838125"/>
            <a:ext cx="3811200" cy="300"/>
          </a:xfrm>
          <a:prstGeom prst="straightConnector1">
            <a:avLst/>
          </a:prstGeom>
          <a:noFill/>
          <a:ln cap="flat" cmpd="sng" w="9525">
            <a:solidFill>
              <a:srgbClr val="16140C"/>
            </a:solidFill>
            <a:prstDash val="solid"/>
            <a:round/>
            <a:headEnd len="sm" w="sm" type="none"/>
            <a:tailEnd len="sm" w="sm" type="none"/>
          </a:ln>
        </p:spPr>
      </p:cxnSp>
      <p:sp>
        <p:nvSpPr>
          <p:cNvPr id="1532" name="Google Shape;1532;p239"/>
          <p:cNvSpPr txBox="1"/>
          <p:nvPr>
            <p:ph idx="1" type="subTitle"/>
          </p:nvPr>
        </p:nvSpPr>
        <p:spPr>
          <a:xfrm>
            <a:off x="572588" y="570225"/>
            <a:ext cx="3811200" cy="2682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9pPr>
          </a:lstStyle>
          <a:p/>
        </p:txBody>
      </p:sp>
      <p:sp>
        <p:nvSpPr>
          <p:cNvPr id="1533" name="Google Shape;1533;p239"/>
          <p:cNvSpPr txBox="1"/>
          <p:nvPr>
            <p:ph type="title"/>
          </p:nvPr>
        </p:nvSpPr>
        <p:spPr>
          <a:xfrm>
            <a:off x="571500" y="1028700"/>
            <a:ext cx="4009200" cy="3543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Line" showMasterSp="0">
  <p:cSld name="TITLE_AND_BODY_4_1_2">
    <p:bg>
      <p:bgPr>
        <a:solidFill>
          <a:schemeClr val="lt1"/>
        </a:solidFill>
      </p:bgPr>
    </p:bg>
    <p:spTree>
      <p:nvGrpSpPr>
        <p:cNvPr id="1534" name="Shape 1534"/>
        <p:cNvGrpSpPr/>
        <p:nvPr/>
      </p:nvGrpSpPr>
      <p:grpSpPr>
        <a:xfrm>
          <a:off x="0" y="0"/>
          <a:ext cx="0" cy="0"/>
          <a:chOff x="0" y="0"/>
          <a:chExt cx="0" cy="0"/>
        </a:xfrm>
      </p:grpSpPr>
      <p:cxnSp>
        <p:nvCxnSpPr>
          <p:cNvPr id="1535" name="Google Shape;1535;p240"/>
          <p:cNvCxnSpPr/>
          <p:nvPr/>
        </p:nvCxnSpPr>
        <p:spPr>
          <a:xfrm flipH="1" rot="10800000">
            <a:off x="572588" y="838125"/>
            <a:ext cx="3811200" cy="300"/>
          </a:xfrm>
          <a:prstGeom prst="straightConnector1">
            <a:avLst/>
          </a:prstGeom>
          <a:noFill/>
          <a:ln cap="flat" cmpd="sng" w="9525">
            <a:solidFill>
              <a:srgbClr val="16140C"/>
            </a:solidFill>
            <a:prstDash val="solid"/>
            <a:round/>
            <a:headEnd len="sm" w="sm" type="none"/>
            <a:tailEnd len="sm" w="sm" type="none"/>
          </a:ln>
        </p:spPr>
      </p:cxnSp>
      <p:sp>
        <p:nvSpPr>
          <p:cNvPr id="1536" name="Google Shape;1536;p240"/>
          <p:cNvSpPr txBox="1"/>
          <p:nvPr>
            <p:ph idx="1" type="subTitle"/>
          </p:nvPr>
        </p:nvSpPr>
        <p:spPr>
          <a:xfrm>
            <a:off x="572588" y="570225"/>
            <a:ext cx="3811200" cy="2682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9pPr>
          </a:lstStyle>
          <a:p/>
        </p:txBody>
      </p:sp>
      <p:sp>
        <p:nvSpPr>
          <p:cNvPr id="1537" name="Google Shape;1537;p240"/>
          <p:cNvSpPr txBox="1"/>
          <p:nvPr>
            <p:ph type="title"/>
          </p:nvPr>
        </p:nvSpPr>
        <p:spPr>
          <a:xfrm>
            <a:off x="571500" y="1028700"/>
            <a:ext cx="4009200" cy="3543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Line + 2 Columns" showMasterSp="0">
  <p:cSld name="TITLE_AND_BODY_4_1_2_1">
    <p:bg>
      <p:bgPr>
        <a:solidFill>
          <a:schemeClr val="lt1"/>
        </a:solidFill>
      </p:bgPr>
    </p:bg>
    <p:spTree>
      <p:nvGrpSpPr>
        <p:cNvPr id="1538" name="Shape 1538"/>
        <p:cNvGrpSpPr/>
        <p:nvPr/>
      </p:nvGrpSpPr>
      <p:grpSpPr>
        <a:xfrm>
          <a:off x="0" y="0"/>
          <a:ext cx="0" cy="0"/>
          <a:chOff x="0" y="0"/>
          <a:chExt cx="0" cy="0"/>
        </a:xfrm>
      </p:grpSpPr>
      <p:cxnSp>
        <p:nvCxnSpPr>
          <p:cNvPr id="1539" name="Google Shape;1539;p241"/>
          <p:cNvCxnSpPr/>
          <p:nvPr/>
        </p:nvCxnSpPr>
        <p:spPr>
          <a:xfrm flipH="1" rot="10800000">
            <a:off x="572588" y="838125"/>
            <a:ext cx="3811200" cy="300"/>
          </a:xfrm>
          <a:prstGeom prst="straightConnector1">
            <a:avLst/>
          </a:prstGeom>
          <a:noFill/>
          <a:ln cap="flat" cmpd="sng" w="9525">
            <a:solidFill>
              <a:srgbClr val="16140C"/>
            </a:solidFill>
            <a:prstDash val="solid"/>
            <a:round/>
            <a:headEnd len="sm" w="sm" type="none"/>
            <a:tailEnd len="sm" w="sm" type="none"/>
          </a:ln>
        </p:spPr>
      </p:cxnSp>
      <p:sp>
        <p:nvSpPr>
          <p:cNvPr id="1540" name="Google Shape;1540;p241"/>
          <p:cNvSpPr txBox="1"/>
          <p:nvPr>
            <p:ph idx="1" type="subTitle"/>
          </p:nvPr>
        </p:nvSpPr>
        <p:spPr>
          <a:xfrm>
            <a:off x="572588" y="570225"/>
            <a:ext cx="3811200" cy="2682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9pPr>
          </a:lstStyle>
          <a:p/>
        </p:txBody>
      </p:sp>
      <p:sp>
        <p:nvSpPr>
          <p:cNvPr id="1541" name="Google Shape;1541;p241"/>
          <p:cNvSpPr txBox="1"/>
          <p:nvPr>
            <p:ph type="title"/>
          </p:nvPr>
        </p:nvSpPr>
        <p:spPr>
          <a:xfrm>
            <a:off x="571500" y="1028700"/>
            <a:ext cx="4009200" cy="3543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9pPr>
          </a:lstStyle>
          <a:p/>
        </p:txBody>
      </p:sp>
      <p:cxnSp>
        <p:nvCxnSpPr>
          <p:cNvPr id="1542" name="Google Shape;1542;p241"/>
          <p:cNvCxnSpPr/>
          <p:nvPr/>
        </p:nvCxnSpPr>
        <p:spPr>
          <a:xfrm flipH="1" rot="10800000">
            <a:off x="4760213" y="838125"/>
            <a:ext cx="3811200" cy="300"/>
          </a:xfrm>
          <a:prstGeom prst="straightConnector1">
            <a:avLst/>
          </a:prstGeom>
          <a:noFill/>
          <a:ln cap="flat" cmpd="sng" w="9525">
            <a:solidFill>
              <a:srgbClr val="16140C"/>
            </a:solidFill>
            <a:prstDash val="solid"/>
            <a:round/>
            <a:headEnd len="sm" w="sm" type="none"/>
            <a:tailEnd len="sm" w="sm" type="none"/>
          </a:ln>
        </p:spPr>
      </p:cxnSp>
    </p:spTree>
  </p:cSld>
  <p:clrMapOvr>
    <a:masterClrMapping/>
  </p:clrMapOvr>
</p:sldLayout>
</file>

<file path=ppt/slideLayouts/slideLayout2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Title (Small)" showMasterSp="0">
  <p:cSld name="TITLE_AND_BODY_4_1_1">
    <p:bg>
      <p:bgPr>
        <a:solidFill>
          <a:schemeClr val="lt1"/>
        </a:solidFill>
      </p:bgPr>
    </p:bg>
    <p:spTree>
      <p:nvGrpSpPr>
        <p:cNvPr id="1543" name="Shape 1543"/>
        <p:cNvGrpSpPr/>
        <p:nvPr/>
      </p:nvGrpSpPr>
      <p:grpSpPr>
        <a:xfrm>
          <a:off x="0" y="0"/>
          <a:ext cx="0" cy="0"/>
          <a:chOff x="0" y="0"/>
          <a:chExt cx="0" cy="0"/>
        </a:xfrm>
      </p:grpSpPr>
      <p:sp>
        <p:nvSpPr>
          <p:cNvPr id="1544" name="Google Shape;1544;p242"/>
          <p:cNvSpPr txBox="1"/>
          <p:nvPr>
            <p:ph type="title"/>
          </p:nvPr>
        </p:nvSpPr>
        <p:spPr>
          <a:xfrm>
            <a:off x="571500" y="1028700"/>
            <a:ext cx="4009200" cy="3543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Title (Large)" showMasterSp="0">
  <p:cSld name="TITLE_AND_BODY_4_1_1_1">
    <p:bg>
      <p:bgPr>
        <a:solidFill>
          <a:schemeClr val="lt1"/>
        </a:solidFill>
      </p:bgPr>
    </p:bg>
    <p:spTree>
      <p:nvGrpSpPr>
        <p:cNvPr id="1545" name="Shape 1545"/>
        <p:cNvGrpSpPr/>
        <p:nvPr/>
      </p:nvGrpSpPr>
      <p:grpSpPr>
        <a:xfrm>
          <a:off x="0" y="0"/>
          <a:ext cx="0" cy="0"/>
          <a:chOff x="0" y="0"/>
          <a:chExt cx="0" cy="0"/>
        </a:xfrm>
      </p:grpSpPr>
      <p:sp>
        <p:nvSpPr>
          <p:cNvPr id="1546" name="Google Shape;1546;p243"/>
          <p:cNvSpPr txBox="1"/>
          <p:nvPr>
            <p:ph type="title"/>
          </p:nvPr>
        </p:nvSpPr>
        <p:spPr>
          <a:xfrm>
            <a:off x="571500" y="1028700"/>
            <a:ext cx="4009200" cy="3543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 No speaker info" showMasterSp="0">
  <p:cSld name="TITLE_AND_BODY_3_1_1_1_1_1_1_1_1_2_1_1_1_1">
    <p:bg>
      <p:bgPr>
        <a:solidFill>
          <a:schemeClr val="lt1"/>
        </a:solidFill>
      </p:bgPr>
    </p:bg>
    <p:spTree>
      <p:nvGrpSpPr>
        <p:cNvPr id="116" name="Shape 116"/>
        <p:cNvGrpSpPr/>
        <p:nvPr/>
      </p:nvGrpSpPr>
      <p:grpSpPr>
        <a:xfrm>
          <a:off x="0" y="0"/>
          <a:ext cx="0" cy="0"/>
          <a:chOff x="0" y="0"/>
          <a:chExt cx="0" cy="0"/>
        </a:xfrm>
      </p:grpSpPr>
      <p:sp>
        <p:nvSpPr>
          <p:cNvPr id="117" name="Google Shape;117;p26"/>
          <p:cNvSpPr/>
          <p:nvPr>
            <p:ph idx="2" type="pic"/>
          </p:nvPr>
        </p:nvSpPr>
        <p:spPr>
          <a:xfrm>
            <a:off x="5909025" y="571588"/>
            <a:ext cx="2662500" cy="4009200"/>
          </a:xfrm>
          <a:prstGeom prst="rect">
            <a:avLst/>
          </a:prstGeom>
          <a:noFill/>
          <a:ln>
            <a:noFill/>
          </a:ln>
        </p:spPr>
      </p:sp>
      <p:sp>
        <p:nvSpPr>
          <p:cNvPr id="118" name="Google Shape;118;p26"/>
          <p:cNvSpPr txBox="1"/>
          <p:nvPr>
            <p:ph type="title"/>
          </p:nvPr>
        </p:nvSpPr>
        <p:spPr>
          <a:xfrm>
            <a:off x="571500" y="1028700"/>
            <a:ext cx="4000500" cy="3552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2pPr>
            <a:lvl3pPr lvl="2"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3pPr>
            <a:lvl4pPr lvl="3"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4pPr>
            <a:lvl5pPr lvl="4"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5pPr>
            <a:lvl6pPr lvl="5"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6pPr>
            <a:lvl7pPr lvl="6"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7pPr>
            <a:lvl8pPr lvl="7"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8pPr>
            <a:lvl9pPr lvl="8" marR="0" rtl="0" algn="l">
              <a:lnSpc>
                <a:spcPct val="100000"/>
              </a:lnSpc>
              <a:spcBef>
                <a:spcPts val="0"/>
              </a:spcBef>
              <a:spcAft>
                <a:spcPts val="0"/>
              </a:spcAft>
              <a:buClr>
                <a:srgbClr val="000000"/>
              </a:buClr>
              <a:buSzPts val="5100"/>
              <a:buFont typeface="Playfair Display"/>
              <a:buNone/>
              <a:defRPr b="1" i="0" sz="5100" u="none" cap="none" strike="noStrike">
                <a:solidFill>
                  <a:srgbClr val="000000"/>
                </a:solidFill>
                <a:latin typeface="Playfair Display"/>
                <a:ea typeface="Playfair Display"/>
                <a:cs typeface="Playfair Display"/>
                <a:sym typeface="Playfair Display"/>
              </a:defRPr>
            </a:lvl9pPr>
          </a:lstStyle>
          <a:p/>
        </p:txBody>
      </p:sp>
      <p:sp>
        <p:nvSpPr>
          <p:cNvPr id="119" name="Google Shape;119;p26"/>
          <p:cNvSpPr/>
          <p:nvPr/>
        </p:nvSpPr>
        <p:spPr>
          <a:xfrm>
            <a:off x="572581" y="4065463"/>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Picture" showMasterSp="0">
  <p:cSld name="TITLE_AND_BODY_4_1_1_1_1_1">
    <p:bg>
      <p:bgPr>
        <a:solidFill>
          <a:schemeClr val="lt1"/>
        </a:solidFill>
      </p:bgPr>
    </p:bg>
    <p:spTree>
      <p:nvGrpSpPr>
        <p:cNvPr id="1547" name="Shape 1547"/>
        <p:cNvGrpSpPr/>
        <p:nvPr/>
      </p:nvGrpSpPr>
      <p:grpSpPr>
        <a:xfrm>
          <a:off x="0" y="0"/>
          <a:ext cx="0" cy="0"/>
          <a:chOff x="0" y="0"/>
          <a:chExt cx="0" cy="0"/>
        </a:xfrm>
      </p:grpSpPr>
      <p:sp>
        <p:nvSpPr>
          <p:cNvPr id="1548" name="Google Shape;1548;p244"/>
          <p:cNvSpPr/>
          <p:nvPr>
            <p:ph idx="2" type="pic"/>
          </p:nvPr>
        </p:nvSpPr>
        <p:spPr>
          <a:xfrm>
            <a:off x="572588" y="3428475"/>
            <a:ext cx="780000" cy="780000"/>
          </a:xfrm>
          <a:prstGeom prst="ellipse">
            <a:avLst/>
          </a:prstGeom>
          <a:noFill/>
          <a:ln>
            <a:noFill/>
          </a:ln>
        </p:spPr>
      </p:sp>
      <p:sp>
        <p:nvSpPr>
          <p:cNvPr id="1549" name="Google Shape;1549;p244"/>
          <p:cNvSpPr txBox="1"/>
          <p:nvPr>
            <p:ph type="title"/>
          </p:nvPr>
        </p:nvSpPr>
        <p:spPr>
          <a:xfrm>
            <a:off x="571500" y="1028700"/>
            <a:ext cx="4009200" cy="22305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9pPr>
          </a:lstStyle>
          <a:p/>
        </p:txBody>
      </p:sp>
      <p:sp>
        <p:nvSpPr>
          <p:cNvPr id="1550" name="Google Shape;1550;p244"/>
          <p:cNvSpPr/>
          <p:nvPr>
            <p:ph idx="3" type="pic"/>
          </p:nvPr>
        </p:nvSpPr>
        <p:spPr>
          <a:xfrm>
            <a:off x="5909012" y="569763"/>
            <a:ext cx="2662500" cy="3993600"/>
          </a:xfrm>
          <a:prstGeom prst="rect">
            <a:avLst/>
          </a:prstGeom>
          <a:noFill/>
          <a:ln>
            <a:noFill/>
          </a:ln>
        </p:spPr>
      </p:sp>
      <p:sp>
        <p:nvSpPr>
          <p:cNvPr id="1551" name="Google Shape;1551;p244"/>
          <p:cNvSpPr txBox="1"/>
          <p:nvPr>
            <p:ph idx="4" type="title"/>
          </p:nvPr>
        </p:nvSpPr>
        <p:spPr>
          <a:xfrm>
            <a:off x="1543088" y="3602625"/>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552" name="Google Shape;1552;p244"/>
          <p:cNvSpPr txBox="1"/>
          <p:nvPr>
            <p:ph idx="5" type="title"/>
          </p:nvPr>
        </p:nvSpPr>
        <p:spPr>
          <a:xfrm>
            <a:off x="1543088" y="3861225"/>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Double" showMasterSp="0">
  <p:cSld name="TITLE_AND_BODY_4_1_1_1_1_1_1_1">
    <p:bg>
      <p:bgPr>
        <a:solidFill>
          <a:schemeClr val="lt1"/>
        </a:solidFill>
      </p:bgPr>
    </p:bg>
    <p:spTree>
      <p:nvGrpSpPr>
        <p:cNvPr id="1553" name="Shape 1553"/>
        <p:cNvGrpSpPr/>
        <p:nvPr/>
      </p:nvGrpSpPr>
      <p:grpSpPr>
        <a:xfrm>
          <a:off x="0" y="0"/>
          <a:ext cx="0" cy="0"/>
          <a:chOff x="0" y="0"/>
          <a:chExt cx="0" cy="0"/>
        </a:xfrm>
      </p:grpSpPr>
      <p:sp>
        <p:nvSpPr>
          <p:cNvPr id="1554" name="Google Shape;1554;p245"/>
          <p:cNvSpPr/>
          <p:nvPr>
            <p:ph idx="2" type="pic"/>
          </p:nvPr>
        </p:nvSpPr>
        <p:spPr>
          <a:xfrm>
            <a:off x="5408988" y="3084375"/>
            <a:ext cx="780000" cy="780000"/>
          </a:xfrm>
          <a:prstGeom prst="ellipse">
            <a:avLst/>
          </a:prstGeom>
          <a:noFill/>
          <a:ln>
            <a:noFill/>
          </a:ln>
        </p:spPr>
      </p:sp>
      <p:sp>
        <p:nvSpPr>
          <p:cNvPr id="1555" name="Google Shape;1555;p245"/>
          <p:cNvSpPr txBox="1"/>
          <p:nvPr>
            <p:ph type="title"/>
          </p:nvPr>
        </p:nvSpPr>
        <p:spPr>
          <a:xfrm>
            <a:off x="780925" y="1278825"/>
            <a:ext cx="2954100" cy="1293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1556" name="Google Shape;1556;p245"/>
          <p:cNvSpPr txBox="1"/>
          <p:nvPr>
            <p:ph idx="3" type="title"/>
          </p:nvPr>
        </p:nvSpPr>
        <p:spPr>
          <a:xfrm>
            <a:off x="5480688" y="1278825"/>
            <a:ext cx="2954100" cy="1293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1557" name="Google Shape;1557;p245"/>
          <p:cNvSpPr/>
          <p:nvPr>
            <p:ph idx="4" type="pic"/>
          </p:nvPr>
        </p:nvSpPr>
        <p:spPr>
          <a:xfrm>
            <a:off x="709225" y="3084375"/>
            <a:ext cx="780000" cy="780000"/>
          </a:xfrm>
          <a:prstGeom prst="ellipse">
            <a:avLst/>
          </a:prstGeom>
          <a:noFill/>
          <a:ln>
            <a:noFill/>
          </a:ln>
        </p:spPr>
      </p:sp>
      <p:sp>
        <p:nvSpPr>
          <p:cNvPr id="1558" name="Google Shape;1558;p245"/>
          <p:cNvSpPr txBox="1"/>
          <p:nvPr>
            <p:ph idx="5" type="title"/>
          </p:nvPr>
        </p:nvSpPr>
        <p:spPr>
          <a:xfrm>
            <a:off x="1733588" y="3258525"/>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559" name="Google Shape;1559;p245"/>
          <p:cNvSpPr txBox="1"/>
          <p:nvPr>
            <p:ph idx="6" type="title"/>
          </p:nvPr>
        </p:nvSpPr>
        <p:spPr>
          <a:xfrm>
            <a:off x="1733588" y="3517125"/>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560" name="Google Shape;1560;p245"/>
          <p:cNvSpPr txBox="1"/>
          <p:nvPr>
            <p:ph idx="7" type="title"/>
          </p:nvPr>
        </p:nvSpPr>
        <p:spPr>
          <a:xfrm>
            <a:off x="6379488" y="3258525"/>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561" name="Google Shape;1561;p245"/>
          <p:cNvSpPr txBox="1"/>
          <p:nvPr>
            <p:ph idx="8" type="title"/>
          </p:nvPr>
        </p:nvSpPr>
        <p:spPr>
          <a:xfrm>
            <a:off x="6379488" y="3517125"/>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Six + Matcha" showMasterSp="0">
  <p:cSld name="TITLE_AND_BODY_4_1_1_1_1_1_1_1_1_1">
    <p:bg>
      <p:bgPr>
        <a:solidFill>
          <a:schemeClr val="lt1"/>
        </a:solidFill>
      </p:bgPr>
    </p:bg>
    <p:spTree>
      <p:nvGrpSpPr>
        <p:cNvPr id="1562" name="Shape 1562"/>
        <p:cNvGrpSpPr/>
        <p:nvPr/>
      </p:nvGrpSpPr>
      <p:grpSpPr>
        <a:xfrm>
          <a:off x="0" y="0"/>
          <a:ext cx="0" cy="0"/>
          <a:chOff x="0" y="0"/>
          <a:chExt cx="0" cy="0"/>
        </a:xfrm>
      </p:grpSpPr>
      <p:sp>
        <p:nvSpPr>
          <p:cNvPr id="1563" name="Google Shape;1563;p246"/>
          <p:cNvSpPr/>
          <p:nvPr/>
        </p:nvSpPr>
        <p:spPr>
          <a:xfrm>
            <a:off x="575150" y="1021970"/>
            <a:ext cx="2573400" cy="1710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1564" name="Google Shape;1564;p246"/>
          <p:cNvSpPr txBox="1"/>
          <p:nvPr>
            <p:ph type="title"/>
          </p:nvPr>
        </p:nvSpPr>
        <p:spPr>
          <a:xfrm>
            <a:off x="800725" y="2209665"/>
            <a:ext cx="2117700" cy="1539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1pPr>
            <a:lvl2pPr lvl="1"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2pPr>
            <a:lvl3pPr lvl="2"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3pPr>
            <a:lvl4pPr lvl="3"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4pPr>
            <a:lvl5pPr lvl="4"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5pPr>
            <a:lvl6pPr lvl="5"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6pPr>
            <a:lvl7pPr lvl="6"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7pPr>
            <a:lvl8pPr lvl="7"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8pPr>
            <a:lvl9pPr lvl="8"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565" name="Google Shape;1565;p246"/>
          <p:cNvSpPr txBox="1"/>
          <p:nvPr>
            <p:ph idx="2" type="title"/>
          </p:nvPr>
        </p:nvSpPr>
        <p:spPr>
          <a:xfrm>
            <a:off x="800725" y="2406056"/>
            <a:ext cx="2117700" cy="10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1pPr>
            <a:lvl2pPr lvl="1"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2pPr>
            <a:lvl3pPr lvl="2"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3pPr>
            <a:lvl4pPr lvl="3"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4pPr>
            <a:lvl5pPr lvl="4"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5pPr>
            <a:lvl6pPr lvl="5"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6pPr>
            <a:lvl7pPr lvl="6"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7pPr>
            <a:lvl8pPr lvl="7"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8pPr>
            <a:lvl9pPr lvl="8"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9pPr>
          </a:lstStyle>
          <a:p/>
        </p:txBody>
      </p:sp>
      <p:sp>
        <p:nvSpPr>
          <p:cNvPr id="1566" name="Google Shape;1566;p246"/>
          <p:cNvSpPr txBox="1"/>
          <p:nvPr>
            <p:ph idx="3" type="title"/>
          </p:nvPr>
        </p:nvSpPr>
        <p:spPr>
          <a:xfrm>
            <a:off x="801513" y="1249313"/>
            <a:ext cx="2117700" cy="805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567" name="Google Shape;1567;p246"/>
          <p:cNvSpPr txBox="1"/>
          <p:nvPr>
            <p:ph idx="4" type="title"/>
          </p:nvPr>
        </p:nvSpPr>
        <p:spPr>
          <a:xfrm>
            <a:off x="571500" y="571500"/>
            <a:ext cx="79956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1568" name="Google Shape;1568;p246"/>
          <p:cNvSpPr/>
          <p:nvPr/>
        </p:nvSpPr>
        <p:spPr>
          <a:xfrm>
            <a:off x="5997100" y="2861545"/>
            <a:ext cx="2573400" cy="1710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1569" name="Google Shape;1569;p246"/>
          <p:cNvSpPr/>
          <p:nvPr/>
        </p:nvSpPr>
        <p:spPr>
          <a:xfrm>
            <a:off x="3286125" y="2861545"/>
            <a:ext cx="2573400" cy="1710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1570" name="Google Shape;1570;p246"/>
          <p:cNvSpPr/>
          <p:nvPr/>
        </p:nvSpPr>
        <p:spPr>
          <a:xfrm>
            <a:off x="5995425" y="1021970"/>
            <a:ext cx="2573400" cy="1710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1571" name="Google Shape;1571;p246"/>
          <p:cNvSpPr/>
          <p:nvPr/>
        </p:nvSpPr>
        <p:spPr>
          <a:xfrm>
            <a:off x="3285288" y="1021970"/>
            <a:ext cx="2573400" cy="1710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1572" name="Google Shape;1572;p246"/>
          <p:cNvSpPr/>
          <p:nvPr/>
        </p:nvSpPr>
        <p:spPr>
          <a:xfrm>
            <a:off x="575150" y="2861545"/>
            <a:ext cx="2573400" cy="1710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1573" name="Google Shape;1573;p246"/>
          <p:cNvSpPr/>
          <p:nvPr/>
        </p:nvSpPr>
        <p:spPr>
          <a:xfrm>
            <a:off x="575150" y="2656220"/>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chemeClr val="dk1"/>
              </a:solidFill>
              <a:latin typeface="IBM Plex Mono"/>
              <a:ea typeface="IBM Plex Mono"/>
              <a:cs typeface="IBM Plex Mono"/>
              <a:sym typeface="IBM Plex Mono"/>
            </a:endParaRPr>
          </a:p>
        </p:txBody>
      </p:sp>
      <p:sp>
        <p:nvSpPr>
          <p:cNvPr id="1574" name="Google Shape;1574;p246"/>
          <p:cNvSpPr/>
          <p:nvPr/>
        </p:nvSpPr>
        <p:spPr>
          <a:xfrm>
            <a:off x="3285288" y="2656220"/>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chemeClr val="dk1"/>
              </a:solidFill>
              <a:latin typeface="IBM Plex Mono"/>
              <a:ea typeface="IBM Plex Mono"/>
              <a:cs typeface="IBM Plex Mono"/>
              <a:sym typeface="IBM Plex Mono"/>
            </a:endParaRPr>
          </a:p>
        </p:txBody>
      </p:sp>
      <p:sp>
        <p:nvSpPr>
          <p:cNvPr id="1575" name="Google Shape;1575;p246"/>
          <p:cNvSpPr/>
          <p:nvPr/>
        </p:nvSpPr>
        <p:spPr>
          <a:xfrm>
            <a:off x="5995425" y="2656220"/>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chemeClr val="dk1"/>
              </a:solidFill>
              <a:latin typeface="IBM Plex Mono"/>
              <a:ea typeface="IBM Plex Mono"/>
              <a:cs typeface="IBM Plex Mono"/>
              <a:sym typeface="IBM Plex Mono"/>
            </a:endParaRPr>
          </a:p>
        </p:txBody>
      </p:sp>
      <p:sp>
        <p:nvSpPr>
          <p:cNvPr id="1576" name="Google Shape;1576;p246"/>
          <p:cNvSpPr/>
          <p:nvPr/>
        </p:nvSpPr>
        <p:spPr>
          <a:xfrm>
            <a:off x="575988" y="449579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577" name="Google Shape;1577;p246"/>
          <p:cNvSpPr/>
          <p:nvPr/>
        </p:nvSpPr>
        <p:spPr>
          <a:xfrm>
            <a:off x="3286125" y="449579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578" name="Google Shape;1578;p246"/>
          <p:cNvSpPr/>
          <p:nvPr/>
        </p:nvSpPr>
        <p:spPr>
          <a:xfrm>
            <a:off x="5996263" y="449579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579" name="Google Shape;1579;p246"/>
          <p:cNvSpPr txBox="1"/>
          <p:nvPr>
            <p:ph idx="5" type="title"/>
          </p:nvPr>
        </p:nvSpPr>
        <p:spPr>
          <a:xfrm>
            <a:off x="3512819" y="2205859"/>
            <a:ext cx="2117700" cy="1539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1pPr>
            <a:lvl2pPr lvl="1"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2pPr>
            <a:lvl3pPr lvl="2"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3pPr>
            <a:lvl4pPr lvl="3"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4pPr>
            <a:lvl5pPr lvl="4"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5pPr>
            <a:lvl6pPr lvl="5"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6pPr>
            <a:lvl7pPr lvl="6"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7pPr>
            <a:lvl8pPr lvl="7"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8pPr>
            <a:lvl9pPr lvl="8"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580" name="Google Shape;1580;p246"/>
          <p:cNvSpPr txBox="1"/>
          <p:nvPr>
            <p:ph idx="6" type="title"/>
          </p:nvPr>
        </p:nvSpPr>
        <p:spPr>
          <a:xfrm>
            <a:off x="3512819" y="2402250"/>
            <a:ext cx="2117700" cy="10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1pPr>
            <a:lvl2pPr lvl="1"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2pPr>
            <a:lvl3pPr lvl="2"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3pPr>
            <a:lvl4pPr lvl="3"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4pPr>
            <a:lvl5pPr lvl="4"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5pPr>
            <a:lvl6pPr lvl="5"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6pPr>
            <a:lvl7pPr lvl="6"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7pPr>
            <a:lvl8pPr lvl="7"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8pPr>
            <a:lvl9pPr lvl="8"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9pPr>
          </a:lstStyle>
          <a:p/>
        </p:txBody>
      </p:sp>
      <p:sp>
        <p:nvSpPr>
          <p:cNvPr id="1581" name="Google Shape;1581;p246"/>
          <p:cNvSpPr txBox="1"/>
          <p:nvPr>
            <p:ph idx="7" type="title"/>
          </p:nvPr>
        </p:nvSpPr>
        <p:spPr>
          <a:xfrm>
            <a:off x="3513606" y="1245506"/>
            <a:ext cx="2117700" cy="805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582" name="Google Shape;1582;p246"/>
          <p:cNvSpPr txBox="1"/>
          <p:nvPr>
            <p:ph idx="8" type="title"/>
          </p:nvPr>
        </p:nvSpPr>
        <p:spPr>
          <a:xfrm>
            <a:off x="6224906" y="2205859"/>
            <a:ext cx="2117700" cy="1539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1pPr>
            <a:lvl2pPr lvl="1"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2pPr>
            <a:lvl3pPr lvl="2"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3pPr>
            <a:lvl4pPr lvl="3"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4pPr>
            <a:lvl5pPr lvl="4"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5pPr>
            <a:lvl6pPr lvl="5"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6pPr>
            <a:lvl7pPr lvl="6"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7pPr>
            <a:lvl8pPr lvl="7"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8pPr>
            <a:lvl9pPr lvl="8"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583" name="Google Shape;1583;p246"/>
          <p:cNvSpPr txBox="1"/>
          <p:nvPr>
            <p:ph idx="9" type="title"/>
          </p:nvPr>
        </p:nvSpPr>
        <p:spPr>
          <a:xfrm>
            <a:off x="6224906" y="2402250"/>
            <a:ext cx="2117700" cy="10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1pPr>
            <a:lvl2pPr lvl="1"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2pPr>
            <a:lvl3pPr lvl="2"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3pPr>
            <a:lvl4pPr lvl="3"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4pPr>
            <a:lvl5pPr lvl="4"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5pPr>
            <a:lvl6pPr lvl="5"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6pPr>
            <a:lvl7pPr lvl="6"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7pPr>
            <a:lvl8pPr lvl="7"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8pPr>
            <a:lvl9pPr lvl="8"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9pPr>
          </a:lstStyle>
          <a:p/>
        </p:txBody>
      </p:sp>
      <p:sp>
        <p:nvSpPr>
          <p:cNvPr id="1584" name="Google Shape;1584;p246"/>
          <p:cNvSpPr txBox="1"/>
          <p:nvPr>
            <p:ph idx="13" type="title"/>
          </p:nvPr>
        </p:nvSpPr>
        <p:spPr>
          <a:xfrm>
            <a:off x="6225694" y="1245506"/>
            <a:ext cx="2117700" cy="805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585" name="Google Shape;1585;p246"/>
          <p:cNvSpPr txBox="1"/>
          <p:nvPr>
            <p:ph idx="14" type="title"/>
          </p:nvPr>
        </p:nvSpPr>
        <p:spPr>
          <a:xfrm>
            <a:off x="800338" y="4048678"/>
            <a:ext cx="2117700" cy="1539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1pPr>
            <a:lvl2pPr lvl="1"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2pPr>
            <a:lvl3pPr lvl="2"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3pPr>
            <a:lvl4pPr lvl="3"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4pPr>
            <a:lvl5pPr lvl="4"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5pPr>
            <a:lvl6pPr lvl="5"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6pPr>
            <a:lvl7pPr lvl="6"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7pPr>
            <a:lvl8pPr lvl="7"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8pPr>
            <a:lvl9pPr lvl="8"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586" name="Google Shape;1586;p246"/>
          <p:cNvSpPr txBox="1"/>
          <p:nvPr>
            <p:ph idx="15" type="title"/>
          </p:nvPr>
        </p:nvSpPr>
        <p:spPr>
          <a:xfrm>
            <a:off x="800338" y="4245069"/>
            <a:ext cx="2117700" cy="10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1pPr>
            <a:lvl2pPr lvl="1"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2pPr>
            <a:lvl3pPr lvl="2"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3pPr>
            <a:lvl4pPr lvl="3"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4pPr>
            <a:lvl5pPr lvl="4"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5pPr>
            <a:lvl6pPr lvl="5"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6pPr>
            <a:lvl7pPr lvl="6"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7pPr>
            <a:lvl8pPr lvl="7"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8pPr>
            <a:lvl9pPr lvl="8"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9pPr>
          </a:lstStyle>
          <a:p/>
        </p:txBody>
      </p:sp>
      <p:sp>
        <p:nvSpPr>
          <p:cNvPr id="1587" name="Google Shape;1587;p246"/>
          <p:cNvSpPr txBox="1"/>
          <p:nvPr>
            <p:ph idx="16" type="title"/>
          </p:nvPr>
        </p:nvSpPr>
        <p:spPr>
          <a:xfrm>
            <a:off x="801125" y="3088325"/>
            <a:ext cx="2117700" cy="805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588" name="Google Shape;1588;p246"/>
          <p:cNvSpPr txBox="1"/>
          <p:nvPr>
            <p:ph idx="17" type="title"/>
          </p:nvPr>
        </p:nvSpPr>
        <p:spPr>
          <a:xfrm>
            <a:off x="3512431" y="4044871"/>
            <a:ext cx="2117700" cy="1539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1pPr>
            <a:lvl2pPr lvl="1"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2pPr>
            <a:lvl3pPr lvl="2"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3pPr>
            <a:lvl4pPr lvl="3"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4pPr>
            <a:lvl5pPr lvl="4"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5pPr>
            <a:lvl6pPr lvl="5"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6pPr>
            <a:lvl7pPr lvl="6"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7pPr>
            <a:lvl8pPr lvl="7"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8pPr>
            <a:lvl9pPr lvl="8"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589" name="Google Shape;1589;p246"/>
          <p:cNvSpPr txBox="1"/>
          <p:nvPr>
            <p:ph idx="18" type="title"/>
          </p:nvPr>
        </p:nvSpPr>
        <p:spPr>
          <a:xfrm>
            <a:off x="3512431" y="4241263"/>
            <a:ext cx="2117700" cy="10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1pPr>
            <a:lvl2pPr lvl="1"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2pPr>
            <a:lvl3pPr lvl="2"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3pPr>
            <a:lvl4pPr lvl="3"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4pPr>
            <a:lvl5pPr lvl="4"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5pPr>
            <a:lvl6pPr lvl="5"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6pPr>
            <a:lvl7pPr lvl="6"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7pPr>
            <a:lvl8pPr lvl="7"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8pPr>
            <a:lvl9pPr lvl="8"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9pPr>
          </a:lstStyle>
          <a:p/>
        </p:txBody>
      </p:sp>
      <p:sp>
        <p:nvSpPr>
          <p:cNvPr id="1590" name="Google Shape;1590;p246"/>
          <p:cNvSpPr txBox="1"/>
          <p:nvPr>
            <p:ph idx="19" type="title"/>
          </p:nvPr>
        </p:nvSpPr>
        <p:spPr>
          <a:xfrm>
            <a:off x="3513219" y="3084519"/>
            <a:ext cx="2117700" cy="805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591" name="Google Shape;1591;p246"/>
          <p:cNvSpPr txBox="1"/>
          <p:nvPr>
            <p:ph idx="20" type="title"/>
          </p:nvPr>
        </p:nvSpPr>
        <p:spPr>
          <a:xfrm>
            <a:off x="6224519" y="4044871"/>
            <a:ext cx="2117700" cy="1539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1pPr>
            <a:lvl2pPr lvl="1"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2pPr>
            <a:lvl3pPr lvl="2"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3pPr>
            <a:lvl4pPr lvl="3"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4pPr>
            <a:lvl5pPr lvl="4"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5pPr>
            <a:lvl6pPr lvl="5"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6pPr>
            <a:lvl7pPr lvl="6"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7pPr>
            <a:lvl8pPr lvl="7"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8pPr>
            <a:lvl9pPr lvl="8"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592" name="Google Shape;1592;p246"/>
          <p:cNvSpPr txBox="1"/>
          <p:nvPr>
            <p:ph idx="21" type="title"/>
          </p:nvPr>
        </p:nvSpPr>
        <p:spPr>
          <a:xfrm>
            <a:off x="6224519" y="4241263"/>
            <a:ext cx="2117700" cy="10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1pPr>
            <a:lvl2pPr lvl="1"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2pPr>
            <a:lvl3pPr lvl="2"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3pPr>
            <a:lvl4pPr lvl="3"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4pPr>
            <a:lvl5pPr lvl="4"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5pPr>
            <a:lvl6pPr lvl="5"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6pPr>
            <a:lvl7pPr lvl="6"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7pPr>
            <a:lvl8pPr lvl="7"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8pPr>
            <a:lvl9pPr lvl="8"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9pPr>
          </a:lstStyle>
          <a:p/>
        </p:txBody>
      </p:sp>
      <p:sp>
        <p:nvSpPr>
          <p:cNvPr id="1593" name="Google Shape;1593;p246"/>
          <p:cNvSpPr txBox="1"/>
          <p:nvPr>
            <p:ph idx="22" type="title"/>
          </p:nvPr>
        </p:nvSpPr>
        <p:spPr>
          <a:xfrm>
            <a:off x="6225306" y="3084519"/>
            <a:ext cx="2117700" cy="805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Four icons" showMasterSp="0">
  <p:cSld name="TITLE_AND_BODY_4_1_1_1_1_1_1_1_1_1_1">
    <p:bg>
      <p:bgPr>
        <a:solidFill>
          <a:schemeClr val="lt1"/>
        </a:solidFill>
      </p:bgPr>
    </p:bg>
    <p:spTree>
      <p:nvGrpSpPr>
        <p:cNvPr id="1594" name="Shape 1594"/>
        <p:cNvGrpSpPr/>
        <p:nvPr/>
      </p:nvGrpSpPr>
      <p:grpSpPr>
        <a:xfrm>
          <a:off x="0" y="0"/>
          <a:ext cx="0" cy="0"/>
          <a:chOff x="0" y="0"/>
          <a:chExt cx="0" cy="0"/>
        </a:xfrm>
      </p:grpSpPr>
      <p:sp>
        <p:nvSpPr>
          <p:cNvPr id="1595" name="Google Shape;1595;p247"/>
          <p:cNvSpPr txBox="1"/>
          <p:nvPr>
            <p:ph type="title"/>
          </p:nvPr>
        </p:nvSpPr>
        <p:spPr>
          <a:xfrm>
            <a:off x="684888" y="3226005"/>
            <a:ext cx="1774500" cy="21180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596" name="Google Shape;1596;p247"/>
          <p:cNvSpPr txBox="1"/>
          <p:nvPr>
            <p:ph idx="2" type="title"/>
          </p:nvPr>
        </p:nvSpPr>
        <p:spPr>
          <a:xfrm>
            <a:off x="2680763" y="3224607"/>
            <a:ext cx="1774500" cy="21180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597" name="Google Shape;1597;p247"/>
          <p:cNvSpPr txBox="1"/>
          <p:nvPr>
            <p:ph idx="3" type="title"/>
          </p:nvPr>
        </p:nvSpPr>
        <p:spPr>
          <a:xfrm>
            <a:off x="4676638" y="3225311"/>
            <a:ext cx="1774500" cy="21180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598" name="Google Shape;1598;p247"/>
          <p:cNvSpPr txBox="1"/>
          <p:nvPr>
            <p:ph idx="4" type="title"/>
          </p:nvPr>
        </p:nvSpPr>
        <p:spPr>
          <a:xfrm>
            <a:off x="6672513" y="3223913"/>
            <a:ext cx="1774500" cy="21180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599" name="Google Shape;1599;p247"/>
          <p:cNvSpPr txBox="1"/>
          <p:nvPr>
            <p:ph idx="5"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2pPr>
            <a:lvl3pPr lvl="2"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3pPr>
            <a:lvl4pPr lvl="3"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4pPr>
            <a:lvl5pPr lvl="4"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5pPr>
            <a:lvl6pPr lvl="5"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6pPr>
            <a:lvl7pPr lvl="6"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7pPr>
            <a:lvl8pPr lvl="7"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8pPr>
            <a:lvl9pPr lvl="8"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9pPr>
          </a:lstStyle>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Three icons" showMasterSp="0">
  <p:cSld name="TITLE_AND_BODY_4_1_1_1_1_1_1_1_1_1_1_1">
    <p:bg>
      <p:bgPr>
        <a:solidFill>
          <a:schemeClr val="lt1"/>
        </a:solidFill>
      </p:bgPr>
    </p:bg>
    <p:spTree>
      <p:nvGrpSpPr>
        <p:cNvPr id="1600" name="Shape 1600"/>
        <p:cNvGrpSpPr/>
        <p:nvPr/>
      </p:nvGrpSpPr>
      <p:grpSpPr>
        <a:xfrm>
          <a:off x="0" y="0"/>
          <a:ext cx="0" cy="0"/>
          <a:chOff x="0" y="0"/>
          <a:chExt cx="0" cy="0"/>
        </a:xfrm>
      </p:grpSpPr>
      <p:sp>
        <p:nvSpPr>
          <p:cNvPr id="1601" name="Google Shape;1601;p248"/>
          <p:cNvSpPr txBox="1"/>
          <p:nvPr>
            <p:ph type="title"/>
          </p:nvPr>
        </p:nvSpPr>
        <p:spPr>
          <a:xfrm>
            <a:off x="1017738" y="3492705"/>
            <a:ext cx="1774500" cy="2118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9pPr>
          </a:lstStyle>
          <a:p/>
        </p:txBody>
      </p:sp>
      <p:sp>
        <p:nvSpPr>
          <p:cNvPr id="1602" name="Google Shape;1602;p248"/>
          <p:cNvSpPr txBox="1"/>
          <p:nvPr>
            <p:ph idx="2" type="title"/>
          </p:nvPr>
        </p:nvSpPr>
        <p:spPr>
          <a:xfrm>
            <a:off x="3686538" y="3491307"/>
            <a:ext cx="1774500" cy="2118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9pPr>
          </a:lstStyle>
          <a:p/>
        </p:txBody>
      </p:sp>
      <p:sp>
        <p:nvSpPr>
          <p:cNvPr id="1603" name="Google Shape;1603;p248"/>
          <p:cNvSpPr txBox="1"/>
          <p:nvPr>
            <p:ph idx="3" type="title"/>
          </p:nvPr>
        </p:nvSpPr>
        <p:spPr>
          <a:xfrm>
            <a:off x="6104113" y="3492011"/>
            <a:ext cx="1774500" cy="2118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9pPr>
          </a:lstStyle>
          <a:p/>
        </p:txBody>
      </p:sp>
      <p:sp>
        <p:nvSpPr>
          <p:cNvPr id="1604" name="Google Shape;1604;p248"/>
          <p:cNvSpPr txBox="1"/>
          <p:nvPr>
            <p:ph idx="4"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Three stats" showMasterSp="0">
  <p:cSld name="TITLE_AND_BODY_4_1_1_1_1_1_1_1_1_1_1_1_2">
    <p:bg>
      <p:bgPr>
        <a:solidFill>
          <a:schemeClr val="lt1"/>
        </a:solidFill>
      </p:bgPr>
    </p:bg>
    <p:spTree>
      <p:nvGrpSpPr>
        <p:cNvPr id="1605" name="Shape 1605"/>
        <p:cNvGrpSpPr/>
        <p:nvPr/>
      </p:nvGrpSpPr>
      <p:grpSpPr>
        <a:xfrm>
          <a:off x="0" y="0"/>
          <a:ext cx="0" cy="0"/>
          <a:chOff x="0" y="0"/>
          <a:chExt cx="0" cy="0"/>
        </a:xfrm>
      </p:grpSpPr>
      <p:sp>
        <p:nvSpPr>
          <p:cNvPr id="1606" name="Google Shape;1606;p249"/>
          <p:cNvSpPr txBox="1"/>
          <p:nvPr>
            <p:ph idx="1" type="subTitle"/>
          </p:nvPr>
        </p:nvSpPr>
        <p:spPr>
          <a:xfrm>
            <a:off x="769863" y="2713450"/>
            <a:ext cx="2270100" cy="924600"/>
          </a:xfrm>
          <a:prstGeom prst="rect">
            <a:avLst/>
          </a:prstGeom>
          <a:noFill/>
          <a:ln>
            <a:noFill/>
          </a:ln>
        </p:spPr>
        <p:txBody>
          <a:bodyPr anchorCtr="0" anchor="t" bIns="0" lIns="0" spcFirstLastPara="1" rIns="0" wrap="square" tIns="0">
            <a:noAutofit/>
          </a:bodyPr>
          <a:lstStyle>
            <a:lvl1pPr lvl="0" marR="114300" rtl="0" algn="l">
              <a:lnSpc>
                <a:spcPct val="100000"/>
              </a:lnSpc>
              <a:spcBef>
                <a:spcPts val="0"/>
              </a:spcBef>
              <a:spcAft>
                <a:spcPts val="0"/>
              </a:spcAft>
              <a:buClr>
                <a:srgbClr val="000000"/>
              </a:buClr>
              <a:buSzPts val="1500"/>
              <a:buFont typeface="Arial"/>
              <a:buNone/>
              <a:defRPr b="0" i="0" sz="1500" u="none" cap="none" strike="noStrike">
                <a:solidFill>
                  <a:schemeClr val="dk1"/>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9pPr>
          </a:lstStyle>
          <a:p/>
        </p:txBody>
      </p:sp>
      <p:sp>
        <p:nvSpPr>
          <p:cNvPr id="1607" name="Google Shape;1607;p249"/>
          <p:cNvSpPr txBox="1"/>
          <p:nvPr>
            <p:ph idx="2" type="subTitle"/>
          </p:nvPr>
        </p:nvSpPr>
        <p:spPr>
          <a:xfrm>
            <a:off x="3436988" y="2713450"/>
            <a:ext cx="2270100" cy="924600"/>
          </a:xfrm>
          <a:prstGeom prst="rect">
            <a:avLst/>
          </a:prstGeom>
          <a:noFill/>
          <a:ln>
            <a:noFill/>
          </a:ln>
        </p:spPr>
        <p:txBody>
          <a:bodyPr anchorCtr="0" anchor="t" bIns="0" lIns="0" spcFirstLastPara="1" rIns="0" wrap="square" tIns="0">
            <a:noAutofit/>
          </a:bodyPr>
          <a:lstStyle>
            <a:lvl1pPr lvl="0" marR="114300" rtl="0" algn="l">
              <a:lnSpc>
                <a:spcPct val="100000"/>
              </a:lnSpc>
              <a:spcBef>
                <a:spcPts val="0"/>
              </a:spcBef>
              <a:spcAft>
                <a:spcPts val="0"/>
              </a:spcAft>
              <a:buClr>
                <a:srgbClr val="000000"/>
              </a:buClr>
              <a:buSzPts val="1500"/>
              <a:buFont typeface="Arial"/>
              <a:buNone/>
              <a:defRPr b="0" i="0" sz="1500" u="none" cap="none" strike="noStrike">
                <a:solidFill>
                  <a:schemeClr val="dk1"/>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9pPr>
          </a:lstStyle>
          <a:p/>
        </p:txBody>
      </p:sp>
      <p:sp>
        <p:nvSpPr>
          <p:cNvPr id="1608" name="Google Shape;1608;p249"/>
          <p:cNvSpPr txBox="1"/>
          <p:nvPr>
            <p:ph idx="3" type="subTitle"/>
          </p:nvPr>
        </p:nvSpPr>
        <p:spPr>
          <a:xfrm>
            <a:off x="6104113" y="2713450"/>
            <a:ext cx="2270100" cy="924600"/>
          </a:xfrm>
          <a:prstGeom prst="rect">
            <a:avLst/>
          </a:prstGeom>
          <a:noFill/>
          <a:ln>
            <a:noFill/>
          </a:ln>
        </p:spPr>
        <p:txBody>
          <a:bodyPr anchorCtr="0" anchor="t" bIns="0" lIns="0" spcFirstLastPara="1" rIns="0" wrap="square" tIns="0">
            <a:noAutofit/>
          </a:bodyPr>
          <a:lstStyle>
            <a:lvl1pPr lvl="0" marR="114300" rtl="0" algn="l">
              <a:lnSpc>
                <a:spcPct val="100000"/>
              </a:lnSpc>
              <a:spcBef>
                <a:spcPts val="0"/>
              </a:spcBef>
              <a:spcAft>
                <a:spcPts val="0"/>
              </a:spcAft>
              <a:buClr>
                <a:srgbClr val="000000"/>
              </a:buClr>
              <a:buSzPts val="1500"/>
              <a:buFont typeface="Arial"/>
              <a:buNone/>
              <a:defRPr b="0" i="0" sz="1500" u="none" cap="none" strike="noStrike">
                <a:solidFill>
                  <a:schemeClr val="dk1"/>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9pPr>
          </a:lstStyle>
          <a:p/>
        </p:txBody>
      </p:sp>
      <p:sp>
        <p:nvSpPr>
          <p:cNvPr id="1609" name="Google Shape;1609;p249"/>
          <p:cNvSpPr txBox="1"/>
          <p:nvPr>
            <p:ph type="title"/>
          </p:nvPr>
        </p:nvSpPr>
        <p:spPr>
          <a:xfrm>
            <a:off x="771319" y="1787300"/>
            <a:ext cx="2270100" cy="903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accent2"/>
              </a:buClr>
              <a:buSzPts val="5700"/>
              <a:buFont typeface="Questrial"/>
              <a:buNone/>
              <a:defRPr b="1" i="0" sz="48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1610" name="Google Shape;1610;p249"/>
          <p:cNvSpPr txBox="1"/>
          <p:nvPr>
            <p:ph idx="4" type="title"/>
          </p:nvPr>
        </p:nvSpPr>
        <p:spPr>
          <a:xfrm>
            <a:off x="3440156" y="1787300"/>
            <a:ext cx="2270100" cy="903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1611" name="Google Shape;1611;p249"/>
          <p:cNvSpPr txBox="1"/>
          <p:nvPr>
            <p:ph idx="5" type="title"/>
          </p:nvPr>
        </p:nvSpPr>
        <p:spPr>
          <a:xfrm>
            <a:off x="6107538" y="1787300"/>
            <a:ext cx="2270100" cy="903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1612" name="Google Shape;1612;p249"/>
          <p:cNvSpPr txBox="1"/>
          <p:nvPr>
            <p:ph idx="6"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2pPr>
            <a:lvl3pPr lvl="2"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3pPr>
            <a:lvl4pPr lvl="3"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4pPr>
            <a:lvl5pPr lvl="4"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5pPr>
            <a:lvl6pPr lvl="5"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6pPr>
            <a:lvl7pPr lvl="6"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7pPr>
            <a:lvl8pPr lvl="7"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8pPr>
            <a:lvl9pPr lvl="8"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9pPr>
          </a:lstStyle>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Three boxes + Matcha" showMasterSp="0">
  <p:cSld name="TITLE_AND_BODY_4_1_1_1_1_1_1_1_1_1_1_1_1_2_1">
    <p:bg>
      <p:bgPr>
        <a:solidFill>
          <a:schemeClr val="lt1"/>
        </a:solidFill>
      </p:bgPr>
    </p:bg>
    <p:spTree>
      <p:nvGrpSpPr>
        <p:cNvPr id="1613" name="Shape 1613"/>
        <p:cNvGrpSpPr/>
        <p:nvPr/>
      </p:nvGrpSpPr>
      <p:grpSpPr>
        <a:xfrm>
          <a:off x="0" y="0"/>
          <a:ext cx="0" cy="0"/>
          <a:chOff x="0" y="0"/>
          <a:chExt cx="0" cy="0"/>
        </a:xfrm>
      </p:grpSpPr>
      <p:sp>
        <p:nvSpPr>
          <p:cNvPr id="1614" name="Google Shape;1614;p250"/>
          <p:cNvSpPr/>
          <p:nvPr/>
        </p:nvSpPr>
        <p:spPr>
          <a:xfrm>
            <a:off x="572563" y="1994437"/>
            <a:ext cx="2465400" cy="1904100"/>
          </a:xfrm>
          <a:prstGeom prst="rect">
            <a:avLst/>
          </a:prstGeom>
          <a:solidFill>
            <a:schemeClr val="dk2"/>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1343B"/>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15" name="Google Shape;1615;p250"/>
          <p:cNvSpPr txBox="1"/>
          <p:nvPr>
            <p:ph type="title"/>
          </p:nvPr>
        </p:nvSpPr>
        <p:spPr>
          <a:xfrm>
            <a:off x="707250" y="2089850"/>
            <a:ext cx="2193900" cy="81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9pPr>
          </a:lstStyle>
          <a:p/>
        </p:txBody>
      </p:sp>
      <p:sp>
        <p:nvSpPr>
          <p:cNvPr id="1616" name="Google Shape;1616;p250"/>
          <p:cNvSpPr txBox="1"/>
          <p:nvPr>
            <p:ph idx="2" type="title"/>
          </p:nvPr>
        </p:nvSpPr>
        <p:spPr>
          <a:xfrm>
            <a:off x="707250" y="3004250"/>
            <a:ext cx="2193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617" name="Google Shape;1617;p250"/>
          <p:cNvSpPr/>
          <p:nvPr/>
        </p:nvSpPr>
        <p:spPr>
          <a:xfrm>
            <a:off x="6106163" y="1994437"/>
            <a:ext cx="2465400" cy="1904100"/>
          </a:xfrm>
          <a:prstGeom prst="rect">
            <a:avLst/>
          </a:prstGeom>
          <a:solidFill>
            <a:schemeClr val="dk2"/>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1343B"/>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18" name="Google Shape;1618;p250"/>
          <p:cNvSpPr/>
          <p:nvPr/>
        </p:nvSpPr>
        <p:spPr>
          <a:xfrm>
            <a:off x="3339363" y="1994437"/>
            <a:ext cx="2465400" cy="1904100"/>
          </a:xfrm>
          <a:prstGeom prst="rect">
            <a:avLst/>
          </a:prstGeom>
          <a:solidFill>
            <a:schemeClr val="dk2"/>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1343B"/>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19" name="Google Shape;1619;p250"/>
          <p:cNvSpPr/>
          <p:nvPr/>
        </p:nvSpPr>
        <p:spPr>
          <a:xfrm>
            <a:off x="572563" y="3898456"/>
            <a:ext cx="24654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20" name="Google Shape;1620;p250"/>
          <p:cNvSpPr/>
          <p:nvPr/>
        </p:nvSpPr>
        <p:spPr>
          <a:xfrm>
            <a:off x="6106163" y="3898456"/>
            <a:ext cx="24654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21" name="Google Shape;1621;p250"/>
          <p:cNvSpPr/>
          <p:nvPr/>
        </p:nvSpPr>
        <p:spPr>
          <a:xfrm>
            <a:off x="3339363" y="3898456"/>
            <a:ext cx="24654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22" name="Google Shape;1622;p250"/>
          <p:cNvSpPr txBox="1"/>
          <p:nvPr>
            <p:ph idx="3" type="title"/>
          </p:nvPr>
        </p:nvSpPr>
        <p:spPr>
          <a:xfrm>
            <a:off x="3475119" y="2089850"/>
            <a:ext cx="2193900" cy="81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9pPr>
          </a:lstStyle>
          <a:p/>
        </p:txBody>
      </p:sp>
      <p:sp>
        <p:nvSpPr>
          <p:cNvPr id="1623" name="Google Shape;1623;p250"/>
          <p:cNvSpPr txBox="1"/>
          <p:nvPr>
            <p:ph idx="4" type="title"/>
          </p:nvPr>
        </p:nvSpPr>
        <p:spPr>
          <a:xfrm>
            <a:off x="3475119" y="3004250"/>
            <a:ext cx="2193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624" name="Google Shape;1624;p250"/>
          <p:cNvSpPr txBox="1"/>
          <p:nvPr>
            <p:ph idx="5" type="title"/>
          </p:nvPr>
        </p:nvSpPr>
        <p:spPr>
          <a:xfrm>
            <a:off x="6242956" y="2089850"/>
            <a:ext cx="2193900" cy="81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9pPr>
          </a:lstStyle>
          <a:p/>
        </p:txBody>
      </p:sp>
      <p:sp>
        <p:nvSpPr>
          <p:cNvPr id="1625" name="Google Shape;1625;p250"/>
          <p:cNvSpPr txBox="1"/>
          <p:nvPr>
            <p:ph idx="6" type="title"/>
          </p:nvPr>
        </p:nvSpPr>
        <p:spPr>
          <a:xfrm>
            <a:off x="6242969" y="3004250"/>
            <a:ext cx="2193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626" name="Google Shape;1626;p250"/>
          <p:cNvSpPr txBox="1"/>
          <p:nvPr>
            <p:ph idx="7"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Three Icons + Matcha" showMasterSp="0">
  <p:cSld name="TITLE_AND_BODY_4_1_1_1_1_1_1_1_1_1_1_1_1_1_4">
    <p:bg>
      <p:bgPr>
        <a:solidFill>
          <a:schemeClr val="lt1"/>
        </a:solidFill>
      </p:bgPr>
    </p:bg>
    <p:spTree>
      <p:nvGrpSpPr>
        <p:cNvPr id="1627" name="Shape 1627"/>
        <p:cNvGrpSpPr/>
        <p:nvPr/>
      </p:nvGrpSpPr>
      <p:grpSpPr>
        <a:xfrm>
          <a:off x="0" y="0"/>
          <a:ext cx="0" cy="0"/>
          <a:chOff x="0" y="0"/>
          <a:chExt cx="0" cy="0"/>
        </a:xfrm>
      </p:grpSpPr>
      <p:sp>
        <p:nvSpPr>
          <p:cNvPr id="1628" name="Google Shape;1628;p251"/>
          <p:cNvSpPr/>
          <p:nvPr/>
        </p:nvSpPr>
        <p:spPr>
          <a:xfrm>
            <a:off x="572563" y="1994444"/>
            <a:ext cx="2465400" cy="1693500"/>
          </a:xfrm>
          <a:prstGeom prst="rect">
            <a:avLst/>
          </a:prstGeom>
          <a:solidFill>
            <a:schemeClr val="dk2"/>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1343B"/>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29" name="Google Shape;1629;p251"/>
          <p:cNvSpPr/>
          <p:nvPr/>
        </p:nvSpPr>
        <p:spPr>
          <a:xfrm>
            <a:off x="572563" y="3612706"/>
            <a:ext cx="24654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30" name="Google Shape;1630;p251"/>
          <p:cNvSpPr txBox="1"/>
          <p:nvPr>
            <p:ph type="title"/>
          </p:nvPr>
        </p:nvSpPr>
        <p:spPr>
          <a:xfrm>
            <a:off x="707250" y="2293625"/>
            <a:ext cx="2193900" cy="81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9pPr>
          </a:lstStyle>
          <a:p/>
        </p:txBody>
      </p:sp>
      <p:sp>
        <p:nvSpPr>
          <p:cNvPr id="1631" name="Google Shape;1631;p251"/>
          <p:cNvSpPr txBox="1"/>
          <p:nvPr>
            <p:ph idx="2" type="title"/>
          </p:nvPr>
        </p:nvSpPr>
        <p:spPr>
          <a:xfrm>
            <a:off x="707250" y="2089850"/>
            <a:ext cx="2193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632" name="Google Shape;1632;p251"/>
          <p:cNvSpPr/>
          <p:nvPr/>
        </p:nvSpPr>
        <p:spPr>
          <a:xfrm>
            <a:off x="6106163" y="1994444"/>
            <a:ext cx="2465400" cy="1693500"/>
          </a:xfrm>
          <a:prstGeom prst="rect">
            <a:avLst/>
          </a:prstGeom>
          <a:solidFill>
            <a:schemeClr val="dk2"/>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1343B"/>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33" name="Google Shape;1633;p251"/>
          <p:cNvSpPr/>
          <p:nvPr/>
        </p:nvSpPr>
        <p:spPr>
          <a:xfrm>
            <a:off x="3339363" y="1994444"/>
            <a:ext cx="2465400" cy="1693500"/>
          </a:xfrm>
          <a:prstGeom prst="rect">
            <a:avLst/>
          </a:prstGeom>
          <a:solidFill>
            <a:schemeClr val="dk2"/>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1343B"/>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34" name="Google Shape;1634;p251"/>
          <p:cNvSpPr/>
          <p:nvPr/>
        </p:nvSpPr>
        <p:spPr>
          <a:xfrm>
            <a:off x="6106163" y="3612706"/>
            <a:ext cx="24654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35" name="Google Shape;1635;p251"/>
          <p:cNvSpPr/>
          <p:nvPr/>
        </p:nvSpPr>
        <p:spPr>
          <a:xfrm>
            <a:off x="3339363" y="3612706"/>
            <a:ext cx="24654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36" name="Google Shape;1636;p251"/>
          <p:cNvSpPr txBox="1"/>
          <p:nvPr>
            <p:ph idx="3" type="title"/>
          </p:nvPr>
        </p:nvSpPr>
        <p:spPr>
          <a:xfrm>
            <a:off x="3475119" y="2293625"/>
            <a:ext cx="2193900" cy="81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9pPr>
          </a:lstStyle>
          <a:p/>
        </p:txBody>
      </p:sp>
      <p:sp>
        <p:nvSpPr>
          <p:cNvPr id="1637" name="Google Shape;1637;p251"/>
          <p:cNvSpPr txBox="1"/>
          <p:nvPr>
            <p:ph idx="4" type="title"/>
          </p:nvPr>
        </p:nvSpPr>
        <p:spPr>
          <a:xfrm>
            <a:off x="3475119" y="2089850"/>
            <a:ext cx="2193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638" name="Google Shape;1638;p251"/>
          <p:cNvSpPr txBox="1"/>
          <p:nvPr>
            <p:ph idx="5" type="title"/>
          </p:nvPr>
        </p:nvSpPr>
        <p:spPr>
          <a:xfrm>
            <a:off x="6242956" y="2293625"/>
            <a:ext cx="2193900" cy="81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9pPr>
          </a:lstStyle>
          <a:p/>
        </p:txBody>
      </p:sp>
      <p:sp>
        <p:nvSpPr>
          <p:cNvPr id="1639" name="Google Shape;1639;p251"/>
          <p:cNvSpPr txBox="1"/>
          <p:nvPr>
            <p:ph idx="6" type="title"/>
          </p:nvPr>
        </p:nvSpPr>
        <p:spPr>
          <a:xfrm>
            <a:off x="6242956" y="2089850"/>
            <a:ext cx="2193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640" name="Google Shape;1640;p251"/>
          <p:cNvSpPr txBox="1"/>
          <p:nvPr>
            <p:ph idx="7"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Three long + Matcha" showMasterSp="0">
  <p:cSld name="TITLE_AND_BODY_4_1_1_1_1_1_1_1_1_1_1_1_1_1_3_1">
    <p:bg>
      <p:bgPr>
        <a:solidFill>
          <a:schemeClr val="lt1"/>
        </a:solidFill>
      </p:bgPr>
    </p:bg>
    <p:spTree>
      <p:nvGrpSpPr>
        <p:cNvPr id="1641" name="Shape 1641"/>
        <p:cNvGrpSpPr/>
        <p:nvPr/>
      </p:nvGrpSpPr>
      <p:grpSpPr>
        <a:xfrm>
          <a:off x="0" y="0"/>
          <a:ext cx="0" cy="0"/>
          <a:chOff x="0" y="0"/>
          <a:chExt cx="0" cy="0"/>
        </a:xfrm>
      </p:grpSpPr>
      <p:sp>
        <p:nvSpPr>
          <p:cNvPr id="1642" name="Google Shape;1642;p252"/>
          <p:cNvSpPr/>
          <p:nvPr/>
        </p:nvSpPr>
        <p:spPr>
          <a:xfrm>
            <a:off x="3706213" y="1287525"/>
            <a:ext cx="1504500" cy="2568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6140C"/>
              </a:solidFill>
              <a:latin typeface="IBM Plex Sans"/>
              <a:ea typeface="IBM Plex Sans"/>
              <a:cs typeface="IBM Plex Sans"/>
              <a:sym typeface="IBM Plex Sans"/>
            </a:endParaRPr>
          </a:p>
        </p:txBody>
      </p:sp>
      <p:sp>
        <p:nvSpPr>
          <p:cNvPr id="1643" name="Google Shape;1643;p252"/>
          <p:cNvSpPr txBox="1"/>
          <p:nvPr>
            <p:ph type="title"/>
          </p:nvPr>
        </p:nvSpPr>
        <p:spPr>
          <a:xfrm>
            <a:off x="3898513" y="2188850"/>
            <a:ext cx="1119900" cy="2118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644" name="Google Shape;1644;p252"/>
          <p:cNvSpPr txBox="1"/>
          <p:nvPr>
            <p:ph idx="2" type="title"/>
          </p:nvPr>
        </p:nvSpPr>
        <p:spPr>
          <a:xfrm>
            <a:off x="571500" y="1575488"/>
            <a:ext cx="2664900" cy="3234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9pPr>
          </a:lstStyle>
          <a:p/>
        </p:txBody>
      </p:sp>
      <p:sp>
        <p:nvSpPr>
          <p:cNvPr id="1645" name="Google Shape;1645;p252"/>
          <p:cNvSpPr/>
          <p:nvPr/>
        </p:nvSpPr>
        <p:spPr>
          <a:xfrm>
            <a:off x="3706213" y="3780825"/>
            <a:ext cx="15045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46" name="Google Shape;1646;p252"/>
          <p:cNvSpPr txBox="1"/>
          <p:nvPr>
            <p:ph idx="3" type="title"/>
          </p:nvPr>
        </p:nvSpPr>
        <p:spPr>
          <a:xfrm>
            <a:off x="3898513" y="1543938"/>
            <a:ext cx="1119900" cy="55410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chemeClr val="dk1"/>
              </a:buClr>
              <a:buSzPts val="3600"/>
              <a:buFont typeface="IBM Plex Sans SemiBold"/>
              <a:buNone/>
              <a:defRPr b="0" i="0" sz="3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647" name="Google Shape;1647;p252"/>
          <p:cNvSpPr/>
          <p:nvPr/>
        </p:nvSpPr>
        <p:spPr>
          <a:xfrm>
            <a:off x="7066913" y="1287525"/>
            <a:ext cx="1504500" cy="2568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6140C"/>
              </a:solidFill>
              <a:latin typeface="IBM Plex Sans"/>
              <a:ea typeface="IBM Plex Sans"/>
              <a:cs typeface="IBM Plex Sans"/>
              <a:sym typeface="IBM Plex Sans"/>
            </a:endParaRPr>
          </a:p>
        </p:txBody>
      </p:sp>
      <p:sp>
        <p:nvSpPr>
          <p:cNvPr id="1648" name="Google Shape;1648;p252"/>
          <p:cNvSpPr txBox="1"/>
          <p:nvPr>
            <p:ph idx="4" type="title"/>
          </p:nvPr>
        </p:nvSpPr>
        <p:spPr>
          <a:xfrm>
            <a:off x="7259213" y="2188850"/>
            <a:ext cx="1119900" cy="2118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649" name="Google Shape;1649;p252"/>
          <p:cNvSpPr/>
          <p:nvPr/>
        </p:nvSpPr>
        <p:spPr>
          <a:xfrm>
            <a:off x="7066913" y="3780825"/>
            <a:ext cx="15045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50" name="Google Shape;1650;p252"/>
          <p:cNvSpPr txBox="1"/>
          <p:nvPr>
            <p:ph idx="5" type="title"/>
          </p:nvPr>
        </p:nvSpPr>
        <p:spPr>
          <a:xfrm>
            <a:off x="7259213" y="1543938"/>
            <a:ext cx="1119900" cy="55410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chemeClr val="dk1"/>
              </a:buClr>
              <a:buSzPts val="3600"/>
              <a:buFont typeface="IBM Plex Sans SemiBold"/>
              <a:buNone/>
              <a:defRPr b="0" i="0" sz="3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651" name="Google Shape;1651;p252"/>
          <p:cNvSpPr/>
          <p:nvPr/>
        </p:nvSpPr>
        <p:spPr>
          <a:xfrm>
            <a:off x="5386563" y="1287525"/>
            <a:ext cx="1504500" cy="2568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6140C"/>
              </a:solidFill>
              <a:latin typeface="IBM Plex Sans"/>
              <a:ea typeface="IBM Plex Sans"/>
              <a:cs typeface="IBM Plex Sans"/>
              <a:sym typeface="IBM Plex Sans"/>
            </a:endParaRPr>
          </a:p>
        </p:txBody>
      </p:sp>
      <p:sp>
        <p:nvSpPr>
          <p:cNvPr id="1652" name="Google Shape;1652;p252"/>
          <p:cNvSpPr txBox="1"/>
          <p:nvPr>
            <p:ph idx="6" type="title"/>
          </p:nvPr>
        </p:nvSpPr>
        <p:spPr>
          <a:xfrm>
            <a:off x="5578863" y="2188850"/>
            <a:ext cx="1119900" cy="2118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653" name="Google Shape;1653;p252"/>
          <p:cNvSpPr/>
          <p:nvPr/>
        </p:nvSpPr>
        <p:spPr>
          <a:xfrm>
            <a:off x="5386563" y="3780825"/>
            <a:ext cx="15045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54" name="Google Shape;1654;p252"/>
          <p:cNvSpPr txBox="1"/>
          <p:nvPr>
            <p:ph idx="7" type="title"/>
          </p:nvPr>
        </p:nvSpPr>
        <p:spPr>
          <a:xfrm>
            <a:off x="5578863" y="1543938"/>
            <a:ext cx="1119900" cy="55410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chemeClr val="dk1"/>
              </a:buClr>
              <a:buSzPts val="3600"/>
              <a:buFont typeface="IBM Plex Sans SemiBold"/>
              <a:buNone/>
              <a:defRPr b="0" i="0" sz="3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Pic + 3 Matcha" showMasterSp="0">
  <p:cSld name="TITLE_AND_BODY_4_1_1_1_1_1_1_1_1_1_1_1_1_1_3_1_1_1_1">
    <p:bg>
      <p:bgPr>
        <a:solidFill>
          <a:schemeClr val="lt1"/>
        </a:solidFill>
      </p:bgPr>
    </p:bg>
    <p:spTree>
      <p:nvGrpSpPr>
        <p:cNvPr id="1655" name="Shape 1655"/>
        <p:cNvGrpSpPr/>
        <p:nvPr/>
      </p:nvGrpSpPr>
      <p:grpSpPr>
        <a:xfrm>
          <a:off x="0" y="0"/>
          <a:ext cx="0" cy="0"/>
          <a:chOff x="0" y="0"/>
          <a:chExt cx="0" cy="0"/>
        </a:xfrm>
      </p:grpSpPr>
      <p:sp>
        <p:nvSpPr>
          <p:cNvPr id="1656" name="Google Shape;1656;p253"/>
          <p:cNvSpPr/>
          <p:nvPr/>
        </p:nvSpPr>
        <p:spPr>
          <a:xfrm>
            <a:off x="3802787" y="2793863"/>
            <a:ext cx="1351800" cy="13497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C1600"/>
              </a:solidFill>
              <a:latin typeface="IBM Plex Sans"/>
              <a:ea typeface="IBM Plex Sans"/>
              <a:cs typeface="IBM Plex Sans"/>
              <a:sym typeface="IBM Plex Sans"/>
            </a:endParaRPr>
          </a:p>
        </p:txBody>
      </p:sp>
      <p:sp>
        <p:nvSpPr>
          <p:cNvPr id="1657" name="Google Shape;1657;p253"/>
          <p:cNvSpPr/>
          <p:nvPr/>
        </p:nvSpPr>
        <p:spPr>
          <a:xfrm>
            <a:off x="3802788" y="4068263"/>
            <a:ext cx="13518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58" name="Google Shape;1658;p253"/>
          <p:cNvSpPr txBox="1"/>
          <p:nvPr>
            <p:ph type="title"/>
          </p:nvPr>
        </p:nvSpPr>
        <p:spPr>
          <a:xfrm>
            <a:off x="3925113" y="2853596"/>
            <a:ext cx="1107000" cy="5004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659" name="Google Shape;1659;p253"/>
          <p:cNvSpPr/>
          <p:nvPr>
            <p:ph idx="2" type="pic"/>
          </p:nvPr>
        </p:nvSpPr>
        <p:spPr>
          <a:xfrm>
            <a:off x="0" y="0"/>
            <a:ext cx="3235200" cy="5143500"/>
          </a:xfrm>
          <a:prstGeom prst="rect">
            <a:avLst/>
          </a:prstGeom>
          <a:noFill/>
          <a:ln>
            <a:noFill/>
          </a:ln>
        </p:spPr>
      </p:sp>
      <p:sp>
        <p:nvSpPr>
          <p:cNvPr id="1660" name="Google Shape;1660;p253"/>
          <p:cNvSpPr/>
          <p:nvPr/>
        </p:nvSpPr>
        <p:spPr>
          <a:xfrm>
            <a:off x="5400924" y="2793863"/>
            <a:ext cx="1351800" cy="13497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IBM Plex Sans"/>
              <a:ea typeface="IBM Plex Sans"/>
              <a:cs typeface="IBM Plex Sans"/>
              <a:sym typeface="IBM Plex Sans"/>
            </a:endParaRPr>
          </a:p>
        </p:txBody>
      </p:sp>
      <p:sp>
        <p:nvSpPr>
          <p:cNvPr id="1661" name="Google Shape;1661;p253"/>
          <p:cNvSpPr/>
          <p:nvPr/>
        </p:nvSpPr>
        <p:spPr>
          <a:xfrm>
            <a:off x="6999062" y="2793863"/>
            <a:ext cx="1351800" cy="13497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C1600"/>
              </a:solidFill>
              <a:latin typeface="IBM Plex Sans"/>
              <a:ea typeface="IBM Plex Sans"/>
              <a:cs typeface="IBM Plex Sans"/>
              <a:sym typeface="IBM Plex Sans"/>
            </a:endParaRPr>
          </a:p>
        </p:txBody>
      </p:sp>
      <p:sp>
        <p:nvSpPr>
          <p:cNvPr id="1662" name="Google Shape;1662;p253"/>
          <p:cNvSpPr/>
          <p:nvPr/>
        </p:nvSpPr>
        <p:spPr>
          <a:xfrm>
            <a:off x="5400925" y="4068263"/>
            <a:ext cx="13518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63" name="Google Shape;1663;p253"/>
          <p:cNvSpPr/>
          <p:nvPr/>
        </p:nvSpPr>
        <p:spPr>
          <a:xfrm>
            <a:off x="6999063" y="4068263"/>
            <a:ext cx="13518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64" name="Google Shape;1664;p253"/>
          <p:cNvSpPr txBox="1"/>
          <p:nvPr>
            <p:ph idx="3" type="title"/>
          </p:nvPr>
        </p:nvSpPr>
        <p:spPr>
          <a:xfrm>
            <a:off x="3803904" y="571500"/>
            <a:ext cx="46347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665" name="Google Shape;1665;p253"/>
          <p:cNvSpPr txBox="1"/>
          <p:nvPr>
            <p:ph idx="4" type="title"/>
          </p:nvPr>
        </p:nvSpPr>
        <p:spPr>
          <a:xfrm>
            <a:off x="3925113" y="3362813"/>
            <a:ext cx="1107000" cy="2118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666" name="Google Shape;1666;p253"/>
          <p:cNvSpPr txBox="1"/>
          <p:nvPr>
            <p:ph idx="5" type="title"/>
          </p:nvPr>
        </p:nvSpPr>
        <p:spPr>
          <a:xfrm>
            <a:off x="5523250" y="2853596"/>
            <a:ext cx="1107000" cy="5004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667" name="Google Shape;1667;p253"/>
          <p:cNvSpPr txBox="1"/>
          <p:nvPr>
            <p:ph idx="6" type="title"/>
          </p:nvPr>
        </p:nvSpPr>
        <p:spPr>
          <a:xfrm>
            <a:off x="5523250" y="3362813"/>
            <a:ext cx="1107000" cy="2118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668" name="Google Shape;1668;p253"/>
          <p:cNvSpPr txBox="1"/>
          <p:nvPr>
            <p:ph idx="7" type="title"/>
          </p:nvPr>
        </p:nvSpPr>
        <p:spPr>
          <a:xfrm>
            <a:off x="7121388" y="2853596"/>
            <a:ext cx="1107000" cy="5004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669" name="Google Shape;1669;p253"/>
          <p:cNvSpPr txBox="1"/>
          <p:nvPr>
            <p:ph idx="8" type="title"/>
          </p:nvPr>
        </p:nvSpPr>
        <p:spPr>
          <a:xfrm>
            <a:off x="7121388" y="3362813"/>
            <a:ext cx="1107000" cy="2118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Agenda | List + Time" showMasterSp="0">
  <p:cSld name="TITLE_AND_BODY_2">
    <p:bg>
      <p:bgPr>
        <a:solidFill>
          <a:schemeClr val="lt1"/>
        </a:solidFill>
      </p:bgPr>
    </p:bg>
    <p:spTree>
      <p:nvGrpSpPr>
        <p:cNvPr id="120" name="Shape 120"/>
        <p:cNvGrpSpPr/>
        <p:nvPr/>
      </p:nvGrpSpPr>
      <p:grpSpPr>
        <a:xfrm>
          <a:off x="0" y="0"/>
          <a:ext cx="0" cy="0"/>
          <a:chOff x="0" y="0"/>
          <a:chExt cx="0" cy="0"/>
        </a:xfrm>
      </p:grpSpPr>
      <p:sp>
        <p:nvSpPr>
          <p:cNvPr id="121" name="Google Shape;121;p27"/>
          <p:cNvSpPr txBox="1"/>
          <p:nvPr/>
        </p:nvSpPr>
        <p:spPr>
          <a:xfrm>
            <a:off x="572562" y="914400"/>
            <a:ext cx="2498700" cy="6417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03363D"/>
              </a:buClr>
              <a:buSzPts val="4900"/>
              <a:buFont typeface="Questrial"/>
              <a:buNone/>
            </a:pPr>
            <a:r>
              <a:rPr b="0" i="0" lang="en" sz="5100" u="none" cap="none" strike="noStrike">
                <a:solidFill>
                  <a:srgbClr val="16140C"/>
                </a:solidFill>
                <a:latin typeface="DM Serif Text"/>
                <a:ea typeface="DM Serif Text"/>
                <a:cs typeface="DM Serif Text"/>
                <a:sym typeface="DM Serif Text"/>
              </a:rPr>
              <a:t>Agenda</a:t>
            </a:r>
            <a:endParaRPr b="0" i="0" sz="5100" u="none" cap="none" strike="noStrike">
              <a:solidFill>
                <a:srgbClr val="16140C"/>
              </a:solidFill>
              <a:latin typeface="DM Serif Text"/>
              <a:ea typeface="DM Serif Text"/>
              <a:cs typeface="DM Serif Text"/>
              <a:sym typeface="DM Serif Text"/>
            </a:endParaRPr>
          </a:p>
        </p:txBody>
      </p:sp>
      <p:sp>
        <p:nvSpPr>
          <p:cNvPr id="122" name="Google Shape;122;p27"/>
          <p:cNvSpPr txBox="1"/>
          <p:nvPr>
            <p:ph idx="1" type="subTitle"/>
          </p:nvPr>
        </p:nvSpPr>
        <p:spPr>
          <a:xfrm>
            <a:off x="4695263" y="897145"/>
            <a:ext cx="3876300" cy="4626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23" name="Google Shape;123;p27"/>
          <p:cNvSpPr txBox="1"/>
          <p:nvPr>
            <p:ph idx="2" type="subTitle"/>
          </p:nvPr>
        </p:nvSpPr>
        <p:spPr>
          <a:xfrm>
            <a:off x="4695263" y="1449982"/>
            <a:ext cx="3876300" cy="4626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24" name="Google Shape;124;p27"/>
          <p:cNvSpPr txBox="1"/>
          <p:nvPr>
            <p:ph idx="3" type="subTitle"/>
          </p:nvPr>
        </p:nvSpPr>
        <p:spPr>
          <a:xfrm>
            <a:off x="4695263" y="2002820"/>
            <a:ext cx="3876300" cy="4626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25" name="Google Shape;125;p27"/>
          <p:cNvSpPr txBox="1"/>
          <p:nvPr>
            <p:ph idx="4" type="subTitle"/>
          </p:nvPr>
        </p:nvSpPr>
        <p:spPr>
          <a:xfrm>
            <a:off x="4695263" y="2555657"/>
            <a:ext cx="3876300" cy="4626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26" name="Google Shape;126;p27"/>
          <p:cNvSpPr txBox="1"/>
          <p:nvPr>
            <p:ph idx="5" type="subTitle"/>
          </p:nvPr>
        </p:nvSpPr>
        <p:spPr>
          <a:xfrm>
            <a:off x="4695263" y="3108495"/>
            <a:ext cx="3876300" cy="4626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27" name="Google Shape;127;p27"/>
          <p:cNvSpPr txBox="1"/>
          <p:nvPr>
            <p:ph idx="6" type="subTitle"/>
          </p:nvPr>
        </p:nvSpPr>
        <p:spPr>
          <a:xfrm>
            <a:off x="4695263" y="3661332"/>
            <a:ext cx="3876300" cy="4626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300"/>
              <a:buFont typeface="IBM Plex Sans SemiBold"/>
              <a:buNone/>
              <a:defRPr b="0" i="0" sz="13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Icons + 4 Berry" showMasterSp="0">
  <p:cSld name="TITLE_AND_BODY_4_1_1_1_1_1_1_1_1_1_1_1_1_1_2_1">
    <p:bg>
      <p:bgPr>
        <a:solidFill>
          <a:schemeClr val="lt1"/>
        </a:solidFill>
      </p:bgPr>
    </p:bg>
    <p:spTree>
      <p:nvGrpSpPr>
        <p:cNvPr id="1670" name="Shape 1670"/>
        <p:cNvGrpSpPr/>
        <p:nvPr/>
      </p:nvGrpSpPr>
      <p:grpSpPr>
        <a:xfrm>
          <a:off x="0" y="0"/>
          <a:ext cx="0" cy="0"/>
          <a:chOff x="0" y="0"/>
          <a:chExt cx="0" cy="0"/>
        </a:xfrm>
      </p:grpSpPr>
      <p:sp>
        <p:nvSpPr>
          <p:cNvPr id="1671" name="Google Shape;1671;p254"/>
          <p:cNvSpPr/>
          <p:nvPr/>
        </p:nvSpPr>
        <p:spPr>
          <a:xfrm>
            <a:off x="5995425" y="570888"/>
            <a:ext cx="2573400" cy="19317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C1600"/>
              </a:solidFill>
              <a:latin typeface="IBM Plex Sans"/>
              <a:ea typeface="IBM Plex Sans"/>
              <a:cs typeface="IBM Plex Sans"/>
              <a:sym typeface="IBM Plex Sans"/>
            </a:endParaRPr>
          </a:p>
        </p:txBody>
      </p:sp>
      <p:sp>
        <p:nvSpPr>
          <p:cNvPr id="1672" name="Google Shape;1672;p254"/>
          <p:cNvSpPr/>
          <p:nvPr/>
        </p:nvSpPr>
        <p:spPr>
          <a:xfrm>
            <a:off x="3285288" y="570888"/>
            <a:ext cx="2573400" cy="19317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C1600"/>
              </a:solidFill>
              <a:latin typeface="IBM Plex Sans"/>
              <a:ea typeface="IBM Plex Sans"/>
              <a:cs typeface="IBM Plex Sans"/>
              <a:sym typeface="IBM Plex Sans"/>
            </a:endParaRPr>
          </a:p>
        </p:txBody>
      </p:sp>
      <p:sp>
        <p:nvSpPr>
          <p:cNvPr id="1673" name="Google Shape;1673;p254"/>
          <p:cNvSpPr/>
          <p:nvPr/>
        </p:nvSpPr>
        <p:spPr>
          <a:xfrm>
            <a:off x="3285288" y="2426388"/>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74" name="Google Shape;1674;p254"/>
          <p:cNvSpPr/>
          <p:nvPr/>
        </p:nvSpPr>
        <p:spPr>
          <a:xfrm>
            <a:off x="5995425" y="2426388"/>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75" name="Google Shape;1675;p254"/>
          <p:cNvSpPr txBox="1"/>
          <p:nvPr>
            <p:ph type="title"/>
          </p:nvPr>
        </p:nvSpPr>
        <p:spPr>
          <a:xfrm>
            <a:off x="3513613" y="794425"/>
            <a:ext cx="1497000" cy="1368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676" name="Google Shape;1676;p254"/>
          <p:cNvSpPr txBox="1"/>
          <p:nvPr>
            <p:ph idx="2" type="title"/>
          </p:nvPr>
        </p:nvSpPr>
        <p:spPr>
          <a:xfrm>
            <a:off x="6225700" y="794425"/>
            <a:ext cx="1497000" cy="1368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677" name="Google Shape;1677;p254"/>
          <p:cNvSpPr/>
          <p:nvPr/>
        </p:nvSpPr>
        <p:spPr>
          <a:xfrm>
            <a:off x="5998013" y="2608288"/>
            <a:ext cx="2573400" cy="19317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C1600"/>
              </a:solidFill>
              <a:latin typeface="IBM Plex Sans"/>
              <a:ea typeface="IBM Plex Sans"/>
              <a:cs typeface="IBM Plex Sans"/>
              <a:sym typeface="IBM Plex Sans"/>
            </a:endParaRPr>
          </a:p>
        </p:txBody>
      </p:sp>
      <p:sp>
        <p:nvSpPr>
          <p:cNvPr id="1678" name="Google Shape;1678;p254"/>
          <p:cNvSpPr/>
          <p:nvPr/>
        </p:nvSpPr>
        <p:spPr>
          <a:xfrm>
            <a:off x="3287875" y="2608288"/>
            <a:ext cx="2573400" cy="19317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C1600"/>
              </a:solidFill>
              <a:latin typeface="IBM Plex Sans"/>
              <a:ea typeface="IBM Plex Sans"/>
              <a:cs typeface="IBM Plex Sans"/>
              <a:sym typeface="IBM Plex Sans"/>
            </a:endParaRPr>
          </a:p>
        </p:txBody>
      </p:sp>
      <p:sp>
        <p:nvSpPr>
          <p:cNvPr id="1679" name="Google Shape;1679;p254"/>
          <p:cNvSpPr/>
          <p:nvPr/>
        </p:nvSpPr>
        <p:spPr>
          <a:xfrm>
            <a:off x="3287875" y="4463788"/>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80" name="Google Shape;1680;p254"/>
          <p:cNvSpPr/>
          <p:nvPr/>
        </p:nvSpPr>
        <p:spPr>
          <a:xfrm>
            <a:off x="5998013" y="4463788"/>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681" name="Google Shape;1681;p254"/>
          <p:cNvSpPr txBox="1"/>
          <p:nvPr>
            <p:ph idx="3" type="title"/>
          </p:nvPr>
        </p:nvSpPr>
        <p:spPr>
          <a:xfrm>
            <a:off x="3516200" y="2831825"/>
            <a:ext cx="1497000" cy="1368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682" name="Google Shape;1682;p254"/>
          <p:cNvSpPr txBox="1"/>
          <p:nvPr>
            <p:ph idx="4" type="title"/>
          </p:nvPr>
        </p:nvSpPr>
        <p:spPr>
          <a:xfrm>
            <a:off x="6228288" y="2831825"/>
            <a:ext cx="1497000" cy="1368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683" name="Google Shape;1683;p254"/>
          <p:cNvSpPr txBox="1"/>
          <p:nvPr>
            <p:ph idx="5" type="title"/>
          </p:nvPr>
        </p:nvSpPr>
        <p:spPr>
          <a:xfrm>
            <a:off x="571500" y="571500"/>
            <a:ext cx="2457600" cy="40005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hree pictures (Big)" showMasterSp="0">
  <p:cSld name="TITLE_AND_BODY_4_1_1_1_1_1_1_1_1_1_1_1_1_1_1_1">
    <p:bg>
      <p:bgPr>
        <a:solidFill>
          <a:schemeClr val="lt1"/>
        </a:solidFill>
      </p:bgPr>
    </p:bg>
    <p:spTree>
      <p:nvGrpSpPr>
        <p:cNvPr id="1684" name="Shape 1684"/>
        <p:cNvGrpSpPr/>
        <p:nvPr/>
      </p:nvGrpSpPr>
      <p:grpSpPr>
        <a:xfrm>
          <a:off x="0" y="0"/>
          <a:ext cx="0" cy="0"/>
          <a:chOff x="0" y="0"/>
          <a:chExt cx="0" cy="0"/>
        </a:xfrm>
      </p:grpSpPr>
      <p:sp>
        <p:nvSpPr>
          <p:cNvPr id="1685" name="Google Shape;1685;p255"/>
          <p:cNvSpPr/>
          <p:nvPr>
            <p:ph idx="2" type="pic"/>
          </p:nvPr>
        </p:nvSpPr>
        <p:spPr>
          <a:xfrm>
            <a:off x="6593513" y="1873238"/>
            <a:ext cx="1977900" cy="2086200"/>
          </a:xfrm>
          <a:prstGeom prst="rect">
            <a:avLst/>
          </a:prstGeom>
          <a:noFill/>
          <a:ln>
            <a:noFill/>
          </a:ln>
        </p:spPr>
      </p:sp>
      <p:sp>
        <p:nvSpPr>
          <p:cNvPr id="1686" name="Google Shape;1686;p255"/>
          <p:cNvSpPr/>
          <p:nvPr>
            <p:ph idx="3" type="pic"/>
          </p:nvPr>
        </p:nvSpPr>
        <p:spPr>
          <a:xfrm>
            <a:off x="3641288" y="1873238"/>
            <a:ext cx="1977900" cy="2086200"/>
          </a:xfrm>
          <a:prstGeom prst="rect">
            <a:avLst/>
          </a:prstGeom>
          <a:noFill/>
          <a:ln>
            <a:noFill/>
          </a:ln>
        </p:spPr>
      </p:sp>
      <p:sp>
        <p:nvSpPr>
          <p:cNvPr id="1687" name="Google Shape;1687;p255"/>
          <p:cNvSpPr/>
          <p:nvPr>
            <p:ph idx="4" type="pic"/>
          </p:nvPr>
        </p:nvSpPr>
        <p:spPr>
          <a:xfrm>
            <a:off x="573788" y="1873238"/>
            <a:ext cx="1977900" cy="2086200"/>
          </a:xfrm>
          <a:prstGeom prst="rect">
            <a:avLst/>
          </a:prstGeom>
          <a:noFill/>
          <a:ln>
            <a:noFill/>
          </a:ln>
        </p:spPr>
      </p:sp>
      <p:sp>
        <p:nvSpPr>
          <p:cNvPr id="1688" name="Google Shape;1688;p255"/>
          <p:cNvSpPr txBox="1"/>
          <p:nvPr>
            <p:ph type="title"/>
          </p:nvPr>
        </p:nvSpPr>
        <p:spPr>
          <a:xfrm>
            <a:off x="571500" y="571500"/>
            <a:ext cx="80001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689" name="Google Shape;1689;p255"/>
          <p:cNvSpPr txBox="1"/>
          <p:nvPr>
            <p:ph idx="5" type="title"/>
          </p:nvPr>
        </p:nvSpPr>
        <p:spPr>
          <a:xfrm>
            <a:off x="582725" y="1487888"/>
            <a:ext cx="1977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690" name="Google Shape;1690;p255"/>
          <p:cNvSpPr txBox="1"/>
          <p:nvPr>
            <p:ph idx="6" type="title"/>
          </p:nvPr>
        </p:nvSpPr>
        <p:spPr>
          <a:xfrm>
            <a:off x="6582325" y="1487888"/>
            <a:ext cx="1977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691" name="Google Shape;1691;p255"/>
          <p:cNvSpPr txBox="1"/>
          <p:nvPr>
            <p:ph idx="7" type="title"/>
          </p:nvPr>
        </p:nvSpPr>
        <p:spPr>
          <a:xfrm>
            <a:off x="3648025" y="1487888"/>
            <a:ext cx="1977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692" name="Google Shape;1692;p255"/>
          <p:cNvSpPr txBox="1"/>
          <p:nvPr>
            <p:ph idx="8" type="title"/>
          </p:nvPr>
        </p:nvSpPr>
        <p:spPr>
          <a:xfrm>
            <a:off x="565288" y="4073613"/>
            <a:ext cx="1977900" cy="211800"/>
          </a:xfrm>
          <a:prstGeom prst="rect">
            <a:avLst/>
          </a:prstGeom>
          <a:noFill/>
          <a:ln>
            <a:noFill/>
          </a:ln>
        </p:spPr>
        <p:txBody>
          <a:bodyPr anchorCtr="0" anchor="ctr" bIns="0" lIns="0" spcFirstLastPara="1" rIns="0" wrap="square" tIns="0">
            <a:sp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693" name="Google Shape;1693;p255"/>
          <p:cNvSpPr txBox="1"/>
          <p:nvPr>
            <p:ph idx="9" type="title"/>
          </p:nvPr>
        </p:nvSpPr>
        <p:spPr>
          <a:xfrm>
            <a:off x="6564888" y="4073613"/>
            <a:ext cx="1977900" cy="211800"/>
          </a:xfrm>
          <a:prstGeom prst="rect">
            <a:avLst/>
          </a:prstGeom>
          <a:noFill/>
          <a:ln>
            <a:noFill/>
          </a:ln>
        </p:spPr>
        <p:txBody>
          <a:bodyPr anchorCtr="0" anchor="ctr" bIns="0" lIns="0" spcFirstLastPara="1" rIns="0" wrap="square" tIns="0">
            <a:sp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694" name="Google Shape;1694;p255"/>
          <p:cNvSpPr txBox="1"/>
          <p:nvPr>
            <p:ph idx="13" type="title"/>
          </p:nvPr>
        </p:nvSpPr>
        <p:spPr>
          <a:xfrm>
            <a:off x="3630588" y="4073613"/>
            <a:ext cx="1977900" cy="211800"/>
          </a:xfrm>
          <a:prstGeom prst="rect">
            <a:avLst/>
          </a:prstGeom>
          <a:noFill/>
          <a:ln>
            <a:noFill/>
          </a:ln>
        </p:spPr>
        <p:txBody>
          <a:bodyPr anchorCtr="0" anchor="ctr" bIns="0" lIns="0" spcFirstLastPara="1" rIns="0" wrap="square" tIns="0">
            <a:sp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hree boxes" showMasterSp="0">
  <p:cSld name="TITLE_AND_BODY_4_1_1_1_1_1_1_1_1_1_1_1_1_1_1_1_2">
    <p:bg>
      <p:bgPr>
        <a:solidFill>
          <a:schemeClr val="lt1"/>
        </a:solidFill>
      </p:bgPr>
    </p:bg>
    <p:spTree>
      <p:nvGrpSpPr>
        <p:cNvPr id="1695" name="Shape 1695"/>
        <p:cNvGrpSpPr/>
        <p:nvPr/>
      </p:nvGrpSpPr>
      <p:grpSpPr>
        <a:xfrm>
          <a:off x="0" y="0"/>
          <a:ext cx="0" cy="0"/>
          <a:chOff x="0" y="0"/>
          <a:chExt cx="0" cy="0"/>
        </a:xfrm>
      </p:grpSpPr>
      <p:sp>
        <p:nvSpPr>
          <p:cNvPr id="1696" name="Google Shape;1696;p256"/>
          <p:cNvSpPr txBox="1"/>
          <p:nvPr>
            <p:ph idx="1" type="subTitle"/>
          </p:nvPr>
        </p:nvSpPr>
        <p:spPr>
          <a:xfrm>
            <a:off x="573788" y="2253688"/>
            <a:ext cx="2522100" cy="1557600"/>
          </a:xfrm>
          <a:prstGeom prst="rect">
            <a:avLst/>
          </a:prstGeom>
          <a:solidFill>
            <a:schemeClr val="dk2"/>
          </a:solidFill>
          <a:ln>
            <a:noFill/>
          </a:ln>
        </p:spPr>
        <p:txBody>
          <a:bodyPr anchorCtr="0" anchor="t" bIns="0" lIns="0" spcFirstLastPara="1" rIns="0" wrap="square" tIns="0">
            <a:spAutoFit/>
          </a:bodyPr>
          <a:lstStyle>
            <a:lvl1pPr lvl="0" marR="0" rtl="0" algn="l">
              <a:lnSpc>
                <a:spcPct val="115000"/>
              </a:lnSpc>
              <a:spcBef>
                <a:spcPts val="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1pPr>
            <a:lvl2pPr lvl="1"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2pPr>
            <a:lvl3pPr lvl="2"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3pPr>
            <a:lvl4pPr lvl="3"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4pPr>
            <a:lvl5pPr lvl="4"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5pPr>
            <a:lvl6pPr lvl="5"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6pPr>
            <a:lvl7pPr lvl="6"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7pPr>
            <a:lvl8pPr lvl="7"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8pPr>
            <a:lvl9pPr lvl="8" marR="0" rtl="0" algn="l">
              <a:lnSpc>
                <a:spcPct val="115000"/>
              </a:lnSpc>
              <a:spcBef>
                <a:spcPts val="500"/>
              </a:spcBef>
              <a:spcAft>
                <a:spcPts val="50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9pPr>
          </a:lstStyle>
          <a:p/>
        </p:txBody>
      </p:sp>
      <p:sp>
        <p:nvSpPr>
          <p:cNvPr id="1697" name="Google Shape;1697;p256"/>
          <p:cNvSpPr txBox="1"/>
          <p:nvPr>
            <p:ph idx="2" type="subTitle"/>
          </p:nvPr>
        </p:nvSpPr>
        <p:spPr>
          <a:xfrm>
            <a:off x="3309763" y="2253688"/>
            <a:ext cx="2522100" cy="1557600"/>
          </a:xfrm>
          <a:prstGeom prst="rect">
            <a:avLst/>
          </a:prstGeom>
          <a:solidFill>
            <a:schemeClr val="dk2"/>
          </a:solidFill>
          <a:ln>
            <a:noFill/>
          </a:ln>
        </p:spPr>
        <p:txBody>
          <a:bodyPr anchorCtr="0" anchor="t" bIns="0" lIns="0" spcFirstLastPara="1" rIns="0" wrap="square" tIns="0">
            <a:spAutoFit/>
          </a:bodyPr>
          <a:lstStyle>
            <a:lvl1pPr lvl="0" marR="0" rtl="0" algn="l">
              <a:lnSpc>
                <a:spcPct val="115000"/>
              </a:lnSpc>
              <a:spcBef>
                <a:spcPts val="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1pPr>
            <a:lvl2pPr lvl="1"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2pPr>
            <a:lvl3pPr lvl="2"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3pPr>
            <a:lvl4pPr lvl="3"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4pPr>
            <a:lvl5pPr lvl="4"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5pPr>
            <a:lvl6pPr lvl="5"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6pPr>
            <a:lvl7pPr lvl="6"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7pPr>
            <a:lvl8pPr lvl="7"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8pPr>
            <a:lvl9pPr lvl="8" marR="0" rtl="0" algn="l">
              <a:lnSpc>
                <a:spcPct val="115000"/>
              </a:lnSpc>
              <a:spcBef>
                <a:spcPts val="500"/>
              </a:spcBef>
              <a:spcAft>
                <a:spcPts val="50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9pPr>
          </a:lstStyle>
          <a:p/>
        </p:txBody>
      </p:sp>
      <p:sp>
        <p:nvSpPr>
          <p:cNvPr id="1698" name="Google Shape;1698;p256"/>
          <p:cNvSpPr txBox="1"/>
          <p:nvPr>
            <p:ph idx="3" type="subTitle"/>
          </p:nvPr>
        </p:nvSpPr>
        <p:spPr>
          <a:xfrm>
            <a:off x="6045738" y="2253688"/>
            <a:ext cx="2522100" cy="1557600"/>
          </a:xfrm>
          <a:prstGeom prst="rect">
            <a:avLst/>
          </a:prstGeom>
          <a:solidFill>
            <a:schemeClr val="dk2"/>
          </a:solidFill>
          <a:ln>
            <a:noFill/>
          </a:ln>
        </p:spPr>
        <p:txBody>
          <a:bodyPr anchorCtr="0" anchor="t" bIns="0" lIns="0" spcFirstLastPara="1" rIns="0" wrap="square" tIns="0">
            <a:spAutoFit/>
          </a:bodyPr>
          <a:lstStyle>
            <a:lvl1pPr lvl="0" marR="0" rtl="0" algn="l">
              <a:lnSpc>
                <a:spcPct val="115000"/>
              </a:lnSpc>
              <a:spcBef>
                <a:spcPts val="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1pPr>
            <a:lvl2pPr lvl="1"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2pPr>
            <a:lvl3pPr lvl="2"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3pPr>
            <a:lvl4pPr lvl="3"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4pPr>
            <a:lvl5pPr lvl="4"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5pPr>
            <a:lvl6pPr lvl="5"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6pPr>
            <a:lvl7pPr lvl="6"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7pPr>
            <a:lvl8pPr lvl="7"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8pPr>
            <a:lvl9pPr lvl="8" marR="0" rtl="0" algn="l">
              <a:lnSpc>
                <a:spcPct val="115000"/>
              </a:lnSpc>
              <a:spcBef>
                <a:spcPts val="500"/>
              </a:spcBef>
              <a:spcAft>
                <a:spcPts val="50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9pPr>
          </a:lstStyle>
          <a:p/>
        </p:txBody>
      </p:sp>
      <p:sp>
        <p:nvSpPr>
          <p:cNvPr id="1699" name="Google Shape;1699;p256"/>
          <p:cNvSpPr txBox="1"/>
          <p:nvPr>
            <p:ph idx="4" type="subTitle"/>
          </p:nvPr>
        </p:nvSpPr>
        <p:spPr>
          <a:xfrm>
            <a:off x="572563" y="1777438"/>
            <a:ext cx="2522100" cy="476400"/>
          </a:xfrm>
          <a:prstGeom prst="rect">
            <a:avLst/>
          </a:prstGeom>
          <a:solidFill>
            <a:schemeClr val="accent5"/>
          </a:solid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1700" name="Google Shape;1700;p256"/>
          <p:cNvSpPr txBox="1"/>
          <p:nvPr>
            <p:ph idx="5" type="subTitle"/>
          </p:nvPr>
        </p:nvSpPr>
        <p:spPr>
          <a:xfrm>
            <a:off x="3310975" y="1777438"/>
            <a:ext cx="2522100" cy="476400"/>
          </a:xfrm>
          <a:prstGeom prst="rect">
            <a:avLst/>
          </a:prstGeom>
          <a:solidFill>
            <a:schemeClr val="accent5"/>
          </a:solid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1701" name="Google Shape;1701;p256"/>
          <p:cNvSpPr txBox="1"/>
          <p:nvPr>
            <p:ph idx="6" type="subTitle"/>
          </p:nvPr>
        </p:nvSpPr>
        <p:spPr>
          <a:xfrm>
            <a:off x="6049388" y="1777438"/>
            <a:ext cx="2522100" cy="476400"/>
          </a:xfrm>
          <a:prstGeom prst="rect">
            <a:avLst/>
          </a:prstGeom>
          <a:solidFill>
            <a:schemeClr val="accent5"/>
          </a:solid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1702" name="Google Shape;1702;p256"/>
          <p:cNvSpPr txBox="1"/>
          <p:nvPr>
            <p:ph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hree pictures (Small)" showMasterSp="0">
  <p:cSld name="TITLE_AND_BODY_4_1_1_1_1_1_1_1_1_1_1_1_1_1_1_1_1">
    <p:bg>
      <p:bgPr>
        <a:solidFill>
          <a:schemeClr val="lt1"/>
        </a:solidFill>
      </p:bgPr>
    </p:bg>
    <p:spTree>
      <p:nvGrpSpPr>
        <p:cNvPr id="1703" name="Shape 1703"/>
        <p:cNvGrpSpPr/>
        <p:nvPr/>
      </p:nvGrpSpPr>
      <p:grpSpPr>
        <a:xfrm>
          <a:off x="0" y="0"/>
          <a:ext cx="0" cy="0"/>
          <a:chOff x="0" y="0"/>
          <a:chExt cx="0" cy="0"/>
        </a:xfrm>
      </p:grpSpPr>
      <p:sp>
        <p:nvSpPr>
          <p:cNvPr id="1704" name="Google Shape;1704;p257"/>
          <p:cNvSpPr txBox="1"/>
          <p:nvPr>
            <p:ph type="title"/>
          </p:nvPr>
        </p:nvSpPr>
        <p:spPr>
          <a:xfrm>
            <a:off x="572625" y="3827225"/>
            <a:ext cx="14796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705" name="Google Shape;1705;p257"/>
          <p:cNvSpPr txBox="1"/>
          <p:nvPr>
            <p:ph idx="2" type="title"/>
          </p:nvPr>
        </p:nvSpPr>
        <p:spPr>
          <a:xfrm>
            <a:off x="572656" y="2710831"/>
            <a:ext cx="14796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706" name="Google Shape;1706;p257"/>
          <p:cNvSpPr txBox="1"/>
          <p:nvPr>
            <p:ph idx="3" type="title"/>
          </p:nvPr>
        </p:nvSpPr>
        <p:spPr>
          <a:xfrm>
            <a:off x="574325" y="1597250"/>
            <a:ext cx="14796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707" name="Google Shape;1707;p257"/>
          <p:cNvSpPr txBox="1"/>
          <p:nvPr>
            <p:ph idx="4" type="title"/>
          </p:nvPr>
        </p:nvSpPr>
        <p:spPr>
          <a:xfrm>
            <a:off x="2688213" y="3851919"/>
            <a:ext cx="37167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708" name="Google Shape;1708;p257"/>
          <p:cNvSpPr txBox="1"/>
          <p:nvPr>
            <p:ph idx="5" type="title"/>
          </p:nvPr>
        </p:nvSpPr>
        <p:spPr>
          <a:xfrm>
            <a:off x="2688244" y="2712238"/>
            <a:ext cx="37167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709" name="Google Shape;1709;p257"/>
          <p:cNvSpPr txBox="1"/>
          <p:nvPr>
            <p:ph idx="6" type="title"/>
          </p:nvPr>
        </p:nvSpPr>
        <p:spPr>
          <a:xfrm>
            <a:off x="2688150" y="1600063"/>
            <a:ext cx="37167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710" name="Google Shape;1710;p257"/>
          <p:cNvSpPr/>
          <p:nvPr>
            <p:ph idx="7" type="pic"/>
          </p:nvPr>
        </p:nvSpPr>
        <p:spPr>
          <a:xfrm>
            <a:off x="7041050" y="3827238"/>
            <a:ext cx="1530300" cy="744900"/>
          </a:xfrm>
          <a:prstGeom prst="rect">
            <a:avLst/>
          </a:prstGeom>
          <a:noFill/>
          <a:ln>
            <a:noFill/>
          </a:ln>
        </p:spPr>
      </p:sp>
      <p:sp>
        <p:nvSpPr>
          <p:cNvPr id="1711" name="Google Shape;1711;p257"/>
          <p:cNvSpPr/>
          <p:nvPr>
            <p:ph idx="8" type="pic"/>
          </p:nvPr>
        </p:nvSpPr>
        <p:spPr>
          <a:xfrm>
            <a:off x="7041081" y="2710831"/>
            <a:ext cx="1530300" cy="744900"/>
          </a:xfrm>
          <a:prstGeom prst="rect">
            <a:avLst/>
          </a:prstGeom>
          <a:noFill/>
          <a:ln>
            <a:noFill/>
          </a:ln>
        </p:spPr>
      </p:sp>
      <p:sp>
        <p:nvSpPr>
          <p:cNvPr id="1712" name="Google Shape;1712;p257"/>
          <p:cNvSpPr/>
          <p:nvPr>
            <p:ph idx="9" type="pic"/>
          </p:nvPr>
        </p:nvSpPr>
        <p:spPr>
          <a:xfrm>
            <a:off x="7041013" y="1597250"/>
            <a:ext cx="1530300" cy="744900"/>
          </a:xfrm>
          <a:prstGeom prst="rect">
            <a:avLst/>
          </a:prstGeom>
          <a:noFill/>
          <a:ln>
            <a:noFill/>
          </a:ln>
        </p:spPr>
      </p:sp>
      <p:sp>
        <p:nvSpPr>
          <p:cNvPr id="1713" name="Google Shape;1713;p257"/>
          <p:cNvSpPr txBox="1"/>
          <p:nvPr>
            <p:ph idx="13" type="title"/>
          </p:nvPr>
        </p:nvSpPr>
        <p:spPr>
          <a:xfrm>
            <a:off x="571500" y="573250"/>
            <a:ext cx="79986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1714" name="Google Shape;1714;p257"/>
          <p:cNvCxnSpPr/>
          <p:nvPr/>
        </p:nvCxnSpPr>
        <p:spPr>
          <a:xfrm>
            <a:off x="572719" y="2598075"/>
            <a:ext cx="7998600" cy="0"/>
          </a:xfrm>
          <a:prstGeom prst="straightConnector1">
            <a:avLst/>
          </a:prstGeom>
          <a:noFill/>
          <a:ln cap="flat" cmpd="sng" w="9525">
            <a:solidFill>
              <a:srgbClr val="16140C"/>
            </a:solidFill>
            <a:prstDash val="solid"/>
            <a:round/>
            <a:headEnd len="sm" w="sm" type="none"/>
            <a:tailEnd len="sm" w="sm" type="none"/>
          </a:ln>
        </p:spPr>
      </p:cxnSp>
      <p:cxnSp>
        <p:nvCxnSpPr>
          <p:cNvPr id="1715" name="Google Shape;1715;p257"/>
          <p:cNvCxnSpPr/>
          <p:nvPr/>
        </p:nvCxnSpPr>
        <p:spPr>
          <a:xfrm>
            <a:off x="572689" y="3713075"/>
            <a:ext cx="7998600" cy="0"/>
          </a:xfrm>
          <a:prstGeom prst="straightConnector1">
            <a:avLst/>
          </a:prstGeom>
          <a:noFill/>
          <a:ln cap="flat" cmpd="sng" w="9525">
            <a:solidFill>
              <a:srgbClr val="16140C"/>
            </a:solidFill>
            <a:prstDash val="solid"/>
            <a:round/>
            <a:headEnd len="sm" w="sm" type="none"/>
            <a:tailEnd len="sm" w="sm" type="none"/>
          </a:ln>
        </p:spPr>
      </p:cxnSp>
      <p:cxnSp>
        <p:nvCxnSpPr>
          <p:cNvPr id="1716" name="Google Shape;1716;p257"/>
          <p:cNvCxnSpPr/>
          <p:nvPr/>
        </p:nvCxnSpPr>
        <p:spPr>
          <a:xfrm>
            <a:off x="572625" y="1485900"/>
            <a:ext cx="7998600" cy="0"/>
          </a:xfrm>
          <a:prstGeom prst="straightConnector1">
            <a:avLst/>
          </a:prstGeom>
          <a:noFill/>
          <a:ln cap="flat" cmpd="sng" w="9525">
            <a:solidFill>
              <a:srgbClr val="16140C"/>
            </a:solidFill>
            <a:prstDash val="solid"/>
            <a:round/>
            <a:headEnd len="sm" w="sm" type="none"/>
            <a:tailEnd len="sm" w="sm" type="none"/>
          </a:ln>
        </p:spPr>
      </p:cxnSp>
    </p:spTree>
  </p:cSld>
  <p:clrMapOvr>
    <a:masterClrMapping/>
  </p:clrMapOvr>
</p:sldLayout>
</file>

<file path=ppt/slideLayouts/slideLayout2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our pictures (Left)" showMasterSp="0">
  <p:cSld name="TITLE_AND_BODY_4_1_1_1_1_1_1_1_1_1_1_1_1_1_1_1_1_2">
    <p:bg>
      <p:bgPr>
        <a:solidFill>
          <a:schemeClr val="lt1"/>
        </a:solidFill>
      </p:bgPr>
    </p:bg>
    <p:spTree>
      <p:nvGrpSpPr>
        <p:cNvPr id="1717" name="Shape 1717"/>
        <p:cNvGrpSpPr/>
        <p:nvPr/>
      </p:nvGrpSpPr>
      <p:grpSpPr>
        <a:xfrm>
          <a:off x="0" y="0"/>
          <a:ext cx="0" cy="0"/>
          <a:chOff x="0" y="0"/>
          <a:chExt cx="0" cy="0"/>
        </a:xfrm>
      </p:grpSpPr>
      <p:sp>
        <p:nvSpPr>
          <p:cNvPr id="1718" name="Google Shape;1718;p258"/>
          <p:cNvSpPr txBox="1"/>
          <p:nvPr>
            <p:ph type="title"/>
          </p:nvPr>
        </p:nvSpPr>
        <p:spPr>
          <a:xfrm>
            <a:off x="3653486" y="1740354"/>
            <a:ext cx="12972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719" name="Google Shape;1719;p258"/>
          <p:cNvSpPr txBox="1"/>
          <p:nvPr>
            <p:ph idx="2" type="title"/>
          </p:nvPr>
        </p:nvSpPr>
        <p:spPr>
          <a:xfrm>
            <a:off x="3653508" y="697075"/>
            <a:ext cx="12972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720" name="Google Shape;1720;p258"/>
          <p:cNvSpPr txBox="1"/>
          <p:nvPr>
            <p:ph idx="3" type="title"/>
          </p:nvPr>
        </p:nvSpPr>
        <p:spPr>
          <a:xfrm>
            <a:off x="5028763" y="685663"/>
            <a:ext cx="18114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721" name="Google Shape;1721;p258"/>
          <p:cNvSpPr/>
          <p:nvPr>
            <p:ph idx="4" type="pic"/>
          </p:nvPr>
        </p:nvSpPr>
        <p:spPr>
          <a:xfrm>
            <a:off x="6969731" y="687288"/>
            <a:ext cx="1530300" cy="744900"/>
          </a:xfrm>
          <a:prstGeom prst="rect">
            <a:avLst/>
          </a:prstGeom>
          <a:noFill/>
          <a:ln>
            <a:noFill/>
          </a:ln>
        </p:spPr>
      </p:sp>
      <p:sp>
        <p:nvSpPr>
          <p:cNvPr id="1722" name="Google Shape;1722;p258"/>
          <p:cNvSpPr/>
          <p:nvPr/>
        </p:nvSpPr>
        <p:spPr>
          <a:xfrm>
            <a:off x="0" y="-5112"/>
            <a:ext cx="3240900" cy="5148600"/>
          </a:xfrm>
          <a:prstGeom prst="rect">
            <a:avLst/>
          </a:prstGeom>
          <a:solidFill>
            <a:schemeClr val="dk2"/>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p258"/>
          <p:cNvSpPr txBox="1"/>
          <p:nvPr>
            <p:ph idx="5" type="title"/>
          </p:nvPr>
        </p:nvSpPr>
        <p:spPr>
          <a:xfrm>
            <a:off x="560250" y="1915675"/>
            <a:ext cx="2120400" cy="3234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2100"/>
              <a:buFont typeface="IBM Plex Sans SemiBold"/>
              <a:buNone/>
              <a:defRPr b="0" i="0" sz="2100" u="none" cap="none" strike="noStrike">
                <a:solidFill>
                  <a:schemeClr val="dk1"/>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2pPr>
            <a:lvl3pPr lvl="2"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3pPr>
            <a:lvl4pPr lvl="3"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4pPr>
            <a:lvl5pPr lvl="4"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5pPr>
            <a:lvl6pPr lvl="5"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6pPr>
            <a:lvl7pPr lvl="6"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7pPr>
            <a:lvl8pPr lvl="7"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8pPr>
            <a:lvl9pPr lvl="8"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9pPr>
          </a:lstStyle>
          <a:p/>
        </p:txBody>
      </p:sp>
      <p:cxnSp>
        <p:nvCxnSpPr>
          <p:cNvPr id="1724" name="Google Shape;1724;p258"/>
          <p:cNvCxnSpPr/>
          <p:nvPr/>
        </p:nvCxnSpPr>
        <p:spPr>
          <a:xfrm>
            <a:off x="3653487" y="571500"/>
            <a:ext cx="4917900" cy="0"/>
          </a:xfrm>
          <a:prstGeom prst="straightConnector1">
            <a:avLst/>
          </a:prstGeom>
          <a:noFill/>
          <a:ln cap="flat" cmpd="sng" w="9525">
            <a:solidFill>
              <a:srgbClr val="16140C"/>
            </a:solidFill>
            <a:prstDash val="solid"/>
            <a:round/>
            <a:headEnd len="sm" w="sm" type="none"/>
            <a:tailEnd len="sm" w="sm" type="none"/>
          </a:ln>
        </p:spPr>
      </p:cxnSp>
      <p:cxnSp>
        <p:nvCxnSpPr>
          <p:cNvPr id="1725" name="Google Shape;1725;p258"/>
          <p:cNvCxnSpPr/>
          <p:nvPr/>
        </p:nvCxnSpPr>
        <p:spPr>
          <a:xfrm>
            <a:off x="3653503" y="1620688"/>
            <a:ext cx="4917900" cy="0"/>
          </a:xfrm>
          <a:prstGeom prst="straightConnector1">
            <a:avLst/>
          </a:prstGeom>
          <a:noFill/>
          <a:ln cap="flat" cmpd="sng" w="9525">
            <a:solidFill>
              <a:srgbClr val="16140C"/>
            </a:solidFill>
            <a:prstDash val="solid"/>
            <a:round/>
            <a:headEnd len="sm" w="sm" type="none"/>
            <a:tailEnd len="sm" w="sm" type="none"/>
          </a:ln>
        </p:spPr>
      </p:cxnSp>
      <p:cxnSp>
        <p:nvCxnSpPr>
          <p:cNvPr id="1726" name="Google Shape;1726;p258"/>
          <p:cNvCxnSpPr/>
          <p:nvPr/>
        </p:nvCxnSpPr>
        <p:spPr>
          <a:xfrm>
            <a:off x="3653519" y="2669875"/>
            <a:ext cx="4917900" cy="0"/>
          </a:xfrm>
          <a:prstGeom prst="straightConnector1">
            <a:avLst/>
          </a:prstGeom>
          <a:noFill/>
          <a:ln cap="flat" cmpd="sng" w="9525">
            <a:solidFill>
              <a:srgbClr val="16140C"/>
            </a:solidFill>
            <a:prstDash val="solid"/>
            <a:round/>
            <a:headEnd len="sm" w="sm" type="none"/>
            <a:tailEnd len="sm" w="sm" type="none"/>
          </a:ln>
        </p:spPr>
      </p:cxnSp>
      <p:cxnSp>
        <p:nvCxnSpPr>
          <p:cNvPr id="1727" name="Google Shape;1727;p258"/>
          <p:cNvCxnSpPr/>
          <p:nvPr/>
        </p:nvCxnSpPr>
        <p:spPr>
          <a:xfrm>
            <a:off x="3653494" y="3719063"/>
            <a:ext cx="4917900" cy="0"/>
          </a:xfrm>
          <a:prstGeom prst="straightConnector1">
            <a:avLst/>
          </a:prstGeom>
          <a:noFill/>
          <a:ln cap="flat" cmpd="sng" w="9525">
            <a:solidFill>
              <a:srgbClr val="16140C"/>
            </a:solidFill>
            <a:prstDash val="solid"/>
            <a:round/>
            <a:headEnd len="sm" w="sm" type="none"/>
            <a:tailEnd len="sm" w="sm" type="none"/>
          </a:ln>
        </p:spPr>
      </p:cxnSp>
      <p:sp>
        <p:nvSpPr>
          <p:cNvPr id="1728" name="Google Shape;1728;p258"/>
          <p:cNvSpPr txBox="1"/>
          <p:nvPr>
            <p:ph idx="6" type="title"/>
          </p:nvPr>
        </p:nvSpPr>
        <p:spPr>
          <a:xfrm>
            <a:off x="5028763" y="1734038"/>
            <a:ext cx="18114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729" name="Google Shape;1729;p258"/>
          <p:cNvSpPr/>
          <p:nvPr>
            <p:ph idx="7" type="pic"/>
          </p:nvPr>
        </p:nvSpPr>
        <p:spPr>
          <a:xfrm>
            <a:off x="6969731" y="1735663"/>
            <a:ext cx="1530300" cy="744900"/>
          </a:xfrm>
          <a:prstGeom prst="rect">
            <a:avLst/>
          </a:prstGeom>
          <a:noFill/>
          <a:ln>
            <a:noFill/>
          </a:ln>
        </p:spPr>
      </p:sp>
      <p:sp>
        <p:nvSpPr>
          <p:cNvPr id="1730" name="Google Shape;1730;p258"/>
          <p:cNvSpPr txBox="1"/>
          <p:nvPr>
            <p:ph idx="8" type="title"/>
          </p:nvPr>
        </p:nvSpPr>
        <p:spPr>
          <a:xfrm>
            <a:off x="5028763" y="2783631"/>
            <a:ext cx="18114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731" name="Google Shape;1731;p258"/>
          <p:cNvSpPr/>
          <p:nvPr>
            <p:ph idx="9" type="pic"/>
          </p:nvPr>
        </p:nvSpPr>
        <p:spPr>
          <a:xfrm>
            <a:off x="6969731" y="2785256"/>
            <a:ext cx="1530300" cy="744900"/>
          </a:xfrm>
          <a:prstGeom prst="rect">
            <a:avLst/>
          </a:prstGeom>
          <a:noFill/>
          <a:ln>
            <a:noFill/>
          </a:ln>
        </p:spPr>
      </p:sp>
      <p:sp>
        <p:nvSpPr>
          <p:cNvPr id="1732" name="Google Shape;1732;p258"/>
          <p:cNvSpPr txBox="1"/>
          <p:nvPr>
            <p:ph idx="13" type="title"/>
          </p:nvPr>
        </p:nvSpPr>
        <p:spPr>
          <a:xfrm>
            <a:off x="5028788" y="3833219"/>
            <a:ext cx="18114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733" name="Google Shape;1733;p258"/>
          <p:cNvSpPr/>
          <p:nvPr>
            <p:ph idx="14" type="pic"/>
          </p:nvPr>
        </p:nvSpPr>
        <p:spPr>
          <a:xfrm>
            <a:off x="6969756" y="3834844"/>
            <a:ext cx="1530300" cy="744900"/>
          </a:xfrm>
          <a:prstGeom prst="rect">
            <a:avLst/>
          </a:prstGeom>
          <a:noFill/>
          <a:ln>
            <a:noFill/>
          </a:ln>
        </p:spPr>
      </p:sp>
      <p:sp>
        <p:nvSpPr>
          <p:cNvPr id="1734" name="Google Shape;1734;p258"/>
          <p:cNvSpPr txBox="1"/>
          <p:nvPr>
            <p:ph idx="15" type="title"/>
          </p:nvPr>
        </p:nvSpPr>
        <p:spPr>
          <a:xfrm>
            <a:off x="3653475" y="3825688"/>
            <a:ext cx="12972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735" name="Google Shape;1735;p258"/>
          <p:cNvSpPr txBox="1"/>
          <p:nvPr>
            <p:ph idx="16" type="title"/>
          </p:nvPr>
        </p:nvSpPr>
        <p:spPr>
          <a:xfrm>
            <a:off x="3653497" y="2782409"/>
            <a:ext cx="12972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our pictures (Right)" showMasterSp="0">
  <p:cSld name="TITLE_AND_BODY_4_1_1_1_1_1_1_1_1_1_1_1_1_1_1_1_1_2_1">
    <p:bg>
      <p:bgPr>
        <a:solidFill>
          <a:schemeClr val="lt1"/>
        </a:solidFill>
      </p:bgPr>
    </p:bg>
    <p:spTree>
      <p:nvGrpSpPr>
        <p:cNvPr id="1736" name="Shape 1736"/>
        <p:cNvGrpSpPr/>
        <p:nvPr/>
      </p:nvGrpSpPr>
      <p:grpSpPr>
        <a:xfrm>
          <a:off x="0" y="0"/>
          <a:ext cx="0" cy="0"/>
          <a:chOff x="0" y="0"/>
          <a:chExt cx="0" cy="0"/>
        </a:xfrm>
      </p:grpSpPr>
      <p:sp>
        <p:nvSpPr>
          <p:cNvPr id="1737" name="Google Shape;1737;p259"/>
          <p:cNvSpPr txBox="1"/>
          <p:nvPr>
            <p:ph type="title"/>
          </p:nvPr>
        </p:nvSpPr>
        <p:spPr>
          <a:xfrm>
            <a:off x="5479950" y="685663"/>
            <a:ext cx="30915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738" name="Google Shape;1738;p259"/>
          <p:cNvSpPr/>
          <p:nvPr>
            <p:ph idx="2" type="pic"/>
          </p:nvPr>
        </p:nvSpPr>
        <p:spPr>
          <a:xfrm>
            <a:off x="3653481" y="687288"/>
            <a:ext cx="1530300" cy="744900"/>
          </a:xfrm>
          <a:prstGeom prst="rect">
            <a:avLst/>
          </a:prstGeom>
          <a:noFill/>
          <a:ln>
            <a:noFill/>
          </a:ln>
        </p:spPr>
      </p:sp>
      <p:sp>
        <p:nvSpPr>
          <p:cNvPr id="1739" name="Google Shape;1739;p259"/>
          <p:cNvSpPr txBox="1"/>
          <p:nvPr>
            <p:ph idx="3" type="title"/>
          </p:nvPr>
        </p:nvSpPr>
        <p:spPr>
          <a:xfrm>
            <a:off x="571500" y="571500"/>
            <a:ext cx="2669400" cy="40083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dk1"/>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9pPr>
          </a:lstStyle>
          <a:p/>
        </p:txBody>
      </p:sp>
      <p:cxnSp>
        <p:nvCxnSpPr>
          <p:cNvPr id="1740" name="Google Shape;1740;p259"/>
          <p:cNvCxnSpPr/>
          <p:nvPr/>
        </p:nvCxnSpPr>
        <p:spPr>
          <a:xfrm>
            <a:off x="3653487" y="571500"/>
            <a:ext cx="4917900" cy="0"/>
          </a:xfrm>
          <a:prstGeom prst="straightConnector1">
            <a:avLst/>
          </a:prstGeom>
          <a:noFill/>
          <a:ln cap="flat" cmpd="sng" w="9525">
            <a:solidFill>
              <a:srgbClr val="16140C"/>
            </a:solidFill>
            <a:prstDash val="solid"/>
            <a:round/>
            <a:headEnd len="sm" w="sm" type="none"/>
            <a:tailEnd len="sm" w="sm" type="none"/>
          </a:ln>
        </p:spPr>
      </p:cxnSp>
      <p:cxnSp>
        <p:nvCxnSpPr>
          <p:cNvPr id="1741" name="Google Shape;1741;p259"/>
          <p:cNvCxnSpPr/>
          <p:nvPr/>
        </p:nvCxnSpPr>
        <p:spPr>
          <a:xfrm>
            <a:off x="3653503" y="1620690"/>
            <a:ext cx="4917900" cy="0"/>
          </a:xfrm>
          <a:prstGeom prst="straightConnector1">
            <a:avLst/>
          </a:prstGeom>
          <a:noFill/>
          <a:ln cap="flat" cmpd="sng" w="9525">
            <a:solidFill>
              <a:srgbClr val="16140C"/>
            </a:solidFill>
            <a:prstDash val="solid"/>
            <a:round/>
            <a:headEnd len="sm" w="sm" type="none"/>
            <a:tailEnd len="sm" w="sm" type="none"/>
          </a:ln>
        </p:spPr>
      </p:cxnSp>
      <p:cxnSp>
        <p:nvCxnSpPr>
          <p:cNvPr id="1742" name="Google Shape;1742;p259"/>
          <p:cNvCxnSpPr/>
          <p:nvPr/>
        </p:nvCxnSpPr>
        <p:spPr>
          <a:xfrm>
            <a:off x="3653519" y="2669878"/>
            <a:ext cx="4917900" cy="0"/>
          </a:xfrm>
          <a:prstGeom prst="straightConnector1">
            <a:avLst/>
          </a:prstGeom>
          <a:noFill/>
          <a:ln cap="flat" cmpd="sng" w="9525">
            <a:solidFill>
              <a:srgbClr val="16140C"/>
            </a:solidFill>
            <a:prstDash val="solid"/>
            <a:round/>
            <a:headEnd len="sm" w="sm" type="none"/>
            <a:tailEnd len="sm" w="sm" type="none"/>
          </a:ln>
        </p:spPr>
      </p:cxnSp>
      <p:cxnSp>
        <p:nvCxnSpPr>
          <p:cNvPr id="1743" name="Google Shape;1743;p259"/>
          <p:cNvCxnSpPr/>
          <p:nvPr/>
        </p:nvCxnSpPr>
        <p:spPr>
          <a:xfrm>
            <a:off x="3653494" y="3719063"/>
            <a:ext cx="4917900" cy="0"/>
          </a:xfrm>
          <a:prstGeom prst="straightConnector1">
            <a:avLst/>
          </a:prstGeom>
          <a:noFill/>
          <a:ln cap="flat" cmpd="sng" w="9525">
            <a:solidFill>
              <a:srgbClr val="16140C"/>
            </a:solidFill>
            <a:prstDash val="solid"/>
            <a:round/>
            <a:headEnd len="sm" w="sm" type="none"/>
            <a:tailEnd len="sm" w="sm" type="none"/>
          </a:ln>
        </p:spPr>
      </p:cxnSp>
      <p:sp>
        <p:nvSpPr>
          <p:cNvPr id="1744" name="Google Shape;1744;p259"/>
          <p:cNvSpPr txBox="1"/>
          <p:nvPr>
            <p:ph idx="4" type="title"/>
          </p:nvPr>
        </p:nvSpPr>
        <p:spPr>
          <a:xfrm>
            <a:off x="5479950" y="1734039"/>
            <a:ext cx="30915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745" name="Google Shape;1745;p259"/>
          <p:cNvSpPr/>
          <p:nvPr>
            <p:ph idx="5" type="pic"/>
          </p:nvPr>
        </p:nvSpPr>
        <p:spPr>
          <a:xfrm>
            <a:off x="3653481" y="1735663"/>
            <a:ext cx="1530300" cy="744900"/>
          </a:xfrm>
          <a:prstGeom prst="rect">
            <a:avLst/>
          </a:prstGeom>
          <a:noFill/>
          <a:ln>
            <a:noFill/>
          </a:ln>
        </p:spPr>
      </p:sp>
      <p:sp>
        <p:nvSpPr>
          <p:cNvPr id="1746" name="Google Shape;1746;p259"/>
          <p:cNvSpPr txBox="1"/>
          <p:nvPr>
            <p:ph idx="6" type="title"/>
          </p:nvPr>
        </p:nvSpPr>
        <p:spPr>
          <a:xfrm>
            <a:off x="5479950" y="2783635"/>
            <a:ext cx="30915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747" name="Google Shape;1747;p259"/>
          <p:cNvSpPr/>
          <p:nvPr>
            <p:ph idx="7" type="pic"/>
          </p:nvPr>
        </p:nvSpPr>
        <p:spPr>
          <a:xfrm>
            <a:off x="3653481" y="2785256"/>
            <a:ext cx="1530300" cy="744900"/>
          </a:xfrm>
          <a:prstGeom prst="rect">
            <a:avLst/>
          </a:prstGeom>
          <a:noFill/>
          <a:ln>
            <a:noFill/>
          </a:ln>
        </p:spPr>
      </p:sp>
      <p:sp>
        <p:nvSpPr>
          <p:cNvPr id="1748" name="Google Shape;1748;p259"/>
          <p:cNvSpPr txBox="1"/>
          <p:nvPr>
            <p:ph idx="8" type="title"/>
          </p:nvPr>
        </p:nvSpPr>
        <p:spPr>
          <a:xfrm>
            <a:off x="5479993" y="3833224"/>
            <a:ext cx="30915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1749" name="Google Shape;1749;p259"/>
          <p:cNvSpPr/>
          <p:nvPr>
            <p:ph idx="9" type="pic"/>
          </p:nvPr>
        </p:nvSpPr>
        <p:spPr>
          <a:xfrm>
            <a:off x="3653506" y="3834844"/>
            <a:ext cx="1530300" cy="744900"/>
          </a:xfrm>
          <a:prstGeom prst="rect">
            <a:avLst/>
          </a:prstGeom>
          <a:noFill/>
          <a:ln>
            <a:noFill/>
          </a:ln>
        </p:spPr>
      </p:sp>
    </p:spTree>
  </p:cSld>
  <p:clrMapOvr>
    <a:masterClrMapping/>
  </p:clrMapOvr>
</p:sldLayout>
</file>

<file path=ppt/slideLayouts/slideLayout2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hree pictures" showMasterSp="0">
  <p:cSld name="TITLE_AND_BODY_4_1_1_1_1_1_1_1_1_1_1_1_1_1_1_1_1_1_2">
    <p:bg>
      <p:bgPr>
        <a:solidFill>
          <a:schemeClr val="lt1"/>
        </a:solidFill>
      </p:bgPr>
    </p:bg>
    <p:spTree>
      <p:nvGrpSpPr>
        <p:cNvPr id="1750" name="Shape 1750"/>
        <p:cNvGrpSpPr/>
        <p:nvPr/>
      </p:nvGrpSpPr>
      <p:grpSpPr>
        <a:xfrm>
          <a:off x="0" y="0"/>
          <a:ext cx="0" cy="0"/>
          <a:chOff x="0" y="0"/>
          <a:chExt cx="0" cy="0"/>
        </a:xfrm>
      </p:grpSpPr>
      <p:sp>
        <p:nvSpPr>
          <p:cNvPr id="1751" name="Google Shape;1751;p260"/>
          <p:cNvSpPr/>
          <p:nvPr>
            <p:ph idx="2" type="pic"/>
          </p:nvPr>
        </p:nvSpPr>
        <p:spPr>
          <a:xfrm>
            <a:off x="5997788" y="1771913"/>
            <a:ext cx="2572500" cy="2574000"/>
          </a:xfrm>
          <a:prstGeom prst="rect">
            <a:avLst/>
          </a:prstGeom>
          <a:noFill/>
          <a:ln>
            <a:noFill/>
          </a:ln>
        </p:spPr>
      </p:sp>
      <p:sp>
        <p:nvSpPr>
          <p:cNvPr id="1752" name="Google Shape;1752;p260"/>
          <p:cNvSpPr/>
          <p:nvPr>
            <p:ph idx="3" type="pic"/>
          </p:nvPr>
        </p:nvSpPr>
        <p:spPr>
          <a:xfrm>
            <a:off x="3287588" y="1771913"/>
            <a:ext cx="2572500" cy="2574000"/>
          </a:xfrm>
          <a:prstGeom prst="rect">
            <a:avLst/>
          </a:prstGeom>
          <a:noFill/>
          <a:ln>
            <a:noFill/>
          </a:ln>
        </p:spPr>
      </p:sp>
      <p:sp>
        <p:nvSpPr>
          <p:cNvPr id="1753" name="Google Shape;1753;p260"/>
          <p:cNvSpPr/>
          <p:nvPr>
            <p:ph idx="4" type="pic"/>
          </p:nvPr>
        </p:nvSpPr>
        <p:spPr>
          <a:xfrm>
            <a:off x="573788" y="1771913"/>
            <a:ext cx="2572500" cy="2574000"/>
          </a:xfrm>
          <a:prstGeom prst="rect">
            <a:avLst/>
          </a:prstGeom>
          <a:noFill/>
          <a:ln>
            <a:noFill/>
          </a:ln>
        </p:spPr>
      </p:sp>
      <p:sp>
        <p:nvSpPr>
          <p:cNvPr id="1754" name="Google Shape;1754;p260"/>
          <p:cNvSpPr txBox="1"/>
          <p:nvPr>
            <p:ph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2pPr>
            <a:lvl3pPr lvl="2"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3pPr>
            <a:lvl4pPr lvl="3"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4pPr>
            <a:lvl5pPr lvl="4"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5pPr>
            <a:lvl6pPr lvl="5"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6pPr>
            <a:lvl7pPr lvl="6"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7pPr>
            <a:lvl8pPr lvl="7"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8pPr>
            <a:lvl9pPr lvl="8"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9pPr>
          </a:lstStyle>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hree pictures + Copy" showMasterSp="0">
  <p:cSld name="TITLE_AND_BODY_4_1_1_1_1_1_1_1_1_1_1_1_1_1_1_1_1_1_2_1">
    <p:bg>
      <p:bgPr>
        <a:solidFill>
          <a:schemeClr val="lt1"/>
        </a:solidFill>
      </p:bgPr>
    </p:bg>
    <p:spTree>
      <p:nvGrpSpPr>
        <p:cNvPr id="1755" name="Shape 1755"/>
        <p:cNvGrpSpPr/>
        <p:nvPr/>
      </p:nvGrpSpPr>
      <p:grpSpPr>
        <a:xfrm>
          <a:off x="0" y="0"/>
          <a:ext cx="0" cy="0"/>
          <a:chOff x="0" y="0"/>
          <a:chExt cx="0" cy="0"/>
        </a:xfrm>
      </p:grpSpPr>
      <p:sp>
        <p:nvSpPr>
          <p:cNvPr id="1756" name="Google Shape;1756;p261"/>
          <p:cNvSpPr txBox="1"/>
          <p:nvPr>
            <p:ph type="title"/>
          </p:nvPr>
        </p:nvSpPr>
        <p:spPr>
          <a:xfrm>
            <a:off x="574338" y="3011050"/>
            <a:ext cx="2457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757" name="Google Shape;1757;p261"/>
          <p:cNvSpPr txBox="1"/>
          <p:nvPr>
            <p:ph idx="1" type="body"/>
          </p:nvPr>
        </p:nvSpPr>
        <p:spPr>
          <a:xfrm>
            <a:off x="572513" y="3338088"/>
            <a:ext cx="2457000" cy="864300"/>
          </a:xfrm>
          <a:prstGeom prst="rect">
            <a:avLst/>
          </a:prstGeom>
          <a:noFill/>
          <a:ln>
            <a:noFill/>
          </a:ln>
        </p:spPr>
        <p:txBody>
          <a:bodyPr anchorCtr="0" anchor="t" bIns="0" lIns="0" spcFirstLastPara="1" rIns="0" wrap="square" tIns="0">
            <a:noAutofit/>
          </a:bodyPr>
          <a:lstStyle>
            <a:lvl1pPr indent="-292100" lvl="0" marL="457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758" name="Google Shape;1758;p261"/>
          <p:cNvSpPr/>
          <p:nvPr>
            <p:ph idx="2" type="pic"/>
          </p:nvPr>
        </p:nvSpPr>
        <p:spPr>
          <a:xfrm>
            <a:off x="5997788" y="1485900"/>
            <a:ext cx="2572500" cy="1418700"/>
          </a:xfrm>
          <a:prstGeom prst="rect">
            <a:avLst/>
          </a:prstGeom>
          <a:noFill/>
          <a:ln>
            <a:noFill/>
          </a:ln>
        </p:spPr>
      </p:sp>
      <p:sp>
        <p:nvSpPr>
          <p:cNvPr id="1759" name="Google Shape;1759;p261"/>
          <p:cNvSpPr/>
          <p:nvPr>
            <p:ph idx="3" type="pic"/>
          </p:nvPr>
        </p:nvSpPr>
        <p:spPr>
          <a:xfrm>
            <a:off x="3287588" y="1485900"/>
            <a:ext cx="2572500" cy="1418700"/>
          </a:xfrm>
          <a:prstGeom prst="rect">
            <a:avLst/>
          </a:prstGeom>
          <a:noFill/>
          <a:ln>
            <a:noFill/>
          </a:ln>
        </p:spPr>
      </p:sp>
      <p:sp>
        <p:nvSpPr>
          <p:cNvPr id="1760" name="Google Shape;1760;p261"/>
          <p:cNvSpPr/>
          <p:nvPr>
            <p:ph idx="4" type="pic"/>
          </p:nvPr>
        </p:nvSpPr>
        <p:spPr>
          <a:xfrm>
            <a:off x="573788" y="1485900"/>
            <a:ext cx="2572500" cy="1418700"/>
          </a:xfrm>
          <a:prstGeom prst="rect">
            <a:avLst/>
          </a:prstGeom>
          <a:noFill/>
          <a:ln>
            <a:noFill/>
          </a:ln>
        </p:spPr>
      </p:sp>
      <p:sp>
        <p:nvSpPr>
          <p:cNvPr id="1761" name="Google Shape;1761;p261"/>
          <p:cNvSpPr txBox="1"/>
          <p:nvPr>
            <p:ph idx="5" type="title"/>
          </p:nvPr>
        </p:nvSpPr>
        <p:spPr>
          <a:xfrm>
            <a:off x="3344350" y="3011050"/>
            <a:ext cx="2457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762" name="Google Shape;1762;p261"/>
          <p:cNvSpPr txBox="1"/>
          <p:nvPr>
            <p:ph idx="6" type="body"/>
          </p:nvPr>
        </p:nvSpPr>
        <p:spPr>
          <a:xfrm>
            <a:off x="3342525" y="3338088"/>
            <a:ext cx="2457000" cy="864300"/>
          </a:xfrm>
          <a:prstGeom prst="rect">
            <a:avLst/>
          </a:prstGeom>
          <a:noFill/>
          <a:ln>
            <a:noFill/>
          </a:ln>
        </p:spPr>
        <p:txBody>
          <a:bodyPr anchorCtr="0" anchor="t" bIns="0" lIns="0" spcFirstLastPara="1" rIns="0" wrap="square" tIns="0">
            <a:noAutofit/>
          </a:bodyPr>
          <a:lstStyle>
            <a:lvl1pPr indent="-292100" lvl="0" marL="457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763" name="Google Shape;1763;p261"/>
          <p:cNvSpPr txBox="1"/>
          <p:nvPr>
            <p:ph idx="7" type="title"/>
          </p:nvPr>
        </p:nvSpPr>
        <p:spPr>
          <a:xfrm>
            <a:off x="5999613" y="3011050"/>
            <a:ext cx="2457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764" name="Google Shape;1764;p261"/>
          <p:cNvSpPr txBox="1"/>
          <p:nvPr>
            <p:ph idx="8" type="body"/>
          </p:nvPr>
        </p:nvSpPr>
        <p:spPr>
          <a:xfrm>
            <a:off x="5997788" y="3338088"/>
            <a:ext cx="2457000" cy="864300"/>
          </a:xfrm>
          <a:prstGeom prst="rect">
            <a:avLst/>
          </a:prstGeom>
          <a:noFill/>
          <a:ln>
            <a:noFill/>
          </a:ln>
        </p:spPr>
        <p:txBody>
          <a:bodyPr anchorCtr="0" anchor="t" bIns="0" lIns="0" spcFirstLastPara="1" rIns="0" wrap="square" tIns="0">
            <a:noAutofit/>
          </a:bodyPr>
          <a:lstStyle>
            <a:lvl1pPr indent="-292100" lvl="0" marL="457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765" name="Google Shape;1765;p261"/>
          <p:cNvSpPr txBox="1"/>
          <p:nvPr>
            <p:ph idx="9"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2pPr>
            <a:lvl3pPr lvl="2"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3pPr>
            <a:lvl4pPr lvl="3"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4pPr>
            <a:lvl5pPr lvl="4"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5pPr>
            <a:lvl6pPr lvl="5"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6pPr>
            <a:lvl7pPr lvl="6"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7pPr>
            <a:lvl8pPr lvl="7"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8pPr>
            <a:lvl9pPr lvl="8"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9pPr>
          </a:lstStyle>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our pictures + Copy" showMasterSp="0">
  <p:cSld name="TITLE_AND_BODY_4_1_1_1_1_1_1_1_1_1_1_1_1_1_1_1_1_1_1">
    <p:bg>
      <p:bgPr>
        <a:solidFill>
          <a:schemeClr val="lt1"/>
        </a:solidFill>
      </p:bgPr>
    </p:bg>
    <p:spTree>
      <p:nvGrpSpPr>
        <p:cNvPr id="1766" name="Shape 1766"/>
        <p:cNvGrpSpPr/>
        <p:nvPr/>
      </p:nvGrpSpPr>
      <p:grpSpPr>
        <a:xfrm>
          <a:off x="0" y="0"/>
          <a:ext cx="0" cy="0"/>
          <a:chOff x="0" y="0"/>
          <a:chExt cx="0" cy="0"/>
        </a:xfrm>
      </p:grpSpPr>
      <p:sp>
        <p:nvSpPr>
          <p:cNvPr id="1767" name="Google Shape;1767;p262"/>
          <p:cNvSpPr/>
          <p:nvPr>
            <p:ph idx="2" type="pic"/>
          </p:nvPr>
        </p:nvSpPr>
        <p:spPr>
          <a:xfrm>
            <a:off x="571750" y="1499163"/>
            <a:ext cx="1836600" cy="807000"/>
          </a:xfrm>
          <a:prstGeom prst="rect">
            <a:avLst/>
          </a:prstGeom>
          <a:noFill/>
          <a:ln>
            <a:noFill/>
          </a:ln>
        </p:spPr>
      </p:sp>
      <p:sp>
        <p:nvSpPr>
          <p:cNvPr id="1768" name="Google Shape;1768;p262"/>
          <p:cNvSpPr/>
          <p:nvPr>
            <p:ph idx="3" type="pic"/>
          </p:nvPr>
        </p:nvSpPr>
        <p:spPr>
          <a:xfrm>
            <a:off x="2623144" y="1490319"/>
            <a:ext cx="1836600" cy="807000"/>
          </a:xfrm>
          <a:prstGeom prst="rect">
            <a:avLst/>
          </a:prstGeom>
          <a:noFill/>
          <a:ln>
            <a:noFill/>
          </a:ln>
        </p:spPr>
      </p:sp>
      <p:sp>
        <p:nvSpPr>
          <p:cNvPr id="1769" name="Google Shape;1769;p262"/>
          <p:cNvSpPr/>
          <p:nvPr>
            <p:ph idx="4" type="pic"/>
          </p:nvPr>
        </p:nvSpPr>
        <p:spPr>
          <a:xfrm>
            <a:off x="4674550" y="1494744"/>
            <a:ext cx="1836600" cy="807000"/>
          </a:xfrm>
          <a:prstGeom prst="rect">
            <a:avLst/>
          </a:prstGeom>
          <a:noFill/>
          <a:ln>
            <a:noFill/>
          </a:ln>
        </p:spPr>
      </p:sp>
      <p:sp>
        <p:nvSpPr>
          <p:cNvPr id="1770" name="Google Shape;1770;p262"/>
          <p:cNvSpPr/>
          <p:nvPr>
            <p:ph idx="5" type="pic"/>
          </p:nvPr>
        </p:nvSpPr>
        <p:spPr>
          <a:xfrm>
            <a:off x="6725944" y="1485900"/>
            <a:ext cx="1836600" cy="807000"/>
          </a:xfrm>
          <a:prstGeom prst="rect">
            <a:avLst/>
          </a:prstGeom>
          <a:noFill/>
          <a:ln>
            <a:noFill/>
          </a:ln>
        </p:spPr>
      </p:sp>
      <p:sp>
        <p:nvSpPr>
          <p:cNvPr id="1771" name="Google Shape;1771;p262"/>
          <p:cNvSpPr txBox="1"/>
          <p:nvPr>
            <p:ph type="title"/>
          </p:nvPr>
        </p:nvSpPr>
        <p:spPr>
          <a:xfrm>
            <a:off x="571500" y="571500"/>
            <a:ext cx="79995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1772" name="Google Shape;1772;p262"/>
          <p:cNvSpPr txBox="1"/>
          <p:nvPr>
            <p:ph idx="6" type="title"/>
          </p:nvPr>
        </p:nvSpPr>
        <p:spPr>
          <a:xfrm>
            <a:off x="573045" y="2423263"/>
            <a:ext cx="1845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773" name="Google Shape;1773;p262"/>
          <p:cNvSpPr txBox="1"/>
          <p:nvPr>
            <p:ph idx="1" type="body"/>
          </p:nvPr>
        </p:nvSpPr>
        <p:spPr>
          <a:xfrm>
            <a:off x="571675" y="2750300"/>
            <a:ext cx="1845000" cy="1408500"/>
          </a:xfrm>
          <a:prstGeom prst="rect">
            <a:avLst/>
          </a:prstGeom>
          <a:noFill/>
          <a:ln>
            <a:noFill/>
          </a:ln>
        </p:spPr>
        <p:txBody>
          <a:bodyPr anchorCtr="0" anchor="t" bIns="0" lIns="0" spcFirstLastPara="1" rIns="0" wrap="square" tIns="0">
            <a:noAutofit/>
          </a:bodyPr>
          <a:lstStyle>
            <a:lvl1pPr indent="-292100" lvl="0" marL="457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774" name="Google Shape;1774;p262"/>
          <p:cNvSpPr txBox="1"/>
          <p:nvPr>
            <p:ph idx="7" type="title"/>
          </p:nvPr>
        </p:nvSpPr>
        <p:spPr>
          <a:xfrm>
            <a:off x="2619633" y="2439488"/>
            <a:ext cx="1845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775" name="Google Shape;1775;p262"/>
          <p:cNvSpPr txBox="1"/>
          <p:nvPr>
            <p:ph idx="8" type="body"/>
          </p:nvPr>
        </p:nvSpPr>
        <p:spPr>
          <a:xfrm>
            <a:off x="2618263" y="2766525"/>
            <a:ext cx="1845000" cy="1408500"/>
          </a:xfrm>
          <a:prstGeom prst="rect">
            <a:avLst/>
          </a:prstGeom>
          <a:noFill/>
          <a:ln>
            <a:noFill/>
          </a:ln>
        </p:spPr>
        <p:txBody>
          <a:bodyPr anchorCtr="0" anchor="t" bIns="0" lIns="0" spcFirstLastPara="1" rIns="0" wrap="square" tIns="0">
            <a:noAutofit/>
          </a:bodyPr>
          <a:lstStyle>
            <a:lvl1pPr indent="-292100" lvl="0" marL="457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776" name="Google Shape;1776;p262"/>
          <p:cNvSpPr txBox="1"/>
          <p:nvPr>
            <p:ph idx="9" type="title"/>
          </p:nvPr>
        </p:nvSpPr>
        <p:spPr>
          <a:xfrm>
            <a:off x="4667595" y="2439488"/>
            <a:ext cx="1845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777" name="Google Shape;1777;p262"/>
          <p:cNvSpPr txBox="1"/>
          <p:nvPr>
            <p:ph idx="13" type="body"/>
          </p:nvPr>
        </p:nvSpPr>
        <p:spPr>
          <a:xfrm>
            <a:off x="4666225" y="2766525"/>
            <a:ext cx="1845000" cy="1408500"/>
          </a:xfrm>
          <a:prstGeom prst="rect">
            <a:avLst/>
          </a:prstGeom>
          <a:noFill/>
          <a:ln>
            <a:noFill/>
          </a:ln>
        </p:spPr>
        <p:txBody>
          <a:bodyPr anchorCtr="0" anchor="t" bIns="0" lIns="0" spcFirstLastPara="1" rIns="0" wrap="square" tIns="0">
            <a:noAutofit/>
          </a:bodyPr>
          <a:lstStyle>
            <a:lvl1pPr indent="-292100" lvl="0" marL="457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778" name="Google Shape;1778;p262"/>
          <p:cNvSpPr txBox="1"/>
          <p:nvPr>
            <p:ph idx="14" type="title"/>
          </p:nvPr>
        </p:nvSpPr>
        <p:spPr>
          <a:xfrm>
            <a:off x="6727320" y="2439488"/>
            <a:ext cx="1845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779" name="Google Shape;1779;p262"/>
          <p:cNvSpPr txBox="1"/>
          <p:nvPr>
            <p:ph idx="15" type="body"/>
          </p:nvPr>
        </p:nvSpPr>
        <p:spPr>
          <a:xfrm>
            <a:off x="6725950" y="2766525"/>
            <a:ext cx="1845000" cy="1408500"/>
          </a:xfrm>
          <a:prstGeom prst="rect">
            <a:avLst/>
          </a:prstGeom>
          <a:noFill/>
          <a:ln>
            <a:noFill/>
          </a:ln>
        </p:spPr>
        <p:txBody>
          <a:bodyPr anchorCtr="0" anchor="t" bIns="0" lIns="0" spcFirstLastPara="1" rIns="0" wrap="square" tIns="0">
            <a:noAutofit/>
          </a:bodyPr>
          <a:lstStyle>
            <a:lvl1pPr indent="-292100" lvl="0" marL="457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Six pictures + Boxes" showMasterSp="0">
  <p:cSld name="TITLE_AND_BODY_4_1_1_1_1_1_1_1_1_1_1_1_1_1_1_1_1_1_1_1">
    <p:bg>
      <p:bgPr>
        <a:solidFill>
          <a:schemeClr val="lt1"/>
        </a:solidFill>
      </p:bgPr>
    </p:bg>
    <p:spTree>
      <p:nvGrpSpPr>
        <p:cNvPr id="1780" name="Shape 1780"/>
        <p:cNvGrpSpPr/>
        <p:nvPr/>
      </p:nvGrpSpPr>
      <p:grpSpPr>
        <a:xfrm>
          <a:off x="0" y="0"/>
          <a:ext cx="0" cy="0"/>
          <a:chOff x="0" y="0"/>
          <a:chExt cx="0" cy="0"/>
        </a:xfrm>
      </p:grpSpPr>
      <p:sp>
        <p:nvSpPr>
          <p:cNvPr id="1781" name="Google Shape;1781;p263"/>
          <p:cNvSpPr/>
          <p:nvPr>
            <p:ph idx="2" type="pic"/>
          </p:nvPr>
        </p:nvSpPr>
        <p:spPr>
          <a:xfrm>
            <a:off x="573788" y="571500"/>
            <a:ext cx="2572500" cy="1453200"/>
          </a:xfrm>
          <a:prstGeom prst="rect">
            <a:avLst/>
          </a:prstGeom>
          <a:noFill/>
          <a:ln>
            <a:noFill/>
          </a:ln>
        </p:spPr>
      </p:sp>
      <p:sp>
        <p:nvSpPr>
          <p:cNvPr id="1782" name="Google Shape;1782;p263"/>
          <p:cNvSpPr txBox="1"/>
          <p:nvPr>
            <p:ph type="title"/>
          </p:nvPr>
        </p:nvSpPr>
        <p:spPr>
          <a:xfrm>
            <a:off x="573788" y="2024700"/>
            <a:ext cx="2572500" cy="433200"/>
          </a:xfrm>
          <a:prstGeom prst="rect">
            <a:avLst/>
          </a:prstGeom>
          <a:solidFill>
            <a:schemeClr val="dk2"/>
          </a:solid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783" name="Google Shape;1783;p263"/>
          <p:cNvSpPr/>
          <p:nvPr>
            <p:ph idx="3" type="pic"/>
          </p:nvPr>
        </p:nvSpPr>
        <p:spPr>
          <a:xfrm>
            <a:off x="5999063" y="571500"/>
            <a:ext cx="2572500" cy="1453200"/>
          </a:xfrm>
          <a:prstGeom prst="rect">
            <a:avLst/>
          </a:prstGeom>
          <a:noFill/>
          <a:ln>
            <a:noFill/>
          </a:ln>
        </p:spPr>
      </p:sp>
      <p:sp>
        <p:nvSpPr>
          <p:cNvPr id="1784" name="Google Shape;1784;p263"/>
          <p:cNvSpPr txBox="1"/>
          <p:nvPr>
            <p:ph idx="4" type="title"/>
          </p:nvPr>
        </p:nvSpPr>
        <p:spPr>
          <a:xfrm>
            <a:off x="5999063" y="2024700"/>
            <a:ext cx="2572500" cy="433200"/>
          </a:xfrm>
          <a:prstGeom prst="rect">
            <a:avLst/>
          </a:prstGeom>
          <a:solidFill>
            <a:schemeClr val="dk2"/>
          </a:solid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785" name="Google Shape;1785;p263"/>
          <p:cNvSpPr/>
          <p:nvPr>
            <p:ph idx="5" type="pic"/>
          </p:nvPr>
        </p:nvSpPr>
        <p:spPr>
          <a:xfrm>
            <a:off x="3286425" y="571500"/>
            <a:ext cx="2572500" cy="1453200"/>
          </a:xfrm>
          <a:prstGeom prst="rect">
            <a:avLst/>
          </a:prstGeom>
          <a:noFill/>
          <a:ln>
            <a:noFill/>
          </a:ln>
        </p:spPr>
      </p:sp>
      <p:sp>
        <p:nvSpPr>
          <p:cNvPr id="1786" name="Google Shape;1786;p263"/>
          <p:cNvSpPr txBox="1"/>
          <p:nvPr>
            <p:ph idx="6" type="title"/>
          </p:nvPr>
        </p:nvSpPr>
        <p:spPr>
          <a:xfrm>
            <a:off x="3286425" y="2024700"/>
            <a:ext cx="2572500" cy="433200"/>
          </a:xfrm>
          <a:prstGeom prst="rect">
            <a:avLst/>
          </a:prstGeom>
          <a:solidFill>
            <a:schemeClr val="dk2"/>
          </a:solid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787" name="Google Shape;1787;p263"/>
          <p:cNvSpPr/>
          <p:nvPr>
            <p:ph idx="7" type="pic"/>
          </p:nvPr>
        </p:nvSpPr>
        <p:spPr>
          <a:xfrm>
            <a:off x="573788" y="2685750"/>
            <a:ext cx="2572500" cy="1453200"/>
          </a:xfrm>
          <a:prstGeom prst="rect">
            <a:avLst/>
          </a:prstGeom>
          <a:noFill/>
          <a:ln>
            <a:noFill/>
          </a:ln>
        </p:spPr>
      </p:sp>
      <p:sp>
        <p:nvSpPr>
          <p:cNvPr id="1788" name="Google Shape;1788;p263"/>
          <p:cNvSpPr txBox="1"/>
          <p:nvPr>
            <p:ph idx="8" type="title"/>
          </p:nvPr>
        </p:nvSpPr>
        <p:spPr>
          <a:xfrm>
            <a:off x="573788" y="4138950"/>
            <a:ext cx="2572500" cy="433200"/>
          </a:xfrm>
          <a:prstGeom prst="rect">
            <a:avLst/>
          </a:prstGeom>
          <a:solidFill>
            <a:schemeClr val="dk2"/>
          </a:solid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789" name="Google Shape;1789;p263"/>
          <p:cNvSpPr/>
          <p:nvPr>
            <p:ph idx="9" type="pic"/>
          </p:nvPr>
        </p:nvSpPr>
        <p:spPr>
          <a:xfrm>
            <a:off x="5999063" y="2685750"/>
            <a:ext cx="2572500" cy="1453200"/>
          </a:xfrm>
          <a:prstGeom prst="rect">
            <a:avLst/>
          </a:prstGeom>
          <a:noFill/>
          <a:ln>
            <a:noFill/>
          </a:ln>
        </p:spPr>
      </p:sp>
      <p:sp>
        <p:nvSpPr>
          <p:cNvPr id="1790" name="Google Shape;1790;p263"/>
          <p:cNvSpPr txBox="1"/>
          <p:nvPr>
            <p:ph idx="13" type="title"/>
          </p:nvPr>
        </p:nvSpPr>
        <p:spPr>
          <a:xfrm>
            <a:off x="5999063" y="4138950"/>
            <a:ext cx="2572500" cy="433200"/>
          </a:xfrm>
          <a:prstGeom prst="rect">
            <a:avLst/>
          </a:prstGeom>
          <a:solidFill>
            <a:schemeClr val="dk2"/>
          </a:solid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791" name="Google Shape;1791;p263"/>
          <p:cNvSpPr/>
          <p:nvPr>
            <p:ph idx="14" type="pic"/>
          </p:nvPr>
        </p:nvSpPr>
        <p:spPr>
          <a:xfrm>
            <a:off x="3286425" y="2685750"/>
            <a:ext cx="2572500" cy="1453200"/>
          </a:xfrm>
          <a:prstGeom prst="rect">
            <a:avLst/>
          </a:prstGeom>
          <a:noFill/>
          <a:ln>
            <a:noFill/>
          </a:ln>
        </p:spPr>
      </p:sp>
      <p:sp>
        <p:nvSpPr>
          <p:cNvPr id="1792" name="Google Shape;1792;p263"/>
          <p:cNvSpPr txBox="1"/>
          <p:nvPr>
            <p:ph idx="15" type="title"/>
          </p:nvPr>
        </p:nvSpPr>
        <p:spPr>
          <a:xfrm>
            <a:off x="3286425" y="4138950"/>
            <a:ext cx="2572500" cy="433200"/>
          </a:xfrm>
          <a:prstGeom prst="rect">
            <a:avLst/>
          </a:prstGeom>
          <a:solidFill>
            <a:schemeClr val="dk2"/>
          </a:solid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Agenda | List + Berry " showMasterSp="0">
  <p:cSld name="TITLE_AND_BODY_2_2_1">
    <p:bg>
      <p:bgPr>
        <a:solidFill>
          <a:schemeClr val="lt1"/>
        </a:solidFill>
      </p:bgPr>
    </p:bg>
    <p:spTree>
      <p:nvGrpSpPr>
        <p:cNvPr id="128" name="Shape 128"/>
        <p:cNvGrpSpPr/>
        <p:nvPr/>
      </p:nvGrpSpPr>
      <p:grpSpPr>
        <a:xfrm>
          <a:off x="0" y="0"/>
          <a:ext cx="0" cy="0"/>
          <a:chOff x="0" y="0"/>
          <a:chExt cx="0" cy="0"/>
        </a:xfrm>
      </p:grpSpPr>
      <p:sp>
        <p:nvSpPr>
          <p:cNvPr id="129" name="Google Shape;129;p28"/>
          <p:cNvSpPr txBox="1"/>
          <p:nvPr/>
        </p:nvSpPr>
        <p:spPr>
          <a:xfrm>
            <a:off x="572562" y="914400"/>
            <a:ext cx="2498700" cy="6417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03363D"/>
              </a:buClr>
              <a:buSzPts val="4900"/>
              <a:buFont typeface="Questrial"/>
              <a:buNone/>
            </a:pPr>
            <a:r>
              <a:rPr b="0" i="0" lang="en" sz="5100" u="none" cap="none" strike="noStrike">
                <a:solidFill>
                  <a:schemeClr val="dk1"/>
                </a:solidFill>
                <a:latin typeface="DM Serif Text"/>
                <a:ea typeface="DM Serif Text"/>
                <a:cs typeface="DM Serif Text"/>
                <a:sym typeface="DM Serif Text"/>
              </a:rPr>
              <a:t>Agenda</a:t>
            </a:r>
            <a:endParaRPr b="0" i="0" sz="5100" u="none" cap="none" strike="noStrike">
              <a:solidFill>
                <a:schemeClr val="dk1"/>
              </a:solidFill>
              <a:latin typeface="DM Serif Text"/>
              <a:ea typeface="DM Serif Text"/>
              <a:cs typeface="DM Serif Text"/>
              <a:sym typeface="DM Serif Text"/>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Six pictures + Labels" showMasterSp="0">
  <p:cSld name="TITLE_AND_BODY_4_1_1_1_1_1_1_1_1_1_1_1_1_1_1_1_1_1_1_1_2">
    <p:bg>
      <p:bgPr>
        <a:solidFill>
          <a:schemeClr val="lt1"/>
        </a:solidFill>
      </p:bgPr>
    </p:bg>
    <p:spTree>
      <p:nvGrpSpPr>
        <p:cNvPr id="1793" name="Shape 1793"/>
        <p:cNvGrpSpPr/>
        <p:nvPr/>
      </p:nvGrpSpPr>
      <p:grpSpPr>
        <a:xfrm>
          <a:off x="0" y="0"/>
          <a:ext cx="0" cy="0"/>
          <a:chOff x="0" y="0"/>
          <a:chExt cx="0" cy="0"/>
        </a:xfrm>
      </p:grpSpPr>
      <p:sp>
        <p:nvSpPr>
          <p:cNvPr id="1794" name="Google Shape;1794;p264"/>
          <p:cNvSpPr/>
          <p:nvPr>
            <p:ph idx="2" type="pic"/>
          </p:nvPr>
        </p:nvSpPr>
        <p:spPr>
          <a:xfrm>
            <a:off x="573788" y="571500"/>
            <a:ext cx="2572500" cy="1915200"/>
          </a:xfrm>
          <a:prstGeom prst="rect">
            <a:avLst/>
          </a:prstGeom>
          <a:noFill/>
          <a:ln>
            <a:noFill/>
          </a:ln>
        </p:spPr>
      </p:sp>
      <p:sp>
        <p:nvSpPr>
          <p:cNvPr id="1795" name="Google Shape;1795;p264"/>
          <p:cNvSpPr/>
          <p:nvPr>
            <p:ph idx="3" type="pic"/>
          </p:nvPr>
        </p:nvSpPr>
        <p:spPr>
          <a:xfrm>
            <a:off x="5999063" y="571500"/>
            <a:ext cx="2572500" cy="1905300"/>
          </a:xfrm>
          <a:prstGeom prst="rect">
            <a:avLst/>
          </a:prstGeom>
          <a:noFill/>
          <a:ln>
            <a:noFill/>
          </a:ln>
        </p:spPr>
      </p:sp>
      <p:sp>
        <p:nvSpPr>
          <p:cNvPr id="1796" name="Google Shape;1796;p264"/>
          <p:cNvSpPr/>
          <p:nvPr>
            <p:ph idx="4" type="pic"/>
          </p:nvPr>
        </p:nvSpPr>
        <p:spPr>
          <a:xfrm>
            <a:off x="3286425" y="571500"/>
            <a:ext cx="2572500" cy="1905300"/>
          </a:xfrm>
          <a:prstGeom prst="rect">
            <a:avLst/>
          </a:prstGeom>
          <a:noFill/>
          <a:ln>
            <a:noFill/>
          </a:ln>
        </p:spPr>
      </p:sp>
      <p:sp>
        <p:nvSpPr>
          <p:cNvPr id="1797" name="Google Shape;1797;p264"/>
          <p:cNvSpPr/>
          <p:nvPr>
            <p:ph idx="5" type="pic"/>
          </p:nvPr>
        </p:nvSpPr>
        <p:spPr>
          <a:xfrm>
            <a:off x="573788" y="2676450"/>
            <a:ext cx="2572500" cy="1895700"/>
          </a:xfrm>
          <a:prstGeom prst="rect">
            <a:avLst/>
          </a:prstGeom>
          <a:noFill/>
          <a:ln>
            <a:noFill/>
          </a:ln>
        </p:spPr>
      </p:sp>
      <p:sp>
        <p:nvSpPr>
          <p:cNvPr id="1798" name="Google Shape;1798;p264"/>
          <p:cNvSpPr/>
          <p:nvPr>
            <p:ph idx="6" type="pic"/>
          </p:nvPr>
        </p:nvSpPr>
        <p:spPr>
          <a:xfrm>
            <a:off x="5999063" y="2676450"/>
            <a:ext cx="2572500" cy="1895700"/>
          </a:xfrm>
          <a:prstGeom prst="rect">
            <a:avLst/>
          </a:prstGeom>
          <a:noFill/>
          <a:ln>
            <a:noFill/>
          </a:ln>
        </p:spPr>
      </p:sp>
      <p:sp>
        <p:nvSpPr>
          <p:cNvPr id="1799" name="Google Shape;1799;p264"/>
          <p:cNvSpPr/>
          <p:nvPr>
            <p:ph idx="7" type="pic"/>
          </p:nvPr>
        </p:nvSpPr>
        <p:spPr>
          <a:xfrm>
            <a:off x="3286425" y="2676450"/>
            <a:ext cx="2572500" cy="1895700"/>
          </a:xfrm>
          <a:prstGeom prst="rect">
            <a:avLst/>
          </a:prstGeom>
          <a:noFill/>
          <a:ln>
            <a:noFill/>
          </a:ln>
        </p:spPr>
      </p:sp>
    </p:spTree>
  </p:cSld>
  <p:clrMapOvr>
    <a:masterClrMapping/>
  </p:clrMapOvr>
</p:sldLayout>
</file>

<file path=ppt/slideLayouts/slideLayout2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Six boxes + Berry" showMasterSp="0">
  <p:cSld name="TITLE_AND_BODY_4_1_1_1_1_1_1_1_1_1_1_1_1_1_1_1_1_1_1_1_1_1">
    <p:bg>
      <p:bgPr>
        <a:solidFill>
          <a:schemeClr val="lt1"/>
        </a:solidFill>
      </p:bgPr>
    </p:bg>
    <p:spTree>
      <p:nvGrpSpPr>
        <p:cNvPr id="1800" name="Shape 1800"/>
        <p:cNvGrpSpPr/>
        <p:nvPr/>
      </p:nvGrpSpPr>
      <p:grpSpPr>
        <a:xfrm>
          <a:off x="0" y="0"/>
          <a:ext cx="0" cy="0"/>
          <a:chOff x="0" y="0"/>
          <a:chExt cx="0" cy="0"/>
        </a:xfrm>
      </p:grpSpPr>
      <p:sp>
        <p:nvSpPr>
          <p:cNvPr id="1801" name="Google Shape;1801;p265"/>
          <p:cNvSpPr/>
          <p:nvPr/>
        </p:nvSpPr>
        <p:spPr>
          <a:xfrm>
            <a:off x="575163" y="1485900"/>
            <a:ext cx="2573400" cy="14739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1802" name="Google Shape;1802;p265"/>
          <p:cNvSpPr txBox="1"/>
          <p:nvPr>
            <p:ph type="title"/>
          </p:nvPr>
        </p:nvSpPr>
        <p:spPr>
          <a:xfrm>
            <a:off x="801525" y="1681771"/>
            <a:ext cx="2117700" cy="693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803" name="Google Shape;1803;p265"/>
          <p:cNvSpPr/>
          <p:nvPr/>
        </p:nvSpPr>
        <p:spPr>
          <a:xfrm>
            <a:off x="5997100" y="3098281"/>
            <a:ext cx="2573400" cy="14739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1804" name="Google Shape;1804;p265"/>
          <p:cNvSpPr/>
          <p:nvPr/>
        </p:nvSpPr>
        <p:spPr>
          <a:xfrm>
            <a:off x="3286125" y="3098281"/>
            <a:ext cx="2573400" cy="14739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1805" name="Google Shape;1805;p265"/>
          <p:cNvSpPr/>
          <p:nvPr/>
        </p:nvSpPr>
        <p:spPr>
          <a:xfrm>
            <a:off x="5995437" y="1485900"/>
            <a:ext cx="2573400" cy="14739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1806" name="Google Shape;1806;p265"/>
          <p:cNvSpPr/>
          <p:nvPr/>
        </p:nvSpPr>
        <p:spPr>
          <a:xfrm>
            <a:off x="3285300" y="1485900"/>
            <a:ext cx="2573400" cy="14739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1807" name="Google Shape;1807;p265"/>
          <p:cNvSpPr/>
          <p:nvPr/>
        </p:nvSpPr>
        <p:spPr>
          <a:xfrm>
            <a:off x="575150" y="3098281"/>
            <a:ext cx="2573400" cy="14739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1808" name="Google Shape;1808;p265"/>
          <p:cNvSpPr/>
          <p:nvPr/>
        </p:nvSpPr>
        <p:spPr>
          <a:xfrm>
            <a:off x="575163" y="288344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809" name="Google Shape;1809;p265"/>
          <p:cNvSpPr/>
          <p:nvPr/>
        </p:nvSpPr>
        <p:spPr>
          <a:xfrm>
            <a:off x="3285300" y="288344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810" name="Google Shape;1810;p265"/>
          <p:cNvSpPr/>
          <p:nvPr/>
        </p:nvSpPr>
        <p:spPr>
          <a:xfrm>
            <a:off x="5995438" y="288344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811" name="Google Shape;1811;p265"/>
          <p:cNvSpPr/>
          <p:nvPr/>
        </p:nvSpPr>
        <p:spPr>
          <a:xfrm>
            <a:off x="575988" y="449579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812" name="Google Shape;1812;p265"/>
          <p:cNvSpPr/>
          <p:nvPr/>
        </p:nvSpPr>
        <p:spPr>
          <a:xfrm>
            <a:off x="3286125" y="449579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813" name="Google Shape;1813;p265"/>
          <p:cNvSpPr/>
          <p:nvPr/>
        </p:nvSpPr>
        <p:spPr>
          <a:xfrm>
            <a:off x="5996263" y="449579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1814" name="Google Shape;1814;p265"/>
          <p:cNvSpPr txBox="1"/>
          <p:nvPr>
            <p:ph idx="2" type="title"/>
          </p:nvPr>
        </p:nvSpPr>
        <p:spPr>
          <a:xfrm>
            <a:off x="3513619" y="1678492"/>
            <a:ext cx="2117700" cy="693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815" name="Google Shape;1815;p265"/>
          <p:cNvSpPr txBox="1"/>
          <p:nvPr>
            <p:ph idx="3" type="title"/>
          </p:nvPr>
        </p:nvSpPr>
        <p:spPr>
          <a:xfrm>
            <a:off x="6225706" y="1678492"/>
            <a:ext cx="2117700" cy="693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816" name="Google Shape;1816;p265"/>
          <p:cNvSpPr txBox="1"/>
          <p:nvPr>
            <p:ph idx="4" type="title"/>
          </p:nvPr>
        </p:nvSpPr>
        <p:spPr>
          <a:xfrm>
            <a:off x="801125" y="3293674"/>
            <a:ext cx="2117700" cy="693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817" name="Google Shape;1817;p265"/>
          <p:cNvSpPr txBox="1"/>
          <p:nvPr>
            <p:ph idx="5" type="title"/>
          </p:nvPr>
        </p:nvSpPr>
        <p:spPr>
          <a:xfrm>
            <a:off x="3513219" y="3290394"/>
            <a:ext cx="2117700" cy="693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818" name="Google Shape;1818;p265"/>
          <p:cNvSpPr txBox="1"/>
          <p:nvPr>
            <p:ph idx="6" type="title"/>
          </p:nvPr>
        </p:nvSpPr>
        <p:spPr>
          <a:xfrm>
            <a:off x="6225306" y="3290394"/>
            <a:ext cx="2117700" cy="693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819" name="Google Shape;1819;p265"/>
          <p:cNvSpPr txBox="1"/>
          <p:nvPr>
            <p:ph idx="7" type="title"/>
          </p:nvPr>
        </p:nvSpPr>
        <p:spPr>
          <a:xfrm>
            <a:off x="571500" y="571500"/>
            <a:ext cx="79995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wo pics + Copy" showMasterSp="0">
  <p:cSld name="TITLE_AND_BODY_4_1_1_1_1_1_1_1_1_1_1_1_1_1_1_1_1_1_1_1_1_1_2_1">
    <p:bg>
      <p:bgPr>
        <a:solidFill>
          <a:schemeClr val="lt1"/>
        </a:solidFill>
      </p:bgPr>
    </p:bg>
    <p:spTree>
      <p:nvGrpSpPr>
        <p:cNvPr id="1820" name="Shape 1820"/>
        <p:cNvGrpSpPr/>
        <p:nvPr/>
      </p:nvGrpSpPr>
      <p:grpSpPr>
        <a:xfrm>
          <a:off x="0" y="0"/>
          <a:ext cx="0" cy="0"/>
          <a:chOff x="0" y="0"/>
          <a:chExt cx="0" cy="0"/>
        </a:xfrm>
      </p:grpSpPr>
      <p:sp>
        <p:nvSpPr>
          <p:cNvPr id="1821" name="Google Shape;1821;p266"/>
          <p:cNvSpPr/>
          <p:nvPr>
            <p:ph idx="2" type="pic"/>
          </p:nvPr>
        </p:nvSpPr>
        <p:spPr>
          <a:xfrm>
            <a:off x="4729613" y="1007900"/>
            <a:ext cx="3842100" cy="1877400"/>
          </a:xfrm>
          <a:prstGeom prst="rect">
            <a:avLst/>
          </a:prstGeom>
          <a:noFill/>
          <a:ln>
            <a:noFill/>
          </a:ln>
        </p:spPr>
      </p:sp>
      <p:sp>
        <p:nvSpPr>
          <p:cNvPr id="1822" name="Google Shape;1822;p266"/>
          <p:cNvSpPr/>
          <p:nvPr>
            <p:ph idx="3" type="pic"/>
          </p:nvPr>
        </p:nvSpPr>
        <p:spPr>
          <a:xfrm>
            <a:off x="573788" y="1017638"/>
            <a:ext cx="3842100" cy="1877400"/>
          </a:xfrm>
          <a:prstGeom prst="rect">
            <a:avLst/>
          </a:prstGeom>
          <a:noFill/>
          <a:ln>
            <a:noFill/>
          </a:ln>
        </p:spPr>
      </p:sp>
      <p:sp>
        <p:nvSpPr>
          <p:cNvPr id="1823" name="Google Shape;1823;p266"/>
          <p:cNvSpPr txBox="1"/>
          <p:nvPr>
            <p:ph idx="1" type="subTitle"/>
          </p:nvPr>
        </p:nvSpPr>
        <p:spPr>
          <a:xfrm>
            <a:off x="572444" y="2873125"/>
            <a:ext cx="3845100" cy="4764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9pPr>
          </a:lstStyle>
          <a:p/>
        </p:txBody>
      </p:sp>
      <p:sp>
        <p:nvSpPr>
          <p:cNvPr id="1824" name="Google Shape;1824;p266"/>
          <p:cNvSpPr txBox="1"/>
          <p:nvPr>
            <p:ph idx="4" type="subTitle"/>
          </p:nvPr>
        </p:nvSpPr>
        <p:spPr>
          <a:xfrm>
            <a:off x="4729606" y="2873125"/>
            <a:ext cx="3842100" cy="4764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9pPr>
          </a:lstStyle>
          <a:p/>
        </p:txBody>
      </p:sp>
      <p:sp>
        <p:nvSpPr>
          <p:cNvPr id="1825" name="Google Shape;1825;p266"/>
          <p:cNvSpPr txBox="1"/>
          <p:nvPr>
            <p:ph idx="5" type="subTitle"/>
          </p:nvPr>
        </p:nvSpPr>
        <p:spPr>
          <a:xfrm>
            <a:off x="570288" y="3581763"/>
            <a:ext cx="3842100" cy="99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9pPr>
          </a:lstStyle>
          <a:p/>
        </p:txBody>
      </p:sp>
      <p:sp>
        <p:nvSpPr>
          <p:cNvPr id="1826" name="Google Shape;1826;p266"/>
          <p:cNvSpPr txBox="1"/>
          <p:nvPr>
            <p:ph idx="6" type="subTitle"/>
          </p:nvPr>
        </p:nvSpPr>
        <p:spPr>
          <a:xfrm>
            <a:off x="4729613" y="3581763"/>
            <a:ext cx="3845100" cy="99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9pPr>
          </a:lstStyle>
          <a:p/>
        </p:txBody>
      </p:sp>
      <p:sp>
        <p:nvSpPr>
          <p:cNvPr id="1827" name="Google Shape;1827;p266"/>
          <p:cNvSpPr txBox="1"/>
          <p:nvPr>
            <p:ph type="title"/>
          </p:nvPr>
        </p:nvSpPr>
        <p:spPr>
          <a:xfrm>
            <a:off x="571500" y="571500"/>
            <a:ext cx="79995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wo boxes" showMasterSp="0">
  <p:cSld name="TITLE_AND_BODY_4_1_1_1_1_1_1_1_1_1_1_1_1_1_1_1_1_1_1_1_1_1_2_1_1">
    <p:bg>
      <p:bgPr>
        <a:solidFill>
          <a:schemeClr val="lt1"/>
        </a:solidFill>
      </p:bgPr>
    </p:bg>
    <p:spTree>
      <p:nvGrpSpPr>
        <p:cNvPr id="1828" name="Shape 1828"/>
        <p:cNvGrpSpPr/>
        <p:nvPr/>
      </p:nvGrpSpPr>
      <p:grpSpPr>
        <a:xfrm>
          <a:off x="0" y="0"/>
          <a:ext cx="0" cy="0"/>
          <a:chOff x="0" y="0"/>
          <a:chExt cx="0" cy="0"/>
        </a:xfrm>
      </p:grpSpPr>
      <p:sp>
        <p:nvSpPr>
          <p:cNvPr id="1829" name="Google Shape;1829;p267"/>
          <p:cNvSpPr txBox="1"/>
          <p:nvPr>
            <p:ph idx="1" type="subTitle"/>
          </p:nvPr>
        </p:nvSpPr>
        <p:spPr>
          <a:xfrm>
            <a:off x="572563" y="1682188"/>
            <a:ext cx="3857400" cy="476400"/>
          </a:xfrm>
          <a:prstGeom prst="rect">
            <a:avLst/>
          </a:prstGeom>
          <a:solidFill>
            <a:schemeClr val="accent5"/>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1830" name="Google Shape;1830;p267"/>
          <p:cNvSpPr txBox="1"/>
          <p:nvPr>
            <p:ph idx="2" type="subTitle"/>
          </p:nvPr>
        </p:nvSpPr>
        <p:spPr>
          <a:xfrm>
            <a:off x="4721850" y="1682188"/>
            <a:ext cx="3857400" cy="476400"/>
          </a:xfrm>
          <a:prstGeom prst="rect">
            <a:avLst/>
          </a:prstGeom>
          <a:solidFill>
            <a:schemeClr val="accent5"/>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1831" name="Google Shape;1831;p267"/>
          <p:cNvSpPr txBox="1"/>
          <p:nvPr>
            <p:ph idx="3" type="subTitle"/>
          </p:nvPr>
        </p:nvSpPr>
        <p:spPr>
          <a:xfrm>
            <a:off x="573788" y="2158438"/>
            <a:ext cx="3857400" cy="2038500"/>
          </a:xfrm>
          <a:prstGeom prst="rect">
            <a:avLst/>
          </a:prstGeom>
          <a:solidFill>
            <a:schemeClr val="dk2"/>
          </a:solidFill>
          <a:ln>
            <a:noFill/>
          </a:ln>
        </p:spPr>
        <p:txBody>
          <a:bodyPr anchorCtr="0" anchor="t" bIns="0" lIns="0" spcFirstLastPara="1" rIns="0" wrap="square" tIns="0">
            <a:sp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1pPr>
            <a:lvl2pPr lvl="1"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2pPr>
            <a:lvl3pPr lvl="2"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3pPr>
            <a:lvl4pPr lvl="3"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4pPr>
            <a:lvl5pPr lvl="4"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5pPr>
            <a:lvl6pPr lvl="5"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6pPr>
            <a:lvl7pPr lvl="6"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7pPr>
            <a:lvl8pPr lvl="7"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8pPr>
            <a:lvl9pPr lvl="8" marR="0" rtl="0" algn="l">
              <a:lnSpc>
                <a:spcPct val="115000"/>
              </a:lnSpc>
              <a:spcBef>
                <a:spcPts val="500"/>
              </a:spcBef>
              <a:spcAft>
                <a:spcPts val="50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9pPr>
          </a:lstStyle>
          <a:p/>
        </p:txBody>
      </p:sp>
      <p:sp>
        <p:nvSpPr>
          <p:cNvPr id="1832" name="Google Shape;1832;p267"/>
          <p:cNvSpPr txBox="1"/>
          <p:nvPr>
            <p:ph idx="4" type="subTitle"/>
          </p:nvPr>
        </p:nvSpPr>
        <p:spPr>
          <a:xfrm>
            <a:off x="4721850" y="2158438"/>
            <a:ext cx="3857400" cy="2038500"/>
          </a:xfrm>
          <a:prstGeom prst="rect">
            <a:avLst/>
          </a:prstGeom>
          <a:solidFill>
            <a:schemeClr val="dk2"/>
          </a:solidFill>
          <a:ln>
            <a:noFill/>
          </a:ln>
        </p:spPr>
        <p:txBody>
          <a:bodyPr anchorCtr="0" anchor="t" bIns="0" lIns="0" spcFirstLastPara="1" rIns="0" wrap="square" tIns="0">
            <a:sp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1pPr>
            <a:lvl2pPr lvl="1"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2pPr>
            <a:lvl3pPr lvl="2"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3pPr>
            <a:lvl4pPr lvl="3"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4pPr>
            <a:lvl5pPr lvl="4"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5pPr>
            <a:lvl6pPr lvl="5"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6pPr>
            <a:lvl7pPr lvl="6"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7pPr>
            <a:lvl8pPr lvl="7"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8pPr>
            <a:lvl9pPr lvl="8" marR="0" rtl="0" algn="l">
              <a:lnSpc>
                <a:spcPct val="115000"/>
              </a:lnSpc>
              <a:spcBef>
                <a:spcPts val="500"/>
              </a:spcBef>
              <a:spcAft>
                <a:spcPts val="50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9pPr>
          </a:lstStyle>
          <a:p/>
        </p:txBody>
      </p:sp>
      <p:sp>
        <p:nvSpPr>
          <p:cNvPr id="1833" name="Google Shape;1833;p267"/>
          <p:cNvSpPr txBox="1"/>
          <p:nvPr>
            <p:ph type="title"/>
          </p:nvPr>
        </p:nvSpPr>
        <p:spPr>
          <a:xfrm>
            <a:off x="571500" y="914400"/>
            <a:ext cx="79995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wo Columns" showMasterSp="0">
  <p:cSld name="TITLE_AND_BODY_4_1_1_1_1_1_1_1_1_1_1_1_1_1_1_1_1_1_1_1_1_1_2_1_1_1">
    <p:bg>
      <p:bgPr>
        <a:solidFill>
          <a:schemeClr val="lt1"/>
        </a:solidFill>
      </p:bgPr>
    </p:bg>
    <p:spTree>
      <p:nvGrpSpPr>
        <p:cNvPr id="1834" name="Shape 1834"/>
        <p:cNvGrpSpPr/>
        <p:nvPr/>
      </p:nvGrpSpPr>
      <p:grpSpPr>
        <a:xfrm>
          <a:off x="0" y="0"/>
          <a:ext cx="0" cy="0"/>
          <a:chOff x="0" y="0"/>
          <a:chExt cx="0" cy="0"/>
        </a:xfrm>
      </p:grpSpPr>
      <p:sp>
        <p:nvSpPr>
          <p:cNvPr id="1835" name="Google Shape;1835;p268"/>
          <p:cNvSpPr txBox="1"/>
          <p:nvPr>
            <p:ph idx="1" type="subTitle"/>
          </p:nvPr>
        </p:nvSpPr>
        <p:spPr>
          <a:xfrm>
            <a:off x="568675" y="1619113"/>
            <a:ext cx="3842100" cy="20724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9pPr>
          </a:lstStyle>
          <a:p/>
        </p:txBody>
      </p:sp>
      <p:sp>
        <p:nvSpPr>
          <p:cNvPr id="1836" name="Google Shape;1836;p268"/>
          <p:cNvSpPr txBox="1"/>
          <p:nvPr>
            <p:ph idx="2" type="subTitle"/>
          </p:nvPr>
        </p:nvSpPr>
        <p:spPr>
          <a:xfrm>
            <a:off x="4728000" y="1619113"/>
            <a:ext cx="3845100" cy="20724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9pPr>
          </a:lstStyle>
          <a:p/>
        </p:txBody>
      </p:sp>
      <p:sp>
        <p:nvSpPr>
          <p:cNvPr id="1837" name="Google Shape;1837;p268"/>
          <p:cNvSpPr txBox="1"/>
          <p:nvPr>
            <p:ph type="title"/>
          </p:nvPr>
        </p:nvSpPr>
        <p:spPr>
          <a:xfrm>
            <a:off x="571500" y="914400"/>
            <a:ext cx="79995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Six Lines + Numbers" showMasterSp="0">
  <p:cSld name="TITLE_AND_BODY_4_1_1_1_1_1_1_1_1_1_1_1_1_1_1_1_1_1_1_1_1_1_1">
    <p:bg>
      <p:bgPr>
        <a:solidFill>
          <a:schemeClr val="lt1"/>
        </a:solidFill>
      </p:bgPr>
    </p:bg>
    <p:spTree>
      <p:nvGrpSpPr>
        <p:cNvPr id="1838" name="Shape 1838"/>
        <p:cNvGrpSpPr/>
        <p:nvPr/>
      </p:nvGrpSpPr>
      <p:grpSpPr>
        <a:xfrm>
          <a:off x="0" y="0"/>
          <a:ext cx="0" cy="0"/>
          <a:chOff x="0" y="0"/>
          <a:chExt cx="0" cy="0"/>
        </a:xfrm>
      </p:grpSpPr>
      <p:sp>
        <p:nvSpPr>
          <p:cNvPr id="1839" name="Google Shape;1839;p269"/>
          <p:cNvSpPr txBox="1"/>
          <p:nvPr>
            <p:ph idx="1" type="body"/>
          </p:nvPr>
        </p:nvSpPr>
        <p:spPr>
          <a:xfrm>
            <a:off x="571138" y="2267925"/>
            <a:ext cx="2361600" cy="609600"/>
          </a:xfrm>
          <a:prstGeom prst="rect">
            <a:avLst/>
          </a:prstGeom>
          <a:noFill/>
          <a:ln>
            <a:noFill/>
          </a:ln>
        </p:spPr>
        <p:txBody>
          <a:bodyPr anchorCtr="0" anchor="t" bIns="0" lIns="0" spcFirstLastPara="1" rIns="0" wrap="square" tIns="0">
            <a:normAutofit/>
          </a:bodyPr>
          <a:lstStyle>
            <a:lvl1pPr indent="-273050" lvl="0" marL="457200" marR="0" rtl="0" algn="l">
              <a:lnSpc>
                <a:spcPct val="100000"/>
              </a:lnSpc>
              <a:spcBef>
                <a:spcPts val="0"/>
              </a:spcBef>
              <a:spcAft>
                <a:spcPts val="0"/>
              </a:spcAft>
              <a:buClr>
                <a:srgbClr val="000000"/>
              </a:buClr>
              <a:buSzPts val="700"/>
              <a:buFont typeface="IBM Plex Sans"/>
              <a:buChar char="●"/>
              <a:defRPr b="0" i="0" sz="7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840" name="Google Shape;1840;p269"/>
          <p:cNvSpPr txBox="1"/>
          <p:nvPr>
            <p:ph type="title"/>
          </p:nvPr>
        </p:nvSpPr>
        <p:spPr>
          <a:xfrm>
            <a:off x="572514" y="1865488"/>
            <a:ext cx="2361600" cy="246300"/>
          </a:xfrm>
          <a:prstGeom prst="rect">
            <a:avLst/>
          </a:prstGeom>
          <a:noFill/>
          <a:ln>
            <a:noFill/>
          </a:ln>
        </p:spPr>
        <p:txBody>
          <a:bodyPr anchorCtr="0" anchor="t" bIns="45725" lIns="45725" spcFirstLastPara="1" rIns="45725" wrap="square" tIns="45725">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841" name="Google Shape;1841;p269"/>
          <p:cNvSpPr txBox="1"/>
          <p:nvPr/>
        </p:nvSpPr>
        <p:spPr>
          <a:xfrm>
            <a:off x="571213" y="1485900"/>
            <a:ext cx="612000" cy="384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1000"/>
              </a:spcAft>
              <a:buClr>
                <a:srgbClr val="000000"/>
              </a:buClr>
              <a:buSzPts val="2500"/>
              <a:buFont typeface="Arial"/>
              <a:buNone/>
            </a:pPr>
            <a:r>
              <a:rPr b="1" i="0" lang="en" sz="2500" u="none" cap="none" strike="noStrike">
                <a:solidFill>
                  <a:srgbClr val="16140C"/>
                </a:solidFill>
                <a:latin typeface="IBM Plex Sans"/>
                <a:ea typeface="IBM Plex Sans"/>
                <a:cs typeface="IBM Plex Sans"/>
                <a:sym typeface="IBM Plex Sans"/>
              </a:rPr>
              <a:t>1</a:t>
            </a:r>
            <a:endParaRPr b="1" i="0" sz="2500" u="none" cap="none" strike="noStrike">
              <a:solidFill>
                <a:srgbClr val="000000"/>
              </a:solidFill>
              <a:latin typeface="IBM Plex Sans"/>
              <a:ea typeface="IBM Plex Sans"/>
              <a:cs typeface="IBM Plex Sans"/>
              <a:sym typeface="IBM Plex Sans"/>
            </a:endParaRPr>
          </a:p>
        </p:txBody>
      </p:sp>
      <p:cxnSp>
        <p:nvCxnSpPr>
          <p:cNvPr id="1842" name="Google Shape;1842;p269"/>
          <p:cNvCxnSpPr/>
          <p:nvPr/>
        </p:nvCxnSpPr>
        <p:spPr>
          <a:xfrm>
            <a:off x="571213" y="2182813"/>
            <a:ext cx="2361600" cy="0"/>
          </a:xfrm>
          <a:prstGeom prst="straightConnector1">
            <a:avLst/>
          </a:prstGeom>
          <a:noFill/>
          <a:ln cap="flat" cmpd="sng" w="9525">
            <a:solidFill>
              <a:srgbClr val="16140C"/>
            </a:solidFill>
            <a:prstDash val="solid"/>
            <a:round/>
            <a:headEnd len="sm" w="sm" type="none"/>
            <a:tailEnd len="sm" w="sm" type="none"/>
          </a:ln>
        </p:spPr>
      </p:cxnSp>
      <p:sp>
        <p:nvSpPr>
          <p:cNvPr id="1843" name="Google Shape;1843;p269"/>
          <p:cNvSpPr txBox="1"/>
          <p:nvPr/>
        </p:nvSpPr>
        <p:spPr>
          <a:xfrm>
            <a:off x="3350228" y="1485900"/>
            <a:ext cx="612000" cy="384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1000"/>
              </a:spcAft>
              <a:buClr>
                <a:srgbClr val="000000"/>
              </a:buClr>
              <a:buSzPts val="2500"/>
              <a:buFont typeface="Arial"/>
              <a:buNone/>
            </a:pPr>
            <a:r>
              <a:rPr b="1" i="0" lang="en" sz="2500" u="none" cap="none" strike="noStrike">
                <a:solidFill>
                  <a:srgbClr val="16140C"/>
                </a:solidFill>
                <a:latin typeface="IBM Plex Sans"/>
                <a:ea typeface="IBM Plex Sans"/>
                <a:cs typeface="IBM Plex Sans"/>
                <a:sym typeface="IBM Plex Sans"/>
              </a:rPr>
              <a:t>2</a:t>
            </a:r>
            <a:endParaRPr b="1" i="0" sz="2500" u="none" cap="none" strike="noStrike">
              <a:solidFill>
                <a:srgbClr val="000000"/>
              </a:solidFill>
              <a:latin typeface="IBM Plex Sans"/>
              <a:ea typeface="IBM Plex Sans"/>
              <a:cs typeface="IBM Plex Sans"/>
              <a:sym typeface="IBM Plex Sans"/>
            </a:endParaRPr>
          </a:p>
        </p:txBody>
      </p:sp>
      <p:sp>
        <p:nvSpPr>
          <p:cNvPr id="1844" name="Google Shape;1844;p269"/>
          <p:cNvSpPr txBox="1"/>
          <p:nvPr/>
        </p:nvSpPr>
        <p:spPr>
          <a:xfrm>
            <a:off x="6129244" y="1485900"/>
            <a:ext cx="612000" cy="384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1000"/>
              </a:spcAft>
              <a:buClr>
                <a:srgbClr val="000000"/>
              </a:buClr>
              <a:buSzPts val="2500"/>
              <a:buFont typeface="Arial"/>
              <a:buNone/>
            </a:pPr>
            <a:r>
              <a:rPr b="1" i="0" lang="en" sz="2500" u="none" cap="none" strike="noStrike">
                <a:solidFill>
                  <a:srgbClr val="16140C"/>
                </a:solidFill>
                <a:latin typeface="IBM Plex Sans"/>
                <a:ea typeface="IBM Plex Sans"/>
                <a:cs typeface="IBM Plex Sans"/>
                <a:sym typeface="IBM Plex Sans"/>
              </a:rPr>
              <a:t>3</a:t>
            </a:r>
            <a:endParaRPr b="1" i="0" sz="2500" u="none" cap="none" strike="noStrike">
              <a:solidFill>
                <a:srgbClr val="000000"/>
              </a:solidFill>
              <a:latin typeface="IBM Plex Sans"/>
              <a:ea typeface="IBM Plex Sans"/>
              <a:cs typeface="IBM Plex Sans"/>
              <a:sym typeface="IBM Plex Sans"/>
            </a:endParaRPr>
          </a:p>
        </p:txBody>
      </p:sp>
      <p:sp>
        <p:nvSpPr>
          <p:cNvPr id="1845" name="Google Shape;1845;p269"/>
          <p:cNvSpPr txBox="1"/>
          <p:nvPr/>
        </p:nvSpPr>
        <p:spPr>
          <a:xfrm>
            <a:off x="572638" y="3145500"/>
            <a:ext cx="612000" cy="384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1000"/>
              </a:spcAft>
              <a:buClr>
                <a:srgbClr val="000000"/>
              </a:buClr>
              <a:buSzPts val="2500"/>
              <a:buFont typeface="Arial"/>
              <a:buNone/>
            </a:pPr>
            <a:r>
              <a:rPr b="1" i="0" lang="en" sz="2500" u="none" cap="none" strike="noStrike">
                <a:solidFill>
                  <a:srgbClr val="16140C"/>
                </a:solidFill>
                <a:latin typeface="IBM Plex Sans"/>
                <a:ea typeface="IBM Plex Sans"/>
                <a:cs typeface="IBM Plex Sans"/>
                <a:sym typeface="IBM Plex Sans"/>
              </a:rPr>
              <a:t>4</a:t>
            </a:r>
            <a:endParaRPr b="1" i="0" sz="2500" u="none" cap="none" strike="noStrike">
              <a:solidFill>
                <a:srgbClr val="000000"/>
              </a:solidFill>
              <a:latin typeface="IBM Plex Sans"/>
              <a:ea typeface="IBM Plex Sans"/>
              <a:cs typeface="IBM Plex Sans"/>
              <a:sym typeface="IBM Plex Sans"/>
            </a:endParaRPr>
          </a:p>
        </p:txBody>
      </p:sp>
      <p:sp>
        <p:nvSpPr>
          <p:cNvPr id="1846" name="Google Shape;1846;p269"/>
          <p:cNvSpPr txBox="1"/>
          <p:nvPr/>
        </p:nvSpPr>
        <p:spPr>
          <a:xfrm>
            <a:off x="3351654" y="3145500"/>
            <a:ext cx="612000" cy="384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1000"/>
              </a:spcAft>
              <a:buClr>
                <a:srgbClr val="000000"/>
              </a:buClr>
              <a:buSzPts val="2500"/>
              <a:buFont typeface="Arial"/>
              <a:buNone/>
            </a:pPr>
            <a:r>
              <a:rPr b="1" i="0" lang="en" sz="2500" u="none" cap="none" strike="noStrike">
                <a:solidFill>
                  <a:srgbClr val="16140C"/>
                </a:solidFill>
                <a:latin typeface="IBM Plex Sans"/>
                <a:ea typeface="IBM Plex Sans"/>
                <a:cs typeface="IBM Plex Sans"/>
                <a:sym typeface="IBM Plex Sans"/>
              </a:rPr>
              <a:t>5</a:t>
            </a:r>
            <a:endParaRPr b="1" i="0" sz="2500" u="none" cap="none" strike="noStrike">
              <a:solidFill>
                <a:srgbClr val="000000"/>
              </a:solidFill>
              <a:latin typeface="IBM Plex Sans"/>
              <a:ea typeface="IBM Plex Sans"/>
              <a:cs typeface="IBM Plex Sans"/>
              <a:sym typeface="IBM Plex Sans"/>
            </a:endParaRPr>
          </a:p>
        </p:txBody>
      </p:sp>
      <p:sp>
        <p:nvSpPr>
          <p:cNvPr id="1847" name="Google Shape;1847;p269"/>
          <p:cNvSpPr txBox="1"/>
          <p:nvPr/>
        </p:nvSpPr>
        <p:spPr>
          <a:xfrm>
            <a:off x="6130670" y="3145500"/>
            <a:ext cx="612000" cy="384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1000"/>
              </a:spcAft>
              <a:buClr>
                <a:srgbClr val="000000"/>
              </a:buClr>
              <a:buSzPts val="2500"/>
              <a:buFont typeface="Arial"/>
              <a:buNone/>
            </a:pPr>
            <a:r>
              <a:rPr b="1" i="0" lang="en" sz="2500" u="none" cap="none" strike="noStrike">
                <a:solidFill>
                  <a:srgbClr val="16140C"/>
                </a:solidFill>
                <a:latin typeface="IBM Plex Sans"/>
                <a:ea typeface="IBM Plex Sans"/>
                <a:cs typeface="IBM Plex Sans"/>
                <a:sym typeface="IBM Plex Sans"/>
              </a:rPr>
              <a:t>6</a:t>
            </a:r>
            <a:endParaRPr b="1" i="0" sz="2500" u="none" cap="none" strike="noStrike">
              <a:solidFill>
                <a:srgbClr val="000000"/>
              </a:solidFill>
              <a:latin typeface="IBM Plex Sans"/>
              <a:ea typeface="IBM Plex Sans"/>
              <a:cs typeface="IBM Plex Sans"/>
              <a:sym typeface="IBM Plex Sans"/>
            </a:endParaRPr>
          </a:p>
        </p:txBody>
      </p:sp>
      <p:sp>
        <p:nvSpPr>
          <p:cNvPr id="1848" name="Google Shape;1848;p269"/>
          <p:cNvSpPr txBox="1"/>
          <p:nvPr>
            <p:ph idx="2" type="body"/>
          </p:nvPr>
        </p:nvSpPr>
        <p:spPr>
          <a:xfrm>
            <a:off x="6129413" y="2276625"/>
            <a:ext cx="2361600" cy="609600"/>
          </a:xfrm>
          <a:prstGeom prst="rect">
            <a:avLst/>
          </a:prstGeom>
          <a:noFill/>
          <a:ln>
            <a:noFill/>
          </a:ln>
        </p:spPr>
        <p:txBody>
          <a:bodyPr anchorCtr="0" anchor="t" bIns="0" lIns="0" spcFirstLastPara="1" rIns="0" wrap="square" tIns="0">
            <a:normAutofit/>
          </a:bodyPr>
          <a:lstStyle>
            <a:lvl1pPr indent="-273050" lvl="0" marL="457200" marR="0" rtl="0" algn="l">
              <a:lnSpc>
                <a:spcPct val="100000"/>
              </a:lnSpc>
              <a:spcBef>
                <a:spcPts val="0"/>
              </a:spcBef>
              <a:spcAft>
                <a:spcPts val="0"/>
              </a:spcAft>
              <a:buClr>
                <a:srgbClr val="000000"/>
              </a:buClr>
              <a:buSzPts val="700"/>
              <a:buFont typeface="IBM Plex Sans"/>
              <a:buChar char="●"/>
              <a:defRPr b="0" i="0" sz="7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849" name="Google Shape;1849;p269"/>
          <p:cNvSpPr txBox="1"/>
          <p:nvPr>
            <p:ph idx="3" type="title"/>
          </p:nvPr>
        </p:nvSpPr>
        <p:spPr>
          <a:xfrm>
            <a:off x="6130789" y="1874188"/>
            <a:ext cx="2361600" cy="246300"/>
          </a:xfrm>
          <a:prstGeom prst="rect">
            <a:avLst/>
          </a:prstGeom>
          <a:noFill/>
          <a:ln>
            <a:noFill/>
          </a:ln>
        </p:spPr>
        <p:txBody>
          <a:bodyPr anchorCtr="0" anchor="t" bIns="45725" lIns="45725" spcFirstLastPara="1" rIns="45725" wrap="square" tIns="45725">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1850" name="Google Shape;1850;p269"/>
          <p:cNvCxnSpPr/>
          <p:nvPr/>
        </p:nvCxnSpPr>
        <p:spPr>
          <a:xfrm>
            <a:off x="6129488" y="2191513"/>
            <a:ext cx="2361600" cy="0"/>
          </a:xfrm>
          <a:prstGeom prst="straightConnector1">
            <a:avLst/>
          </a:prstGeom>
          <a:noFill/>
          <a:ln cap="flat" cmpd="sng" w="9525">
            <a:solidFill>
              <a:srgbClr val="16140C"/>
            </a:solidFill>
            <a:prstDash val="solid"/>
            <a:round/>
            <a:headEnd len="sm" w="sm" type="none"/>
            <a:tailEnd len="sm" w="sm" type="none"/>
          </a:ln>
        </p:spPr>
      </p:cxnSp>
      <p:sp>
        <p:nvSpPr>
          <p:cNvPr id="1851" name="Google Shape;1851;p269"/>
          <p:cNvSpPr txBox="1"/>
          <p:nvPr>
            <p:ph idx="4" type="body"/>
          </p:nvPr>
        </p:nvSpPr>
        <p:spPr>
          <a:xfrm>
            <a:off x="3349588" y="2270231"/>
            <a:ext cx="2361600" cy="609600"/>
          </a:xfrm>
          <a:prstGeom prst="rect">
            <a:avLst/>
          </a:prstGeom>
          <a:noFill/>
          <a:ln>
            <a:noFill/>
          </a:ln>
        </p:spPr>
        <p:txBody>
          <a:bodyPr anchorCtr="0" anchor="t" bIns="0" lIns="0" spcFirstLastPara="1" rIns="0" wrap="square" tIns="0">
            <a:normAutofit/>
          </a:bodyPr>
          <a:lstStyle>
            <a:lvl1pPr indent="-273050" lvl="0" marL="457200" marR="0" rtl="0" algn="l">
              <a:lnSpc>
                <a:spcPct val="100000"/>
              </a:lnSpc>
              <a:spcBef>
                <a:spcPts val="0"/>
              </a:spcBef>
              <a:spcAft>
                <a:spcPts val="0"/>
              </a:spcAft>
              <a:buClr>
                <a:srgbClr val="000000"/>
              </a:buClr>
              <a:buSzPts val="700"/>
              <a:buFont typeface="IBM Plex Sans"/>
              <a:buChar char="●"/>
              <a:defRPr b="0" i="0" sz="7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852" name="Google Shape;1852;p269"/>
          <p:cNvSpPr txBox="1"/>
          <p:nvPr>
            <p:ph idx="5" type="title"/>
          </p:nvPr>
        </p:nvSpPr>
        <p:spPr>
          <a:xfrm>
            <a:off x="3350964" y="1867794"/>
            <a:ext cx="2361600" cy="246300"/>
          </a:xfrm>
          <a:prstGeom prst="rect">
            <a:avLst/>
          </a:prstGeom>
          <a:noFill/>
          <a:ln>
            <a:noFill/>
          </a:ln>
        </p:spPr>
        <p:txBody>
          <a:bodyPr anchorCtr="0" anchor="t" bIns="45725" lIns="45725" spcFirstLastPara="1" rIns="45725" wrap="square" tIns="45725">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1853" name="Google Shape;1853;p269"/>
          <p:cNvCxnSpPr/>
          <p:nvPr/>
        </p:nvCxnSpPr>
        <p:spPr>
          <a:xfrm>
            <a:off x="3349663" y="2185119"/>
            <a:ext cx="2361600" cy="0"/>
          </a:xfrm>
          <a:prstGeom prst="straightConnector1">
            <a:avLst/>
          </a:prstGeom>
          <a:noFill/>
          <a:ln cap="flat" cmpd="sng" w="9525">
            <a:solidFill>
              <a:srgbClr val="16140C"/>
            </a:solidFill>
            <a:prstDash val="solid"/>
            <a:round/>
            <a:headEnd len="sm" w="sm" type="none"/>
            <a:tailEnd len="sm" w="sm" type="none"/>
          </a:ln>
        </p:spPr>
      </p:cxnSp>
      <p:sp>
        <p:nvSpPr>
          <p:cNvPr id="1854" name="Google Shape;1854;p269"/>
          <p:cNvSpPr txBox="1"/>
          <p:nvPr>
            <p:ph idx="6" type="body"/>
          </p:nvPr>
        </p:nvSpPr>
        <p:spPr>
          <a:xfrm>
            <a:off x="571138" y="3961959"/>
            <a:ext cx="2361600" cy="609600"/>
          </a:xfrm>
          <a:prstGeom prst="rect">
            <a:avLst/>
          </a:prstGeom>
          <a:noFill/>
          <a:ln>
            <a:noFill/>
          </a:ln>
        </p:spPr>
        <p:txBody>
          <a:bodyPr anchorCtr="0" anchor="t" bIns="0" lIns="0" spcFirstLastPara="1" rIns="0" wrap="square" tIns="0">
            <a:normAutofit/>
          </a:bodyPr>
          <a:lstStyle>
            <a:lvl1pPr indent="-273050" lvl="0" marL="457200" marR="0" rtl="0" algn="l">
              <a:lnSpc>
                <a:spcPct val="100000"/>
              </a:lnSpc>
              <a:spcBef>
                <a:spcPts val="0"/>
              </a:spcBef>
              <a:spcAft>
                <a:spcPts val="0"/>
              </a:spcAft>
              <a:buClr>
                <a:srgbClr val="000000"/>
              </a:buClr>
              <a:buSzPts val="700"/>
              <a:buFont typeface="IBM Plex Sans"/>
              <a:buChar char="●"/>
              <a:defRPr b="0" i="0" sz="7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855" name="Google Shape;1855;p269"/>
          <p:cNvSpPr txBox="1"/>
          <p:nvPr>
            <p:ph idx="7" type="title"/>
          </p:nvPr>
        </p:nvSpPr>
        <p:spPr>
          <a:xfrm>
            <a:off x="572514" y="3546488"/>
            <a:ext cx="23616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1856" name="Google Shape;1856;p269"/>
          <p:cNvCxnSpPr/>
          <p:nvPr/>
        </p:nvCxnSpPr>
        <p:spPr>
          <a:xfrm>
            <a:off x="571213" y="3876847"/>
            <a:ext cx="2361600" cy="0"/>
          </a:xfrm>
          <a:prstGeom prst="straightConnector1">
            <a:avLst/>
          </a:prstGeom>
          <a:noFill/>
          <a:ln cap="flat" cmpd="sng" w="9525">
            <a:solidFill>
              <a:srgbClr val="16140C"/>
            </a:solidFill>
            <a:prstDash val="solid"/>
            <a:round/>
            <a:headEnd len="sm" w="sm" type="none"/>
            <a:tailEnd len="sm" w="sm" type="none"/>
          </a:ln>
        </p:spPr>
      </p:cxnSp>
      <p:sp>
        <p:nvSpPr>
          <p:cNvPr id="1857" name="Google Shape;1857;p269"/>
          <p:cNvSpPr txBox="1"/>
          <p:nvPr>
            <p:ph idx="8" type="body"/>
          </p:nvPr>
        </p:nvSpPr>
        <p:spPr>
          <a:xfrm>
            <a:off x="6129413" y="3970659"/>
            <a:ext cx="2361600" cy="609600"/>
          </a:xfrm>
          <a:prstGeom prst="rect">
            <a:avLst/>
          </a:prstGeom>
          <a:noFill/>
          <a:ln>
            <a:noFill/>
          </a:ln>
        </p:spPr>
        <p:txBody>
          <a:bodyPr anchorCtr="0" anchor="t" bIns="0" lIns="0" spcFirstLastPara="1" rIns="0" wrap="square" tIns="0">
            <a:normAutofit/>
          </a:bodyPr>
          <a:lstStyle>
            <a:lvl1pPr indent="-273050" lvl="0" marL="457200" marR="0" rtl="0" algn="l">
              <a:lnSpc>
                <a:spcPct val="100000"/>
              </a:lnSpc>
              <a:spcBef>
                <a:spcPts val="0"/>
              </a:spcBef>
              <a:spcAft>
                <a:spcPts val="0"/>
              </a:spcAft>
              <a:buClr>
                <a:srgbClr val="000000"/>
              </a:buClr>
              <a:buSzPts val="700"/>
              <a:buFont typeface="IBM Plex Sans"/>
              <a:buChar char="●"/>
              <a:defRPr b="0" i="0" sz="7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858" name="Google Shape;1858;p269"/>
          <p:cNvSpPr txBox="1"/>
          <p:nvPr>
            <p:ph idx="9" type="title"/>
          </p:nvPr>
        </p:nvSpPr>
        <p:spPr>
          <a:xfrm>
            <a:off x="6130789" y="3555188"/>
            <a:ext cx="23616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1859" name="Google Shape;1859;p269"/>
          <p:cNvCxnSpPr/>
          <p:nvPr/>
        </p:nvCxnSpPr>
        <p:spPr>
          <a:xfrm>
            <a:off x="6129488" y="3885547"/>
            <a:ext cx="2361600" cy="0"/>
          </a:xfrm>
          <a:prstGeom prst="straightConnector1">
            <a:avLst/>
          </a:prstGeom>
          <a:noFill/>
          <a:ln cap="flat" cmpd="sng" w="9525">
            <a:solidFill>
              <a:srgbClr val="16140C"/>
            </a:solidFill>
            <a:prstDash val="solid"/>
            <a:round/>
            <a:headEnd len="sm" w="sm" type="none"/>
            <a:tailEnd len="sm" w="sm" type="none"/>
          </a:ln>
        </p:spPr>
      </p:cxnSp>
      <p:sp>
        <p:nvSpPr>
          <p:cNvPr id="1860" name="Google Shape;1860;p269"/>
          <p:cNvSpPr txBox="1"/>
          <p:nvPr>
            <p:ph idx="13" type="body"/>
          </p:nvPr>
        </p:nvSpPr>
        <p:spPr>
          <a:xfrm>
            <a:off x="3349588" y="3964265"/>
            <a:ext cx="2361600" cy="609600"/>
          </a:xfrm>
          <a:prstGeom prst="rect">
            <a:avLst/>
          </a:prstGeom>
          <a:noFill/>
          <a:ln>
            <a:noFill/>
          </a:ln>
        </p:spPr>
        <p:txBody>
          <a:bodyPr anchorCtr="0" anchor="t" bIns="0" lIns="0" spcFirstLastPara="1" rIns="0" wrap="square" tIns="0">
            <a:normAutofit/>
          </a:bodyPr>
          <a:lstStyle>
            <a:lvl1pPr indent="-273050" lvl="0" marL="457200" marR="0" rtl="0" algn="l">
              <a:lnSpc>
                <a:spcPct val="100000"/>
              </a:lnSpc>
              <a:spcBef>
                <a:spcPts val="0"/>
              </a:spcBef>
              <a:spcAft>
                <a:spcPts val="0"/>
              </a:spcAft>
              <a:buClr>
                <a:srgbClr val="000000"/>
              </a:buClr>
              <a:buSzPts val="700"/>
              <a:buFont typeface="IBM Plex Sans"/>
              <a:buChar char="●"/>
              <a:defRPr b="0" i="0" sz="7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1861" name="Google Shape;1861;p269"/>
          <p:cNvSpPr txBox="1"/>
          <p:nvPr>
            <p:ph idx="14" type="title"/>
          </p:nvPr>
        </p:nvSpPr>
        <p:spPr>
          <a:xfrm>
            <a:off x="3350964" y="3548794"/>
            <a:ext cx="23616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1862" name="Google Shape;1862;p269"/>
          <p:cNvCxnSpPr/>
          <p:nvPr/>
        </p:nvCxnSpPr>
        <p:spPr>
          <a:xfrm>
            <a:off x="3349663" y="3879153"/>
            <a:ext cx="2361600" cy="0"/>
          </a:xfrm>
          <a:prstGeom prst="straightConnector1">
            <a:avLst/>
          </a:prstGeom>
          <a:noFill/>
          <a:ln cap="flat" cmpd="sng" w="9525">
            <a:solidFill>
              <a:srgbClr val="16140C"/>
            </a:solidFill>
            <a:prstDash val="solid"/>
            <a:round/>
            <a:headEnd len="sm" w="sm" type="none"/>
            <a:tailEnd len="sm" w="sm" type="none"/>
          </a:ln>
        </p:spPr>
      </p:cxnSp>
      <p:sp>
        <p:nvSpPr>
          <p:cNvPr id="1863" name="Google Shape;1863;p269"/>
          <p:cNvSpPr txBox="1"/>
          <p:nvPr>
            <p:ph idx="15" type="title"/>
          </p:nvPr>
        </p:nvSpPr>
        <p:spPr>
          <a:xfrm>
            <a:off x="571500" y="571500"/>
            <a:ext cx="79995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Six Lines" showMasterSp="0">
  <p:cSld name="TITLE_AND_BODY_4_1_1_1_1_1_1_1_1_1_1_1_1_1_1_1_1_1_1_1_1_1_1_1">
    <p:bg>
      <p:bgPr>
        <a:solidFill>
          <a:schemeClr val="lt1"/>
        </a:solidFill>
      </p:bgPr>
    </p:bg>
    <p:spTree>
      <p:nvGrpSpPr>
        <p:cNvPr id="1864" name="Shape 1864"/>
        <p:cNvGrpSpPr/>
        <p:nvPr/>
      </p:nvGrpSpPr>
      <p:grpSpPr>
        <a:xfrm>
          <a:off x="0" y="0"/>
          <a:ext cx="0" cy="0"/>
          <a:chOff x="0" y="0"/>
          <a:chExt cx="0" cy="0"/>
        </a:xfrm>
      </p:grpSpPr>
      <p:sp>
        <p:nvSpPr>
          <p:cNvPr id="1865" name="Google Shape;1865;p270"/>
          <p:cNvSpPr txBox="1"/>
          <p:nvPr>
            <p:ph type="title"/>
          </p:nvPr>
        </p:nvSpPr>
        <p:spPr>
          <a:xfrm>
            <a:off x="1961013" y="3710142"/>
            <a:ext cx="2370300" cy="5079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866" name="Google Shape;1866;p270"/>
          <p:cNvSpPr txBox="1"/>
          <p:nvPr>
            <p:ph idx="2" type="title"/>
          </p:nvPr>
        </p:nvSpPr>
        <p:spPr>
          <a:xfrm>
            <a:off x="573237" y="2624925"/>
            <a:ext cx="12057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867" name="Google Shape;1867;p270"/>
          <p:cNvSpPr txBox="1"/>
          <p:nvPr>
            <p:ph idx="3" type="title"/>
          </p:nvPr>
        </p:nvSpPr>
        <p:spPr>
          <a:xfrm>
            <a:off x="1961050" y="2650213"/>
            <a:ext cx="2370300" cy="5079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868" name="Google Shape;1868;p270"/>
          <p:cNvSpPr txBox="1"/>
          <p:nvPr>
            <p:ph idx="4" type="title"/>
          </p:nvPr>
        </p:nvSpPr>
        <p:spPr>
          <a:xfrm>
            <a:off x="573869" y="1577750"/>
            <a:ext cx="12057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1869" name="Google Shape;1869;p270"/>
          <p:cNvCxnSpPr/>
          <p:nvPr/>
        </p:nvCxnSpPr>
        <p:spPr>
          <a:xfrm>
            <a:off x="572569" y="1485900"/>
            <a:ext cx="3759600" cy="0"/>
          </a:xfrm>
          <a:prstGeom prst="straightConnector1">
            <a:avLst/>
          </a:prstGeom>
          <a:noFill/>
          <a:ln cap="flat" cmpd="sng" w="9525">
            <a:solidFill>
              <a:srgbClr val="16140C"/>
            </a:solidFill>
            <a:prstDash val="solid"/>
            <a:round/>
            <a:headEnd len="sm" w="sm" type="none"/>
            <a:tailEnd len="sm" w="sm" type="none"/>
          </a:ln>
        </p:spPr>
      </p:cxnSp>
      <p:cxnSp>
        <p:nvCxnSpPr>
          <p:cNvPr id="1870" name="Google Shape;1870;p270"/>
          <p:cNvCxnSpPr/>
          <p:nvPr/>
        </p:nvCxnSpPr>
        <p:spPr>
          <a:xfrm>
            <a:off x="572531" y="2525356"/>
            <a:ext cx="3759600" cy="0"/>
          </a:xfrm>
          <a:prstGeom prst="straightConnector1">
            <a:avLst/>
          </a:prstGeom>
          <a:noFill/>
          <a:ln cap="flat" cmpd="sng" w="9525">
            <a:solidFill>
              <a:srgbClr val="16140C"/>
            </a:solidFill>
            <a:prstDash val="solid"/>
            <a:round/>
            <a:headEnd len="sm" w="sm" type="none"/>
            <a:tailEnd len="sm" w="sm" type="none"/>
          </a:ln>
        </p:spPr>
      </p:cxnSp>
      <p:cxnSp>
        <p:nvCxnSpPr>
          <p:cNvPr id="1871" name="Google Shape;1871;p270"/>
          <p:cNvCxnSpPr/>
          <p:nvPr/>
        </p:nvCxnSpPr>
        <p:spPr>
          <a:xfrm>
            <a:off x="572569" y="3564813"/>
            <a:ext cx="3759600" cy="0"/>
          </a:xfrm>
          <a:prstGeom prst="straightConnector1">
            <a:avLst/>
          </a:prstGeom>
          <a:noFill/>
          <a:ln cap="flat" cmpd="sng" w="9525">
            <a:solidFill>
              <a:srgbClr val="16140C"/>
            </a:solidFill>
            <a:prstDash val="solid"/>
            <a:round/>
            <a:headEnd len="sm" w="sm" type="none"/>
            <a:tailEnd len="sm" w="sm" type="none"/>
          </a:ln>
        </p:spPr>
      </p:cxnSp>
      <p:sp>
        <p:nvSpPr>
          <p:cNvPr id="1872" name="Google Shape;1872;p270"/>
          <p:cNvSpPr txBox="1"/>
          <p:nvPr>
            <p:ph idx="5" type="title"/>
          </p:nvPr>
        </p:nvSpPr>
        <p:spPr>
          <a:xfrm>
            <a:off x="1961681" y="1603038"/>
            <a:ext cx="2370300" cy="5079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873" name="Google Shape;1873;p270"/>
          <p:cNvSpPr txBox="1"/>
          <p:nvPr>
            <p:ph idx="6" type="title"/>
          </p:nvPr>
        </p:nvSpPr>
        <p:spPr>
          <a:xfrm>
            <a:off x="573200" y="3684855"/>
            <a:ext cx="12057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874" name="Google Shape;1874;p270"/>
          <p:cNvSpPr txBox="1"/>
          <p:nvPr>
            <p:ph idx="7" type="title"/>
          </p:nvPr>
        </p:nvSpPr>
        <p:spPr>
          <a:xfrm>
            <a:off x="6200388" y="3710142"/>
            <a:ext cx="2370300" cy="5079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875" name="Google Shape;1875;p270"/>
          <p:cNvSpPr txBox="1"/>
          <p:nvPr>
            <p:ph idx="8" type="title"/>
          </p:nvPr>
        </p:nvSpPr>
        <p:spPr>
          <a:xfrm>
            <a:off x="4812612" y="2624925"/>
            <a:ext cx="12057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876" name="Google Shape;1876;p270"/>
          <p:cNvSpPr txBox="1"/>
          <p:nvPr>
            <p:ph idx="9" type="title"/>
          </p:nvPr>
        </p:nvSpPr>
        <p:spPr>
          <a:xfrm>
            <a:off x="6200425" y="2650213"/>
            <a:ext cx="2370300" cy="5079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877" name="Google Shape;1877;p270"/>
          <p:cNvSpPr txBox="1"/>
          <p:nvPr>
            <p:ph idx="13" type="title"/>
          </p:nvPr>
        </p:nvSpPr>
        <p:spPr>
          <a:xfrm>
            <a:off x="4813244" y="1577750"/>
            <a:ext cx="12057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1878" name="Google Shape;1878;p270"/>
          <p:cNvCxnSpPr/>
          <p:nvPr/>
        </p:nvCxnSpPr>
        <p:spPr>
          <a:xfrm>
            <a:off x="4811944" y="1485900"/>
            <a:ext cx="3759600" cy="0"/>
          </a:xfrm>
          <a:prstGeom prst="straightConnector1">
            <a:avLst/>
          </a:prstGeom>
          <a:noFill/>
          <a:ln cap="flat" cmpd="sng" w="9525">
            <a:solidFill>
              <a:srgbClr val="16140C"/>
            </a:solidFill>
            <a:prstDash val="solid"/>
            <a:round/>
            <a:headEnd len="sm" w="sm" type="none"/>
            <a:tailEnd len="sm" w="sm" type="none"/>
          </a:ln>
        </p:spPr>
      </p:cxnSp>
      <p:cxnSp>
        <p:nvCxnSpPr>
          <p:cNvPr id="1879" name="Google Shape;1879;p270"/>
          <p:cNvCxnSpPr/>
          <p:nvPr/>
        </p:nvCxnSpPr>
        <p:spPr>
          <a:xfrm>
            <a:off x="4811906" y="2525356"/>
            <a:ext cx="3759600" cy="0"/>
          </a:xfrm>
          <a:prstGeom prst="straightConnector1">
            <a:avLst/>
          </a:prstGeom>
          <a:noFill/>
          <a:ln cap="flat" cmpd="sng" w="9525">
            <a:solidFill>
              <a:srgbClr val="16140C"/>
            </a:solidFill>
            <a:prstDash val="solid"/>
            <a:round/>
            <a:headEnd len="sm" w="sm" type="none"/>
            <a:tailEnd len="sm" w="sm" type="none"/>
          </a:ln>
        </p:spPr>
      </p:cxnSp>
      <p:cxnSp>
        <p:nvCxnSpPr>
          <p:cNvPr id="1880" name="Google Shape;1880;p270"/>
          <p:cNvCxnSpPr/>
          <p:nvPr/>
        </p:nvCxnSpPr>
        <p:spPr>
          <a:xfrm>
            <a:off x="4811944" y="3564813"/>
            <a:ext cx="3759600" cy="0"/>
          </a:xfrm>
          <a:prstGeom prst="straightConnector1">
            <a:avLst/>
          </a:prstGeom>
          <a:noFill/>
          <a:ln cap="flat" cmpd="sng" w="9525">
            <a:solidFill>
              <a:srgbClr val="16140C"/>
            </a:solidFill>
            <a:prstDash val="solid"/>
            <a:round/>
            <a:headEnd len="sm" w="sm" type="none"/>
            <a:tailEnd len="sm" w="sm" type="none"/>
          </a:ln>
        </p:spPr>
      </p:cxnSp>
      <p:sp>
        <p:nvSpPr>
          <p:cNvPr id="1881" name="Google Shape;1881;p270"/>
          <p:cNvSpPr txBox="1"/>
          <p:nvPr>
            <p:ph idx="14" type="title"/>
          </p:nvPr>
        </p:nvSpPr>
        <p:spPr>
          <a:xfrm>
            <a:off x="6201056" y="1603038"/>
            <a:ext cx="2370300" cy="5079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882" name="Google Shape;1882;p270"/>
          <p:cNvSpPr txBox="1"/>
          <p:nvPr>
            <p:ph idx="15" type="title"/>
          </p:nvPr>
        </p:nvSpPr>
        <p:spPr>
          <a:xfrm>
            <a:off x="4812575" y="3684855"/>
            <a:ext cx="12057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883" name="Google Shape;1883;p270"/>
          <p:cNvSpPr txBox="1"/>
          <p:nvPr>
            <p:ph idx="16" type="title"/>
          </p:nvPr>
        </p:nvSpPr>
        <p:spPr>
          <a:xfrm>
            <a:off x="571500" y="571500"/>
            <a:ext cx="79995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mall - Color block" showMasterSp="0">
  <p:cSld name="Intro color block">
    <p:bg>
      <p:bgPr>
        <a:solidFill>
          <a:schemeClr val="dk2"/>
        </a:solidFill>
      </p:bgPr>
    </p:bg>
    <p:spTree>
      <p:nvGrpSpPr>
        <p:cNvPr id="1884" name="Shape 1884"/>
        <p:cNvGrpSpPr/>
        <p:nvPr/>
      </p:nvGrpSpPr>
      <p:grpSpPr>
        <a:xfrm>
          <a:off x="0" y="0"/>
          <a:ext cx="0" cy="0"/>
          <a:chOff x="0" y="0"/>
          <a:chExt cx="0" cy="0"/>
        </a:xfrm>
      </p:grpSpPr>
      <p:sp>
        <p:nvSpPr>
          <p:cNvPr id="1885" name="Google Shape;1885;p271"/>
          <p:cNvSpPr/>
          <p:nvPr/>
        </p:nvSpPr>
        <p:spPr>
          <a:xfrm>
            <a:off x="5312038" y="0"/>
            <a:ext cx="3831900" cy="5143500"/>
          </a:xfrm>
          <a:prstGeom prst="rect">
            <a:avLst/>
          </a:prstGeom>
          <a:solidFill>
            <a:srgbClr val="EBDEC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p271"/>
          <p:cNvSpPr txBox="1"/>
          <p:nvPr>
            <p:ph type="title"/>
          </p:nvPr>
        </p:nvSpPr>
        <p:spPr>
          <a:xfrm>
            <a:off x="571500" y="914400"/>
            <a:ext cx="3090600" cy="3671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3100"/>
              <a:buFont typeface="Arial"/>
              <a:buNone/>
              <a:defRPr b="0" i="0" sz="3100" u="none" cap="none" strike="noStrike">
                <a:solidFill>
                  <a:srgbClr val="000000"/>
                </a:solidFill>
                <a:latin typeface="Poppins SemiBold"/>
                <a:ea typeface="Poppins SemiBold"/>
                <a:cs typeface="Poppins SemiBold"/>
                <a:sym typeface="Poppins SemiBold"/>
              </a:defRPr>
            </a:lvl1pPr>
            <a:lvl2pPr lvl="1"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1000"/>
              </a:spcBef>
              <a:spcAft>
                <a:spcPts val="1000"/>
              </a:spcAft>
              <a:buClr>
                <a:srgbClr val="000000"/>
              </a:buClr>
              <a:buSzPts val="3600"/>
              <a:buFont typeface="Arial"/>
              <a:buNone/>
              <a:defRPr b="0" i="0" sz="3600" u="none" cap="none" strike="noStrike">
                <a:solidFill>
                  <a:srgbClr val="000000"/>
                </a:solidFill>
                <a:latin typeface="Arial"/>
                <a:ea typeface="Arial"/>
                <a:cs typeface="Arial"/>
                <a:sym typeface="Arial"/>
              </a:defRPr>
            </a:lvl9pPr>
          </a:lstStyle>
          <a:p/>
        </p:txBody>
      </p:sp>
      <p:sp>
        <p:nvSpPr>
          <p:cNvPr id="1887" name="Google Shape;1887;p271"/>
          <p:cNvSpPr txBox="1"/>
          <p:nvPr>
            <p:ph idx="1" type="subTitle"/>
          </p:nvPr>
        </p:nvSpPr>
        <p:spPr>
          <a:xfrm>
            <a:off x="572563" y="568213"/>
            <a:ext cx="3086100" cy="2118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9pPr>
          </a:lstStyle>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ream 2" showMasterSp="0">
  <p:cSld name="TITLE_AND_BODY_3_4">
    <p:bg>
      <p:bgPr>
        <a:solidFill>
          <a:schemeClr val="lt1"/>
        </a:solidFill>
      </p:bgPr>
    </p:bg>
    <p:spTree>
      <p:nvGrpSpPr>
        <p:cNvPr id="1888" name="Shape 1888"/>
        <p:cNvGrpSpPr/>
        <p:nvPr/>
      </p:nvGrpSpPr>
      <p:grpSpPr>
        <a:xfrm>
          <a:off x="0" y="0"/>
          <a:ext cx="0" cy="0"/>
          <a:chOff x="0" y="0"/>
          <a:chExt cx="0" cy="0"/>
        </a:xfrm>
      </p:grpSpPr>
    </p:spTree>
  </p:cSld>
  <p:clrMapOvr>
    <a:masterClrMapping/>
  </p:clrMapOvr>
</p:sldLayout>
</file>

<file path=ppt/slideLayouts/slideLayout2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ofu 1" showMasterSp="0">
  <p:cSld name="TITLE_AND_BODY_3_1">
    <p:bg>
      <p:bgPr>
        <a:solidFill>
          <a:schemeClr val="lt1"/>
        </a:solidFill>
      </p:bgPr>
    </p:bg>
    <p:spTree>
      <p:nvGrpSpPr>
        <p:cNvPr id="1889" name="Shape 1889"/>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Agenda | Pic (Small)" showMasterSp="0">
  <p:cSld name="TITLE_AND_BODY_3">
    <p:bg>
      <p:bgPr>
        <a:solidFill>
          <a:schemeClr val="lt1"/>
        </a:solidFill>
      </p:bgPr>
    </p:bg>
    <p:spTree>
      <p:nvGrpSpPr>
        <p:cNvPr id="130" name="Shape 130"/>
        <p:cNvGrpSpPr/>
        <p:nvPr/>
      </p:nvGrpSpPr>
      <p:grpSpPr>
        <a:xfrm>
          <a:off x="0" y="0"/>
          <a:ext cx="0" cy="0"/>
          <a:chOff x="0" y="0"/>
          <a:chExt cx="0" cy="0"/>
        </a:xfrm>
      </p:grpSpPr>
      <p:sp>
        <p:nvSpPr>
          <p:cNvPr id="131" name="Google Shape;131;p29"/>
          <p:cNvSpPr/>
          <p:nvPr>
            <p:ph idx="2" type="pic"/>
          </p:nvPr>
        </p:nvSpPr>
        <p:spPr>
          <a:xfrm>
            <a:off x="572588" y="554900"/>
            <a:ext cx="1977600" cy="2577000"/>
          </a:xfrm>
          <a:prstGeom prst="rect">
            <a:avLst/>
          </a:prstGeom>
          <a:noFill/>
          <a:ln>
            <a:noFill/>
          </a:ln>
        </p:spPr>
      </p:sp>
      <p:sp>
        <p:nvSpPr>
          <p:cNvPr id="132" name="Google Shape;132;p29"/>
          <p:cNvSpPr txBox="1"/>
          <p:nvPr>
            <p:ph type="title"/>
          </p:nvPr>
        </p:nvSpPr>
        <p:spPr>
          <a:xfrm>
            <a:off x="3200400" y="1028700"/>
            <a:ext cx="5371200" cy="1434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9pPr>
          </a:lstStyle>
          <a:p/>
        </p:txBody>
      </p:sp>
      <p:sp>
        <p:nvSpPr>
          <p:cNvPr id="133" name="Google Shape;133;p29"/>
          <p:cNvSpPr/>
          <p:nvPr/>
        </p:nvSpPr>
        <p:spPr>
          <a:xfrm>
            <a:off x="7862794" y="4053100"/>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
        <p:nvSpPr>
          <p:cNvPr id="134" name="Google Shape;134;p29"/>
          <p:cNvSpPr txBox="1"/>
          <p:nvPr>
            <p:ph idx="3" type="title"/>
          </p:nvPr>
        </p:nvSpPr>
        <p:spPr>
          <a:xfrm>
            <a:off x="572563" y="3370981"/>
            <a:ext cx="3402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35" name="Google Shape;135;p29"/>
          <p:cNvSpPr txBox="1"/>
          <p:nvPr>
            <p:ph idx="4" type="title"/>
          </p:nvPr>
        </p:nvSpPr>
        <p:spPr>
          <a:xfrm>
            <a:off x="988975" y="3370988"/>
            <a:ext cx="16374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Medium"/>
              <a:buNone/>
              <a:defRPr b="0" i="0" sz="700" u="none" cap="none" strike="noStrike">
                <a:solidFill>
                  <a:srgbClr val="000000"/>
                </a:solidFill>
                <a:latin typeface="IBM Plex Sans Medium"/>
                <a:ea typeface="IBM Plex Sans Medium"/>
                <a:cs typeface="IBM Plex Sans Medium"/>
                <a:sym typeface="IBM Plex Sans Medium"/>
              </a:defRPr>
            </a:lvl1pPr>
            <a:lvl2pPr lvl="1"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2pPr>
            <a:lvl3pPr lvl="2"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3pPr>
            <a:lvl4pPr lvl="3"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4pPr>
            <a:lvl5pPr lvl="4"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5pPr>
            <a:lvl6pPr lvl="5"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6pPr>
            <a:lvl7pPr lvl="6"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7pPr>
            <a:lvl8pPr lvl="7"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8pPr>
            <a:lvl9pPr lvl="8"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9pPr>
          </a:lstStyle>
          <a:p/>
        </p:txBody>
      </p:sp>
      <p:sp>
        <p:nvSpPr>
          <p:cNvPr id="136" name="Google Shape;136;p29"/>
          <p:cNvSpPr txBox="1"/>
          <p:nvPr>
            <p:ph idx="5" type="title"/>
          </p:nvPr>
        </p:nvSpPr>
        <p:spPr>
          <a:xfrm>
            <a:off x="572588" y="3659031"/>
            <a:ext cx="3402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37" name="Google Shape;137;p29"/>
          <p:cNvSpPr txBox="1"/>
          <p:nvPr>
            <p:ph idx="6" type="title"/>
          </p:nvPr>
        </p:nvSpPr>
        <p:spPr>
          <a:xfrm>
            <a:off x="989000" y="3659038"/>
            <a:ext cx="16374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Medium"/>
              <a:buNone/>
              <a:defRPr b="0" i="0" sz="700" u="none" cap="none" strike="noStrike">
                <a:solidFill>
                  <a:srgbClr val="000000"/>
                </a:solidFill>
                <a:latin typeface="IBM Plex Sans Medium"/>
                <a:ea typeface="IBM Plex Sans Medium"/>
                <a:cs typeface="IBM Plex Sans Medium"/>
                <a:sym typeface="IBM Plex Sans Medium"/>
              </a:defRPr>
            </a:lvl1pPr>
            <a:lvl2pPr lvl="1"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2pPr>
            <a:lvl3pPr lvl="2"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3pPr>
            <a:lvl4pPr lvl="3"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4pPr>
            <a:lvl5pPr lvl="4"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5pPr>
            <a:lvl6pPr lvl="5"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6pPr>
            <a:lvl7pPr lvl="6"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7pPr>
            <a:lvl8pPr lvl="7"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8pPr>
            <a:lvl9pPr lvl="8"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9pPr>
          </a:lstStyle>
          <a:p/>
        </p:txBody>
      </p:sp>
      <p:sp>
        <p:nvSpPr>
          <p:cNvPr id="138" name="Google Shape;138;p29"/>
          <p:cNvSpPr txBox="1"/>
          <p:nvPr>
            <p:ph idx="7" type="title"/>
          </p:nvPr>
        </p:nvSpPr>
        <p:spPr>
          <a:xfrm>
            <a:off x="572588" y="3947081"/>
            <a:ext cx="3402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39" name="Google Shape;139;p29"/>
          <p:cNvSpPr txBox="1"/>
          <p:nvPr>
            <p:ph idx="8" type="title"/>
          </p:nvPr>
        </p:nvSpPr>
        <p:spPr>
          <a:xfrm>
            <a:off x="989000" y="3947088"/>
            <a:ext cx="16374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Medium"/>
              <a:buNone/>
              <a:defRPr b="0" i="0" sz="700" u="none" cap="none" strike="noStrike">
                <a:solidFill>
                  <a:srgbClr val="000000"/>
                </a:solidFill>
                <a:latin typeface="IBM Plex Sans Medium"/>
                <a:ea typeface="IBM Plex Sans Medium"/>
                <a:cs typeface="IBM Plex Sans Medium"/>
                <a:sym typeface="IBM Plex Sans Medium"/>
              </a:defRPr>
            </a:lvl1pPr>
            <a:lvl2pPr lvl="1"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2pPr>
            <a:lvl3pPr lvl="2"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3pPr>
            <a:lvl4pPr lvl="3"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4pPr>
            <a:lvl5pPr lvl="4"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5pPr>
            <a:lvl6pPr lvl="5"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6pPr>
            <a:lvl7pPr lvl="6"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7pPr>
            <a:lvl8pPr lvl="7"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8pPr>
            <a:lvl9pPr lvl="8"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9pPr>
          </a:lstStyle>
          <a:p/>
        </p:txBody>
      </p:sp>
      <p:sp>
        <p:nvSpPr>
          <p:cNvPr id="140" name="Google Shape;140;p29"/>
          <p:cNvSpPr txBox="1"/>
          <p:nvPr>
            <p:ph idx="9" type="title"/>
          </p:nvPr>
        </p:nvSpPr>
        <p:spPr>
          <a:xfrm>
            <a:off x="572588" y="4235131"/>
            <a:ext cx="3402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1" name="Google Shape;141;p29"/>
          <p:cNvSpPr txBox="1"/>
          <p:nvPr>
            <p:ph idx="13" type="title"/>
          </p:nvPr>
        </p:nvSpPr>
        <p:spPr>
          <a:xfrm>
            <a:off x="989000" y="4235138"/>
            <a:ext cx="1637400" cy="231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500"/>
              <a:buFont typeface="IBM Plex Sans Medium"/>
              <a:buNone/>
              <a:defRPr b="0" i="0" sz="700" u="none" cap="none" strike="noStrike">
                <a:solidFill>
                  <a:srgbClr val="000000"/>
                </a:solidFill>
                <a:latin typeface="IBM Plex Sans Medium"/>
                <a:ea typeface="IBM Plex Sans Medium"/>
                <a:cs typeface="IBM Plex Sans Medium"/>
                <a:sym typeface="IBM Plex Sans Medium"/>
              </a:defRPr>
            </a:lvl1pPr>
            <a:lvl2pPr lvl="1"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2pPr>
            <a:lvl3pPr lvl="2"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3pPr>
            <a:lvl4pPr lvl="3"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4pPr>
            <a:lvl5pPr lvl="4"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5pPr>
            <a:lvl6pPr lvl="5"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6pPr>
            <a:lvl7pPr lvl="6"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7pPr>
            <a:lvl8pPr lvl="7"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8pPr>
            <a:lvl9pPr lvl="8" marR="0" rtl="0" algn="l">
              <a:lnSpc>
                <a:spcPct val="100000"/>
              </a:lnSpc>
              <a:spcBef>
                <a:spcPts val="0"/>
              </a:spcBef>
              <a:spcAft>
                <a:spcPts val="0"/>
              </a:spcAft>
              <a:buClr>
                <a:srgbClr val="000000"/>
              </a:buClr>
              <a:buSzPts val="5100"/>
              <a:buFont typeface="IBM Plex Sans Medium"/>
              <a:buNone/>
              <a:defRPr b="0" i="0" sz="5100" u="none" cap="none" strike="noStrike">
                <a:solidFill>
                  <a:srgbClr val="000000"/>
                </a:solidFill>
                <a:latin typeface="IBM Plex Sans Medium"/>
                <a:ea typeface="IBM Plex Sans Medium"/>
                <a:cs typeface="IBM Plex Sans Medium"/>
                <a:sym typeface="IBM Plex Sans Medium"/>
              </a:defRPr>
            </a:lvl9pPr>
          </a:lstStyle>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Copy - Trend 3" showMasterSp="0">
  <p:cSld name="Short statement copy_2_1_1">
    <p:bg>
      <p:bgPr>
        <a:solidFill>
          <a:srgbClr val="FFFFFF"/>
        </a:solidFill>
      </p:bgPr>
    </p:bg>
    <p:spTree>
      <p:nvGrpSpPr>
        <p:cNvPr id="1890" name="Shape 1890"/>
        <p:cNvGrpSpPr/>
        <p:nvPr/>
      </p:nvGrpSpPr>
      <p:grpSpPr>
        <a:xfrm>
          <a:off x="0" y="0"/>
          <a:ext cx="0" cy="0"/>
          <a:chOff x="0" y="0"/>
          <a:chExt cx="0" cy="0"/>
        </a:xfrm>
      </p:grpSpPr>
      <p:sp>
        <p:nvSpPr>
          <p:cNvPr id="1891" name="Google Shape;1891;p274"/>
          <p:cNvSpPr txBox="1"/>
          <p:nvPr>
            <p:ph type="title"/>
          </p:nvPr>
        </p:nvSpPr>
        <p:spPr>
          <a:xfrm>
            <a:off x="572588" y="1089900"/>
            <a:ext cx="3090600" cy="3495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3600"/>
              <a:buFont typeface="Arial"/>
              <a:buNone/>
              <a:defRPr b="1" i="0" sz="3600" u="none" cap="none" strike="noStrike">
                <a:solidFill>
                  <a:srgbClr val="000000"/>
                </a:solidFill>
                <a:latin typeface="Arial"/>
                <a:ea typeface="Arial"/>
                <a:cs typeface="Arial"/>
                <a:sym typeface="Arial"/>
              </a:defRPr>
            </a:lvl1pPr>
            <a:lvl2pPr lvl="1"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1000"/>
              </a:spcBef>
              <a:spcAft>
                <a:spcPts val="1000"/>
              </a:spcAft>
              <a:buClr>
                <a:srgbClr val="000000"/>
              </a:buClr>
              <a:buSzPts val="3600"/>
              <a:buFont typeface="Arial"/>
              <a:buNone/>
              <a:defRPr b="0" i="0" sz="3600" u="none" cap="none" strike="noStrike">
                <a:solidFill>
                  <a:srgbClr val="000000"/>
                </a:solidFill>
                <a:latin typeface="Arial"/>
                <a:ea typeface="Arial"/>
                <a:cs typeface="Arial"/>
                <a:sym typeface="Arial"/>
              </a:defRPr>
            </a:lvl9pPr>
          </a:lstStyle>
          <a:p/>
        </p:txBody>
      </p:sp>
      <p:sp>
        <p:nvSpPr>
          <p:cNvPr id="1892" name="Google Shape;1892;p274"/>
          <p:cNvSpPr txBox="1"/>
          <p:nvPr>
            <p:ph idx="1" type="subTitle"/>
          </p:nvPr>
        </p:nvSpPr>
        <p:spPr>
          <a:xfrm>
            <a:off x="572588" y="571500"/>
            <a:ext cx="929700" cy="342900"/>
          </a:xfrm>
          <a:prstGeom prst="rect">
            <a:avLst/>
          </a:prstGeom>
          <a:solidFill>
            <a:schemeClr val="accent3"/>
          </a:solidFill>
          <a:ln>
            <a:noFill/>
          </a:ln>
        </p:spPr>
        <p:txBody>
          <a:bodyPr anchorCtr="0" anchor="ctr" bIns="45725" lIns="137150" spcFirstLastPara="1" rIns="137150" wrap="square" tIns="45725">
            <a:noAutofit/>
          </a:bodyPr>
          <a:lstStyle>
            <a:lvl1pPr lvl="0" marR="0" rtl="0" algn="l">
              <a:lnSpc>
                <a:spcPct val="100000"/>
              </a:lnSpc>
              <a:spcBef>
                <a:spcPts val="0"/>
              </a:spcBef>
              <a:spcAft>
                <a:spcPts val="0"/>
              </a:spcAft>
              <a:buClr>
                <a:srgbClr val="FFFFFF"/>
              </a:buClr>
              <a:buSzPts val="1400"/>
              <a:buFont typeface="IBM Plex Mono"/>
              <a:buNone/>
              <a:defRPr b="0" i="0" sz="1400" u="none" cap="none" strike="noStrike">
                <a:solidFill>
                  <a:srgbClr val="FFFFFF"/>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9pPr>
          </a:lstStyle>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 body copy" showMasterSp="0">
  <p:cSld name="White Subtitle without logo copy">
    <p:bg>
      <p:bgPr>
        <a:solidFill>
          <a:srgbClr val="FFFFFF"/>
        </a:solidFill>
      </p:bgPr>
    </p:bg>
    <p:spTree>
      <p:nvGrpSpPr>
        <p:cNvPr id="1893" name="Shape 1893"/>
        <p:cNvGrpSpPr/>
        <p:nvPr/>
      </p:nvGrpSpPr>
      <p:grpSpPr>
        <a:xfrm>
          <a:off x="0" y="0"/>
          <a:ext cx="0" cy="0"/>
          <a:chOff x="0" y="0"/>
          <a:chExt cx="0" cy="0"/>
        </a:xfrm>
      </p:grpSpPr>
      <p:sp>
        <p:nvSpPr>
          <p:cNvPr id="1894" name="Google Shape;1894;p275"/>
          <p:cNvSpPr txBox="1"/>
          <p:nvPr>
            <p:ph idx="1" type="body"/>
          </p:nvPr>
        </p:nvSpPr>
        <p:spPr>
          <a:xfrm>
            <a:off x="572563" y="905478"/>
            <a:ext cx="8004600" cy="3669000"/>
          </a:xfrm>
          <a:prstGeom prst="rect">
            <a:avLst/>
          </a:prstGeom>
          <a:noFill/>
          <a:ln>
            <a:noFill/>
          </a:ln>
        </p:spPr>
        <p:txBody>
          <a:bodyPr anchorCtr="0" anchor="t" bIns="0" lIns="0" spcFirstLastPara="1" rIns="0" wrap="square" tIns="0">
            <a:noAutofit/>
          </a:bodyPr>
          <a:lstStyle>
            <a:lvl1pPr indent="-304800" lvl="0" marL="4572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1pPr>
            <a:lvl2pPr indent="-304800" lvl="1" marL="9144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2pPr>
            <a:lvl3pPr indent="-304800" lvl="2" marL="13716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3pPr>
            <a:lvl4pPr indent="-304800" lvl="3" marL="18288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4pPr>
            <a:lvl5pPr indent="-304800" lvl="4" marL="22860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5pPr>
            <a:lvl6pPr indent="-304800" lvl="5" marL="27432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6pPr>
            <a:lvl7pPr indent="-304800" lvl="6" marL="32004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7pPr>
            <a:lvl8pPr indent="-304800" lvl="7" marL="36576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8pPr>
            <a:lvl9pPr indent="-304800" lvl="8" marL="41148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9pPr>
          </a:lstStyle>
          <a:p/>
        </p:txBody>
      </p:sp>
      <p:sp>
        <p:nvSpPr>
          <p:cNvPr id="1895" name="Google Shape;1895;p275"/>
          <p:cNvSpPr txBox="1"/>
          <p:nvPr>
            <p:ph type="title"/>
          </p:nvPr>
        </p:nvSpPr>
        <p:spPr>
          <a:xfrm>
            <a:off x="572588" y="305213"/>
            <a:ext cx="8004600" cy="264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bar full V1 5" showMasterSp="0">
  <p:cSld name="Top bar full V1_5">
    <p:spTree>
      <p:nvGrpSpPr>
        <p:cNvPr id="1896" name="Shape 1896"/>
        <p:cNvGrpSpPr/>
        <p:nvPr/>
      </p:nvGrpSpPr>
      <p:grpSpPr>
        <a:xfrm>
          <a:off x="0" y="0"/>
          <a:ext cx="0" cy="0"/>
          <a:chOff x="0" y="0"/>
          <a:chExt cx="0" cy="0"/>
        </a:xfrm>
      </p:grpSpPr>
      <p:sp>
        <p:nvSpPr>
          <p:cNvPr id="1897" name="Google Shape;1897;p276"/>
          <p:cNvSpPr/>
          <p:nvPr/>
        </p:nvSpPr>
        <p:spPr>
          <a:xfrm>
            <a:off x="0" y="-9525"/>
            <a:ext cx="9144000" cy="590700"/>
          </a:xfrm>
          <a:prstGeom prst="rect">
            <a:avLst/>
          </a:prstGeom>
          <a:solidFill>
            <a:srgbClr val="FFFFFF"/>
          </a:solidFill>
          <a:ln>
            <a:noFill/>
          </a:ln>
          <a:effectLst>
            <a:outerShdw blurRad="317500" rotWithShape="0" dir="5400000" dist="16114">
              <a:srgbClr val="000000">
                <a:alpha val="10588"/>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
        <p:nvSpPr>
          <p:cNvPr id="1898" name="Google Shape;1898;p276"/>
          <p:cNvSpPr txBox="1"/>
          <p:nvPr>
            <p:ph idx="1" type="body"/>
          </p:nvPr>
        </p:nvSpPr>
        <p:spPr>
          <a:xfrm>
            <a:off x="569675" y="191352"/>
            <a:ext cx="8004600" cy="2640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3363D"/>
              </a:buClr>
              <a:buSzPts val="1000"/>
              <a:buFont typeface="Questrial"/>
              <a:buNone/>
              <a:defRPr b="0" i="0" sz="1000" u="none" cap="none" strike="noStrike">
                <a:solidFill>
                  <a:srgbClr val="000000"/>
                </a:solidFill>
                <a:latin typeface="Arial"/>
                <a:ea typeface="Arial"/>
                <a:cs typeface="Arial"/>
                <a:sym typeface="Arial"/>
              </a:defRPr>
            </a:lvl1pPr>
            <a:lvl2pPr indent="-292100" lvl="1" marL="914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2pPr>
            <a:lvl3pPr indent="-292100" lvl="2" marL="1371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3pPr>
            <a:lvl4pPr indent="-292100" lvl="3" marL="1828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4pPr>
            <a:lvl5pPr indent="-292100" lvl="4" marL="22860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5pPr>
            <a:lvl6pPr indent="-292100" lvl="5" marL="27432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6pPr>
            <a:lvl7pPr indent="-292100" lvl="6" marL="3200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7pPr>
            <a:lvl8pPr indent="-292100" lvl="7" marL="3657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8pPr>
            <a:lvl9pPr indent="-292100" lvl="8" marL="4114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9pPr>
          </a:lstStyle>
          <a:p/>
        </p:txBody>
      </p:sp>
      <p:sp>
        <p:nvSpPr>
          <p:cNvPr id="1899" name="Google Shape;1899;p276"/>
          <p:cNvSpPr/>
          <p:nvPr/>
        </p:nvSpPr>
        <p:spPr>
          <a:xfrm>
            <a:off x="143141" y="4792844"/>
            <a:ext cx="338418" cy="241894"/>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03363E"/>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Night mode" showMasterSp="0">
  <p:cSld name="Thank you copy 2">
    <p:bg>
      <p:bgPr>
        <a:solidFill>
          <a:schemeClr val="dk1"/>
        </a:solidFill>
      </p:bgPr>
    </p:bg>
    <p:spTree>
      <p:nvGrpSpPr>
        <p:cNvPr id="1900" name="Shape 1900"/>
        <p:cNvGrpSpPr/>
        <p:nvPr/>
      </p:nvGrpSpPr>
      <p:grpSpPr>
        <a:xfrm>
          <a:off x="0" y="0"/>
          <a:ext cx="0" cy="0"/>
          <a:chOff x="0" y="0"/>
          <a:chExt cx="0" cy="0"/>
        </a:xfrm>
      </p:grpSpPr>
      <p:pic>
        <p:nvPicPr>
          <p:cNvPr descr="Image" id="1901" name="Google Shape;1901;p277"/>
          <p:cNvPicPr preferRelativeResize="0"/>
          <p:nvPr/>
        </p:nvPicPr>
        <p:blipFill rotWithShape="1">
          <a:blip r:embed="rId2">
            <a:alphaModFix/>
          </a:blip>
          <a:srcRect b="0" l="0" r="0" t="0"/>
          <a:stretch/>
        </p:blipFill>
        <p:spPr>
          <a:xfrm>
            <a:off x="2567305" y="1425864"/>
            <a:ext cx="4009390" cy="2006024"/>
          </a:xfrm>
          <a:prstGeom prst="rect">
            <a:avLst/>
          </a:prstGeom>
          <a:noFill/>
          <a:ln>
            <a:noFill/>
          </a:ln>
        </p:spPr>
      </p:pic>
      <p:sp>
        <p:nvSpPr>
          <p:cNvPr id="1902" name="Google Shape;1902;p277"/>
          <p:cNvSpPr/>
          <p:nvPr/>
        </p:nvSpPr>
        <p:spPr>
          <a:xfrm>
            <a:off x="8233016" y="4330132"/>
            <a:ext cx="338418" cy="241894"/>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FFFFFF"/>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p:txBody>
      </p:sp>
      <p:grpSp>
        <p:nvGrpSpPr>
          <p:cNvPr id="1903" name="Google Shape;1903;p277"/>
          <p:cNvGrpSpPr/>
          <p:nvPr/>
        </p:nvGrpSpPr>
        <p:grpSpPr>
          <a:xfrm>
            <a:off x="572704" y="4512940"/>
            <a:ext cx="1529849" cy="59064"/>
            <a:chOff x="1933574" y="504825"/>
            <a:chExt cx="10343808" cy="399621"/>
          </a:xfrm>
        </p:grpSpPr>
        <p:sp>
          <p:nvSpPr>
            <p:cNvPr id="1904" name="Google Shape;1904;p277"/>
            <p:cNvSpPr/>
            <p:nvPr/>
          </p:nvSpPr>
          <p:spPr>
            <a:xfrm>
              <a:off x="1933574" y="504825"/>
              <a:ext cx="374814" cy="395334"/>
            </a:xfrm>
            <a:custGeom>
              <a:rect b="b" l="l" r="r" t="t"/>
              <a:pathLst>
                <a:path extrusionOk="0" h="21600" w="21600">
                  <a:moveTo>
                    <a:pt x="0" y="10801"/>
                  </a:moveTo>
                  <a:cubicBezTo>
                    <a:pt x="0" y="4665"/>
                    <a:pt x="4830" y="0"/>
                    <a:pt x="11362" y="0"/>
                  </a:cubicBezTo>
                  <a:cubicBezTo>
                    <a:pt x="15645" y="0"/>
                    <a:pt x="19261" y="2073"/>
                    <a:pt x="21236" y="5184"/>
                  </a:cubicBezTo>
                  <a:lnTo>
                    <a:pt x="16587" y="7977"/>
                  </a:lnTo>
                  <a:cubicBezTo>
                    <a:pt x="15585" y="6105"/>
                    <a:pt x="13823" y="4924"/>
                    <a:pt x="11392" y="4924"/>
                  </a:cubicBezTo>
                  <a:cubicBezTo>
                    <a:pt x="7868" y="4924"/>
                    <a:pt x="5407" y="7545"/>
                    <a:pt x="5407" y="10801"/>
                  </a:cubicBezTo>
                  <a:cubicBezTo>
                    <a:pt x="5407" y="13997"/>
                    <a:pt x="7808" y="16618"/>
                    <a:pt x="11332" y="16618"/>
                  </a:cubicBezTo>
                  <a:cubicBezTo>
                    <a:pt x="13975" y="16618"/>
                    <a:pt x="15798" y="15178"/>
                    <a:pt x="16709" y="13190"/>
                  </a:cubicBezTo>
                  <a:lnTo>
                    <a:pt x="21600" y="15667"/>
                  </a:lnTo>
                  <a:cubicBezTo>
                    <a:pt x="19716" y="19152"/>
                    <a:pt x="16101" y="21600"/>
                    <a:pt x="11362" y="21600"/>
                  </a:cubicBezTo>
                  <a:cubicBezTo>
                    <a:pt x="4527" y="21600"/>
                    <a:pt x="0" y="16790"/>
                    <a:pt x="0" y="1080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05" name="Google Shape;1905;p277"/>
            <p:cNvSpPr/>
            <p:nvPr/>
          </p:nvSpPr>
          <p:spPr>
            <a:xfrm>
              <a:off x="2390774" y="514350"/>
              <a:ext cx="294678" cy="384804"/>
            </a:xfrm>
            <a:custGeom>
              <a:rect b="b" l="l" r="r" t="t"/>
              <a:pathLst>
                <a:path extrusionOk="0" h="21600" w="21600">
                  <a:moveTo>
                    <a:pt x="14876" y="13286"/>
                  </a:moveTo>
                  <a:lnTo>
                    <a:pt x="6762" y="13286"/>
                  </a:lnTo>
                  <a:lnTo>
                    <a:pt x="6762" y="21600"/>
                  </a:lnTo>
                  <a:lnTo>
                    <a:pt x="0" y="21600"/>
                  </a:lnTo>
                  <a:lnTo>
                    <a:pt x="0" y="0"/>
                  </a:lnTo>
                  <a:lnTo>
                    <a:pt x="6762" y="0"/>
                  </a:lnTo>
                  <a:lnTo>
                    <a:pt x="6762" y="8196"/>
                  </a:lnTo>
                  <a:lnTo>
                    <a:pt x="14876" y="8196"/>
                  </a:lnTo>
                  <a:lnTo>
                    <a:pt x="14876" y="0"/>
                  </a:lnTo>
                  <a:lnTo>
                    <a:pt x="21600" y="0"/>
                  </a:lnTo>
                  <a:lnTo>
                    <a:pt x="21600" y="21600"/>
                  </a:lnTo>
                  <a:lnTo>
                    <a:pt x="14876" y="21600"/>
                  </a:lnTo>
                  <a:cubicBezTo>
                    <a:pt x="14876" y="21600"/>
                    <a:pt x="14876" y="13286"/>
                    <a:pt x="14876" y="13286"/>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06" name="Google Shape;1906;p277"/>
            <p:cNvSpPr/>
            <p:nvPr/>
          </p:nvSpPr>
          <p:spPr>
            <a:xfrm>
              <a:off x="2771775" y="514350"/>
              <a:ext cx="352134" cy="384804"/>
            </a:xfrm>
            <a:custGeom>
              <a:rect b="b" l="l" r="r" t="t"/>
              <a:pathLst>
                <a:path extrusionOk="0" h="21600" w="21600">
                  <a:moveTo>
                    <a:pt x="8536" y="13730"/>
                  </a:moveTo>
                  <a:lnTo>
                    <a:pt x="13063" y="13730"/>
                  </a:lnTo>
                  <a:lnTo>
                    <a:pt x="10800" y="7426"/>
                  </a:lnTo>
                  <a:cubicBezTo>
                    <a:pt x="10800" y="7426"/>
                    <a:pt x="8536" y="13730"/>
                    <a:pt x="8536" y="13730"/>
                  </a:cubicBezTo>
                  <a:close/>
                  <a:moveTo>
                    <a:pt x="8083" y="0"/>
                  </a:moveTo>
                  <a:lnTo>
                    <a:pt x="13516" y="0"/>
                  </a:lnTo>
                  <a:lnTo>
                    <a:pt x="21600" y="21600"/>
                  </a:lnTo>
                  <a:lnTo>
                    <a:pt x="15877" y="21600"/>
                  </a:lnTo>
                  <a:lnTo>
                    <a:pt x="14745" y="18433"/>
                  </a:lnTo>
                  <a:lnTo>
                    <a:pt x="6823" y="18433"/>
                  </a:lnTo>
                  <a:lnTo>
                    <a:pt x="5691" y="21600"/>
                  </a:lnTo>
                  <a:lnTo>
                    <a:pt x="0" y="21600"/>
                  </a:lnTo>
                  <a:cubicBezTo>
                    <a:pt x="0" y="21600"/>
                    <a:pt x="8083" y="0"/>
                    <a:pt x="8083"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07" name="Google Shape;1907;p277"/>
            <p:cNvSpPr/>
            <p:nvPr/>
          </p:nvSpPr>
          <p:spPr>
            <a:xfrm>
              <a:off x="3200400" y="514350"/>
              <a:ext cx="377946" cy="384804"/>
            </a:xfrm>
            <a:custGeom>
              <a:rect b="b" l="l" r="r" t="t"/>
              <a:pathLst>
                <a:path extrusionOk="0" h="21600" w="21600">
                  <a:moveTo>
                    <a:pt x="0" y="0"/>
                  </a:moveTo>
                  <a:lnTo>
                    <a:pt x="5272" y="0"/>
                  </a:lnTo>
                  <a:lnTo>
                    <a:pt x="10845" y="7575"/>
                  </a:lnTo>
                  <a:lnTo>
                    <a:pt x="16629" y="0"/>
                  </a:lnTo>
                  <a:lnTo>
                    <a:pt x="21600" y="0"/>
                  </a:lnTo>
                  <a:lnTo>
                    <a:pt x="21600" y="21600"/>
                  </a:lnTo>
                  <a:lnTo>
                    <a:pt x="16358" y="21600"/>
                  </a:lnTo>
                  <a:lnTo>
                    <a:pt x="16358" y="8285"/>
                  </a:lnTo>
                  <a:lnTo>
                    <a:pt x="10815" y="15623"/>
                  </a:lnTo>
                  <a:lnTo>
                    <a:pt x="5242" y="8255"/>
                  </a:lnTo>
                  <a:lnTo>
                    <a:pt x="5242"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08" name="Google Shape;1908;p277"/>
            <p:cNvSpPr/>
            <p:nvPr/>
          </p:nvSpPr>
          <p:spPr>
            <a:xfrm>
              <a:off x="3676650" y="514350"/>
              <a:ext cx="278856" cy="384804"/>
            </a:xfrm>
            <a:custGeom>
              <a:rect b="b" l="l" r="r" t="t"/>
              <a:pathLst>
                <a:path extrusionOk="0" h="21600" w="21600">
                  <a:moveTo>
                    <a:pt x="7146" y="4705"/>
                  </a:moveTo>
                  <a:lnTo>
                    <a:pt x="7146" y="11126"/>
                  </a:lnTo>
                  <a:lnTo>
                    <a:pt x="9881" y="11126"/>
                  </a:lnTo>
                  <a:cubicBezTo>
                    <a:pt x="12454" y="11126"/>
                    <a:pt x="14373" y="9853"/>
                    <a:pt x="14373" y="7930"/>
                  </a:cubicBezTo>
                  <a:cubicBezTo>
                    <a:pt x="14373" y="6006"/>
                    <a:pt x="12454" y="4705"/>
                    <a:pt x="9881" y="4705"/>
                  </a:cubicBezTo>
                  <a:cubicBezTo>
                    <a:pt x="9881" y="4705"/>
                    <a:pt x="7146" y="4705"/>
                    <a:pt x="7146" y="4705"/>
                  </a:cubicBezTo>
                  <a:close/>
                  <a:moveTo>
                    <a:pt x="0" y="0"/>
                  </a:moveTo>
                  <a:lnTo>
                    <a:pt x="10167" y="0"/>
                  </a:lnTo>
                  <a:cubicBezTo>
                    <a:pt x="17149" y="0"/>
                    <a:pt x="21600" y="3581"/>
                    <a:pt x="21600" y="7900"/>
                  </a:cubicBezTo>
                  <a:cubicBezTo>
                    <a:pt x="21600" y="12250"/>
                    <a:pt x="17190" y="15919"/>
                    <a:pt x="10126" y="15919"/>
                  </a:cubicBezTo>
                  <a:lnTo>
                    <a:pt x="7146" y="15919"/>
                  </a:lnTo>
                  <a:lnTo>
                    <a:pt x="7146"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09" name="Google Shape;1909;p277"/>
            <p:cNvSpPr/>
            <p:nvPr/>
          </p:nvSpPr>
          <p:spPr>
            <a:xfrm>
              <a:off x="4048125" y="514350"/>
              <a:ext cx="92772" cy="384804"/>
            </a:xfrm>
            <a:custGeom>
              <a:rect b="b" l="l" r="r" t="t"/>
              <a:pathLst>
                <a:path extrusionOk="0" h="21600" w="21600">
                  <a:moveTo>
                    <a:pt x="21600" y="0"/>
                  </a:moveTo>
                  <a:lnTo>
                    <a:pt x="21600" y="21600"/>
                  </a:lnTo>
                  <a:lnTo>
                    <a:pt x="0" y="21600"/>
                  </a:lnTo>
                  <a:lnTo>
                    <a:pt x="0" y="0"/>
                  </a:lnTo>
                  <a:cubicBezTo>
                    <a:pt x="0" y="0"/>
                    <a:pt x="21600" y="0"/>
                    <a:pt x="2160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10" name="Google Shape;1910;p277"/>
            <p:cNvSpPr/>
            <p:nvPr/>
          </p:nvSpPr>
          <p:spPr>
            <a:xfrm>
              <a:off x="4229100" y="504825"/>
              <a:ext cx="393768" cy="395334"/>
            </a:xfrm>
            <a:custGeom>
              <a:rect b="b" l="l" r="r" t="t"/>
              <a:pathLst>
                <a:path extrusionOk="0" h="21600" w="21600">
                  <a:moveTo>
                    <a:pt x="16539" y="10801"/>
                  </a:moveTo>
                  <a:cubicBezTo>
                    <a:pt x="16539" y="7574"/>
                    <a:pt x="14053" y="4924"/>
                    <a:pt x="10786" y="4924"/>
                  </a:cubicBezTo>
                  <a:cubicBezTo>
                    <a:pt x="7518" y="4924"/>
                    <a:pt x="5089" y="7574"/>
                    <a:pt x="5089" y="10801"/>
                  </a:cubicBezTo>
                  <a:cubicBezTo>
                    <a:pt x="5089" y="13997"/>
                    <a:pt x="7489" y="16647"/>
                    <a:pt x="10786" y="16647"/>
                  </a:cubicBezTo>
                  <a:cubicBezTo>
                    <a:pt x="14111" y="16647"/>
                    <a:pt x="16539" y="13997"/>
                    <a:pt x="16539" y="10801"/>
                  </a:cubicBezTo>
                  <a:close/>
                  <a:moveTo>
                    <a:pt x="0" y="10801"/>
                  </a:moveTo>
                  <a:cubicBezTo>
                    <a:pt x="0" y="4839"/>
                    <a:pt x="4771" y="0"/>
                    <a:pt x="10786" y="0"/>
                  </a:cubicBezTo>
                  <a:cubicBezTo>
                    <a:pt x="16800" y="0"/>
                    <a:pt x="21600" y="4839"/>
                    <a:pt x="21600" y="10801"/>
                  </a:cubicBezTo>
                  <a:cubicBezTo>
                    <a:pt x="21600" y="16790"/>
                    <a:pt x="16858" y="21600"/>
                    <a:pt x="10786" y="21600"/>
                  </a:cubicBezTo>
                  <a:cubicBezTo>
                    <a:pt x="4771" y="21600"/>
                    <a:pt x="0" y="16790"/>
                    <a:pt x="0" y="1080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11" name="Google Shape;1911;p277"/>
            <p:cNvSpPr/>
            <p:nvPr/>
          </p:nvSpPr>
          <p:spPr>
            <a:xfrm>
              <a:off x="4714875" y="514350"/>
              <a:ext cx="328428" cy="384804"/>
            </a:xfrm>
            <a:custGeom>
              <a:rect b="b" l="l" r="r" t="t"/>
              <a:pathLst>
                <a:path extrusionOk="0" h="21600" w="21600">
                  <a:moveTo>
                    <a:pt x="0" y="0"/>
                  </a:moveTo>
                  <a:lnTo>
                    <a:pt x="6449" y="0"/>
                  </a:lnTo>
                  <a:lnTo>
                    <a:pt x="15602" y="12310"/>
                  </a:lnTo>
                  <a:lnTo>
                    <a:pt x="15602" y="0"/>
                  </a:lnTo>
                  <a:lnTo>
                    <a:pt x="21600" y="0"/>
                  </a:lnTo>
                  <a:lnTo>
                    <a:pt x="21600" y="21600"/>
                  </a:lnTo>
                  <a:lnTo>
                    <a:pt x="15602" y="21600"/>
                  </a:lnTo>
                  <a:lnTo>
                    <a:pt x="6033" y="8669"/>
                  </a:lnTo>
                  <a:lnTo>
                    <a:pt x="6033"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12" name="Google Shape;1912;p277"/>
            <p:cNvSpPr/>
            <p:nvPr/>
          </p:nvSpPr>
          <p:spPr>
            <a:xfrm>
              <a:off x="5114925" y="504825"/>
              <a:ext cx="295218" cy="396414"/>
            </a:xfrm>
            <a:custGeom>
              <a:rect b="b" l="l" r="r" t="t"/>
              <a:pathLst>
                <a:path extrusionOk="0" h="21600" w="21600">
                  <a:moveTo>
                    <a:pt x="0" y="17781"/>
                  </a:moveTo>
                  <a:lnTo>
                    <a:pt x="5901" y="14333"/>
                  </a:lnTo>
                  <a:cubicBezTo>
                    <a:pt x="7213" y="15970"/>
                    <a:pt x="9219" y="16890"/>
                    <a:pt x="11302" y="16890"/>
                  </a:cubicBezTo>
                  <a:cubicBezTo>
                    <a:pt x="13345" y="16890"/>
                    <a:pt x="14618" y="15913"/>
                    <a:pt x="14618" y="14878"/>
                  </a:cubicBezTo>
                  <a:cubicBezTo>
                    <a:pt x="14618" y="13586"/>
                    <a:pt x="12150" y="13184"/>
                    <a:pt x="9411" y="12581"/>
                  </a:cubicBezTo>
                  <a:cubicBezTo>
                    <a:pt x="5709" y="11777"/>
                    <a:pt x="1350" y="10599"/>
                    <a:pt x="1350" y="6433"/>
                  </a:cubicBezTo>
                  <a:cubicBezTo>
                    <a:pt x="1350" y="2786"/>
                    <a:pt x="5362" y="0"/>
                    <a:pt x="11147" y="0"/>
                  </a:cubicBezTo>
                  <a:cubicBezTo>
                    <a:pt x="16123" y="0"/>
                    <a:pt x="19015" y="1523"/>
                    <a:pt x="21176" y="3332"/>
                  </a:cubicBezTo>
                  <a:lnTo>
                    <a:pt x="15775" y="6405"/>
                  </a:lnTo>
                  <a:cubicBezTo>
                    <a:pt x="14735" y="5142"/>
                    <a:pt x="13075" y="4366"/>
                    <a:pt x="11186" y="4366"/>
                  </a:cubicBezTo>
                  <a:cubicBezTo>
                    <a:pt x="9257" y="4366"/>
                    <a:pt x="8138" y="5142"/>
                    <a:pt x="8138" y="6118"/>
                  </a:cubicBezTo>
                  <a:cubicBezTo>
                    <a:pt x="8138" y="7382"/>
                    <a:pt x="10569" y="7813"/>
                    <a:pt x="13345" y="8445"/>
                  </a:cubicBezTo>
                  <a:cubicBezTo>
                    <a:pt x="17126" y="9307"/>
                    <a:pt x="21600" y="10570"/>
                    <a:pt x="21600" y="14735"/>
                  </a:cubicBezTo>
                  <a:cubicBezTo>
                    <a:pt x="21600" y="18326"/>
                    <a:pt x="17859" y="21600"/>
                    <a:pt x="11302" y="21600"/>
                  </a:cubicBezTo>
                  <a:cubicBezTo>
                    <a:pt x="5670" y="21600"/>
                    <a:pt x="2468" y="19819"/>
                    <a:pt x="0" y="1778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13" name="Google Shape;1913;p277"/>
            <p:cNvSpPr/>
            <p:nvPr/>
          </p:nvSpPr>
          <p:spPr>
            <a:xfrm>
              <a:off x="5657850" y="504825"/>
              <a:ext cx="393768" cy="395334"/>
            </a:xfrm>
            <a:custGeom>
              <a:rect b="b" l="l" r="r" t="t"/>
              <a:pathLst>
                <a:path extrusionOk="0" h="21600" w="21600">
                  <a:moveTo>
                    <a:pt x="16539" y="10801"/>
                  </a:moveTo>
                  <a:cubicBezTo>
                    <a:pt x="16539" y="7574"/>
                    <a:pt x="14053" y="4924"/>
                    <a:pt x="10786" y="4924"/>
                  </a:cubicBezTo>
                  <a:cubicBezTo>
                    <a:pt x="7518" y="4924"/>
                    <a:pt x="5089" y="7574"/>
                    <a:pt x="5089" y="10801"/>
                  </a:cubicBezTo>
                  <a:cubicBezTo>
                    <a:pt x="5089" y="13997"/>
                    <a:pt x="7489" y="16647"/>
                    <a:pt x="10786" y="16647"/>
                  </a:cubicBezTo>
                  <a:cubicBezTo>
                    <a:pt x="14111" y="16647"/>
                    <a:pt x="16539" y="13997"/>
                    <a:pt x="16539" y="10801"/>
                  </a:cubicBezTo>
                  <a:close/>
                  <a:moveTo>
                    <a:pt x="0" y="10801"/>
                  </a:moveTo>
                  <a:cubicBezTo>
                    <a:pt x="0" y="4839"/>
                    <a:pt x="4771" y="0"/>
                    <a:pt x="10786" y="0"/>
                  </a:cubicBezTo>
                  <a:cubicBezTo>
                    <a:pt x="16800" y="0"/>
                    <a:pt x="21600" y="4839"/>
                    <a:pt x="21600" y="10801"/>
                  </a:cubicBezTo>
                  <a:cubicBezTo>
                    <a:pt x="21600" y="16790"/>
                    <a:pt x="16858" y="21600"/>
                    <a:pt x="10786" y="21600"/>
                  </a:cubicBezTo>
                  <a:cubicBezTo>
                    <a:pt x="4771" y="21600"/>
                    <a:pt x="0" y="16790"/>
                    <a:pt x="0" y="1080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14" name="Google Shape;1914;p277"/>
            <p:cNvSpPr/>
            <p:nvPr/>
          </p:nvSpPr>
          <p:spPr>
            <a:xfrm>
              <a:off x="6143625" y="514350"/>
              <a:ext cx="219834" cy="384804"/>
            </a:xfrm>
            <a:custGeom>
              <a:rect b="b" l="l" r="r" t="t"/>
              <a:pathLst>
                <a:path extrusionOk="0" h="21600" w="21600">
                  <a:moveTo>
                    <a:pt x="0" y="0"/>
                  </a:moveTo>
                  <a:lnTo>
                    <a:pt x="21600" y="0"/>
                  </a:lnTo>
                  <a:lnTo>
                    <a:pt x="21600" y="4793"/>
                  </a:lnTo>
                  <a:lnTo>
                    <a:pt x="9013" y="4793"/>
                  </a:lnTo>
                  <a:lnTo>
                    <a:pt x="9013" y="8344"/>
                  </a:lnTo>
                  <a:lnTo>
                    <a:pt x="21600" y="8344"/>
                  </a:lnTo>
                  <a:lnTo>
                    <a:pt x="21600" y="13137"/>
                  </a:lnTo>
                  <a:lnTo>
                    <a:pt x="9013" y="13137"/>
                  </a:lnTo>
                  <a:lnTo>
                    <a:pt x="9013"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15" name="Google Shape;1915;p277"/>
            <p:cNvSpPr/>
            <p:nvPr/>
          </p:nvSpPr>
          <p:spPr>
            <a:xfrm>
              <a:off x="6610349" y="504825"/>
              <a:ext cx="374814" cy="395334"/>
            </a:xfrm>
            <a:custGeom>
              <a:rect b="b" l="l" r="r" t="t"/>
              <a:pathLst>
                <a:path extrusionOk="0" h="21600" w="21600">
                  <a:moveTo>
                    <a:pt x="0" y="10801"/>
                  </a:moveTo>
                  <a:cubicBezTo>
                    <a:pt x="0" y="4665"/>
                    <a:pt x="4830" y="0"/>
                    <a:pt x="11362" y="0"/>
                  </a:cubicBezTo>
                  <a:cubicBezTo>
                    <a:pt x="15645" y="0"/>
                    <a:pt x="19261" y="2073"/>
                    <a:pt x="21236" y="5184"/>
                  </a:cubicBezTo>
                  <a:lnTo>
                    <a:pt x="16588" y="7977"/>
                  </a:lnTo>
                  <a:cubicBezTo>
                    <a:pt x="15585" y="6105"/>
                    <a:pt x="13823" y="4924"/>
                    <a:pt x="11392" y="4924"/>
                  </a:cubicBezTo>
                  <a:cubicBezTo>
                    <a:pt x="7868" y="4924"/>
                    <a:pt x="5407" y="7545"/>
                    <a:pt x="5407" y="10801"/>
                  </a:cubicBezTo>
                  <a:cubicBezTo>
                    <a:pt x="5407" y="13997"/>
                    <a:pt x="7808" y="16618"/>
                    <a:pt x="11332" y="16618"/>
                  </a:cubicBezTo>
                  <a:cubicBezTo>
                    <a:pt x="13975" y="16618"/>
                    <a:pt x="15798" y="15178"/>
                    <a:pt x="16709" y="13190"/>
                  </a:cubicBezTo>
                  <a:lnTo>
                    <a:pt x="21600" y="15667"/>
                  </a:lnTo>
                  <a:cubicBezTo>
                    <a:pt x="19716" y="19152"/>
                    <a:pt x="16101" y="21600"/>
                    <a:pt x="11362" y="21600"/>
                  </a:cubicBezTo>
                  <a:cubicBezTo>
                    <a:pt x="4527" y="21600"/>
                    <a:pt x="0" y="16790"/>
                    <a:pt x="0" y="1080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16" name="Google Shape;1916;p277"/>
            <p:cNvSpPr/>
            <p:nvPr/>
          </p:nvSpPr>
          <p:spPr>
            <a:xfrm>
              <a:off x="7067549" y="514350"/>
              <a:ext cx="287820" cy="390096"/>
            </a:xfrm>
            <a:custGeom>
              <a:rect b="b" l="l" r="r" t="t"/>
              <a:pathLst>
                <a:path extrusionOk="0" h="21600" w="21600">
                  <a:moveTo>
                    <a:pt x="0" y="13632"/>
                  </a:moveTo>
                  <a:lnTo>
                    <a:pt x="0" y="0"/>
                  </a:lnTo>
                  <a:lnTo>
                    <a:pt x="6923" y="0"/>
                  </a:lnTo>
                  <a:lnTo>
                    <a:pt x="6923" y="13777"/>
                  </a:lnTo>
                  <a:cubicBezTo>
                    <a:pt x="6923" y="15704"/>
                    <a:pt x="8466" y="16960"/>
                    <a:pt x="10799" y="16960"/>
                  </a:cubicBezTo>
                  <a:cubicBezTo>
                    <a:pt x="13134" y="16960"/>
                    <a:pt x="14716" y="15704"/>
                    <a:pt x="14716" y="13777"/>
                  </a:cubicBezTo>
                  <a:lnTo>
                    <a:pt x="14716" y="0"/>
                  </a:lnTo>
                  <a:lnTo>
                    <a:pt x="21600" y="0"/>
                  </a:lnTo>
                  <a:lnTo>
                    <a:pt x="21600" y="13632"/>
                  </a:lnTo>
                  <a:cubicBezTo>
                    <a:pt x="21600" y="18740"/>
                    <a:pt x="17367" y="21600"/>
                    <a:pt x="10799" y="21600"/>
                  </a:cubicBezTo>
                  <a:cubicBezTo>
                    <a:pt x="4233" y="21600"/>
                    <a:pt x="0" y="18740"/>
                    <a:pt x="0" y="13632"/>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17" name="Google Shape;1917;p277"/>
            <p:cNvSpPr/>
            <p:nvPr/>
          </p:nvSpPr>
          <p:spPr>
            <a:xfrm>
              <a:off x="7429500" y="504825"/>
              <a:ext cx="295218" cy="396414"/>
            </a:xfrm>
            <a:custGeom>
              <a:rect b="b" l="l" r="r" t="t"/>
              <a:pathLst>
                <a:path extrusionOk="0" h="21600" w="21600">
                  <a:moveTo>
                    <a:pt x="0" y="17781"/>
                  </a:moveTo>
                  <a:lnTo>
                    <a:pt x="5901" y="14333"/>
                  </a:lnTo>
                  <a:cubicBezTo>
                    <a:pt x="7213" y="15970"/>
                    <a:pt x="9219" y="16890"/>
                    <a:pt x="11302" y="16890"/>
                  </a:cubicBezTo>
                  <a:cubicBezTo>
                    <a:pt x="13345" y="16890"/>
                    <a:pt x="14618" y="15913"/>
                    <a:pt x="14618" y="14878"/>
                  </a:cubicBezTo>
                  <a:cubicBezTo>
                    <a:pt x="14618" y="13586"/>
                    <a:pt x="12150" y="13184"/>
                    <a:pt x="9411" y="12581"/>
                  </a:cubicBezTo>
                  <a:cubicBezTo>
                    <a:pt x="5709" y="11777"/>
                    <a:pt x="1350" y="10599"/>
                    <a:pt x="1350" y="6433"/>
                  </a:cubicBezTo>
                  <a:cubicBezTo>
                    <a:pt x="1350" y="2786"/>
                    <a:pt x="5362" y="0"/>
                    <a:pt x="11147" y="0"/>
                  </a:cubicBezTo>
                  <a:cubicBezTo>
                    <a:pt x="16123" y="0"/>
                    <a:pt x="19015" y="1523"/>
                    <a:pt x="21176" y="3332"/>
                  </a:cubicBezTo>
                  <a:lnTo>
                    <a:pt x="15775" y="6405"/>
                  </a:lnTo>
                  <a:cubicBezTo>
                    <a:pt x="14735" y="5142"/>
                    <a:pt x="13075" y="4366"/>
                    <a:pt x="11186" y="4366"/>
                  </a:cubicBezTo>
                  <a:cubicBezTo>
                    <a:pt x="9257" y="4366"/>
                    <a:pt x="8138" y="5142"/>
                    <a:pt x="8138" y="6118"/>
                  </a:cubicBezTo>
                  <a:cubicBezTo>
                    <a:pt x="8138" y="7382"/>
                    <a:pt x="10568" y="7813"/>
                    <a:pt x="13345" y="8445"/>
                  </a:cubicBezTo>
                  <a:cubicBezTo>
                    <a:pt x="17126" y="9307"/>
                    <a:pt x="21600" y="10570"/>
                    <a:pt x="21600" y="14735"/>
                  </a:cubicBezTo>
                  <a:cubicBezTo>
                    <a:pt x="21600" y="18326"/>
                    <a:pt x="17859" y="21600"/>
                    <a:pt x="11302" y="21600"/>
                  </a:cubicBezTo>
                  <a:cubicBezTo>
                    <a:pt x="5670" y="21600"/>
                    <a:pt x="2469" y="19819"/>
                    <a:pt x="0" y="1778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18" name="Google Shape;1918;p277"/>
            <p:cNvSpPr/>
            <p:nvPr/>
          </p:nvSpPr>
          <p:spPr>
            <a:xfrm>
              <a:off x="7800974" y="514350"/>
              <a:ext cx="280422" cy="384804"/>
            </a:xfrm>
            <a:custGeom>
              <a:rect b="b" l="l" r="r" t="t"/>
              <a:pathLst>
                <a:path extrusionOk="0" h="21600" w="21600">
                  <a:moveTo>
                    <a:pt x="7390" y="4823"/>
                  </a:moveTo>
                  <a:lnTo>
                    <a:pt x="0" y="4823"/>
                  </a:lnTo>
                  <a:lnTo>
                    <a:pt x="0" y="0"/>
                  </a:lnTo>
                  <a:lnTo>
                    <a:pt x="21600" y="0"/>
                  </a:lnTo>
                  <a:lnTo>
                    <a:pt x="21600" y="4823"/>
                  </a:lnTo>
                  <a:lnTo>
                    <a:pt x="14292" y="4823"/>
                  </a:lnTo>
                  <a:lnTo>
                    <a:pt x="14292" y="21600"/>
                  </a:lnTo>
                  <a:lnTo>
                    <a:pt x="7390" y="21600"/>
                  </a:lnTo>
                  <a:cubicBezTo>
                    <a:pt x="7390" y="21600"/>
                    <a:pt x="7390" y="4823"/>
                    <a:pt x="7390" y="4823"/>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19" name="Google Shape;1919;p277"/>
            <p:cNvSpPr/>
            <p:nvPr/>
          </p:nvSpPr>
          <p:spPr>
            <a:xfrm>
              <a:off x="8134350" y="504825"/>
              <a:ext cx="393768" cy="395334"/>
            </a:xfrm>
            <a:custGeom>
              <a:rect b="b" l="l" r="r" t="t"/>
              <a:pathLst>
                <a:path extrusionOk="0" h="21600" w="21600">
                  <a:moveTo>
                    <a:pt x="16539" y="10801"/>
                  </a:moveTo>
                  <a:cubicBezTo>
                    <a:pt x="16539" y="7574"/>
                    <a:pt x="14053" y="4924"/>
                    <a:pt x="10786" y="4924"/>
                  </a:cubicBezTo>
                  <a:cubicBezTo>
                    <a:pt x="7518" y="4924"/>
                    <a:pt x="5089" y="7574"/>
                    <a:pt x="5089" y="10801"/>
                  </a:cubicBezTo>
                  <a:cubicBezTo>
                    <a:pt x="5089" y="13997"/>
                    <a:pt x="7489" y="16647"/>
                    <a:pt x="10786" y="16647"/>
                  </a:cubicBezTo>
                  <a:cubicBezTo>
                    <a:pt x="14111" y="16647"/>
                    <a:pt x="16539" y="13997"/>
                    <a:pt x="16539" y="10801"/>
                  </a:cubicBezTo>
                  <a:close/>
                  <a:moveTo>
                    <a:pt x="0" y="10801"/>
                  </a:moveTo>
                  <a:cubicBezTo>
                    <a:pt x="0" y="4839"/>
                    <a:pt x="4771" y="0"/>
                    <a:pt x="10786" y="0"/>
                  </a:cubicBezTo>
                  <a:cubicBezTo>
                    <a:pt x="16800" y="0"/>
                    <a:pt x="21600" y="4839"/>
                    <a:pt x="21600" y="10801"/>
                  </a:cubicBezTo>
                  <a:cubicBezTo>
                    <a:pt x="21600" y="16790"/>
                    <a:pt x="16858" y="21600"/>
                    <a:pt x="10786" y="21600"/>
                  </a:cubicBezTo>
                  <a:cubicBezTo>
                    <a:pt x="4771" y="21600"/>
                    <a:pt x="0" y="16790"/>
                    <a:pt x="0" y="1080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20" name="Google Shape;1920;p277"/>
            <p:cNvSpPr/>
            <p:nvPr/>
          </p:nvSpPr>
          <p:spPr>
            <a:xfrm>
              <a:off x="8620125" y="514350"/>
              <a:ext cx="377946" cy="384804"/>
            </a:xfrm>
            <a:custGeom>
              <a:rect b="b" l="l" r="r" t="t"/>
              <a:pathLst>
                <a:path extrusionOk="0" h="21600" w="21600">
                  <a:moveTo>
                    <a:pt x="0" y="0"/>
                  </a:moveTo>
                  <a:lnTo>
                    <a:pt x="5272" y="0"/>
                  </a:lnTo>
                  <a:lnTo>
                    <a:pt x="10845" y="7575"/>
                  </a:lnTo>
                  <a:lnTo>
                    <a:pt x="16629" y="0"/>
                  </a:lnTo>
                  <a:lnTo>
                    <a:pt x="21600" y="0"/>
                  </a:lnTo>
                  <a:lnTo>
                    <a:pt x="21600" y="21600"/>
                  </a:lnTo>
                  <a:lnTo>
                    <a:pt x="16358" y="21600"/>
                  </a:lnTo>
                  <a:lnTo>
                    <a:pt x="16358" y="8285"/>
                  </a:lnTo>
                  <a:lnTo>
                    <a:pt x="10815" y="15623"/>
                  </a:lnTo>
                  <a:lnTo>
                    <a:pt x="5242" y="8255"/>
                  </a:lnTo>
                  <a:lnTo>
                    <a:pt x="5242"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21" name="Google Shape;1921;p277"/>
            <p:cNvSpPr/>
            <p:nvPr/>
          </p:nvSpPr>
          <p:spPr>
            <a:xfrm>
              <a:off x="9086849" y="514350"/>
              <a:ext cx="228258" cy="384804"/>
            </a:xfrm>
            <a:custGeom>
              <a:rect b="b" l="l" r="r" t="t"/>
              <a:pathLst>
                <a:path extrusionOk="0" h="21600" w="21600">
                  <a:moveTo>
                    <a:pt x="0" y="0"/>
                  </a:moveTo>
                  <a:lnTo>
                    <a:pt x="21600" y="0"/>
                  </a:lnTo>
                  <a:lnTo>
                    <a:pt x="21600" y="4793"/>
                  </a:lnTo>
                  <a:lnTo>
                    <a:pt x="8680" y="4793"/>
                  </a:lnTo>
                  <a:lnTo>
                    <a:pt x="8680" y="8344"/>
                  </a:lnTo>
                  <a:lnTo>
                    <a:pt x="21600" y="8344"/>
                  </a:lnTo>
                  <a:lnTo>
                    <a:pt x="21600" y="13137"/>
                  </a:lnTo>
                  <a:lnTo>
                    <a:pt x="8680" y="13137"/>
                  </a:lnTo>
                  <a:lnTo>
                    <a:pt x="8680" y="16807"/>
                  </a:lnTo>
                  <a:lnTo>
                    <a:pt x="21600" y="16807"/>
                  </a:lnTo>
                  <a:lnTo>
                    <a:pt x="21600"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22" name="Google Shape;1922;p277"/>
            <p:cNvSpPr/>
            <p:nvPr/>
          </p:nvSpPr>
          <p:spPr>
            <a:xfrm>
              <a:off x="9410699" y="514350"/>
              <a:ext cx="294138" cy="384804"/>
            </a:xfrm>
            <a:custGeom>
              <a:rect b="b" l="l" r="r" t="t"/>
              <a:pathLst>
                <a:path extrusionOk="0" h="21600" w="21600">
                  <a:moveTo>
                    <a:pt x="6736" y="4735"/>
                  </a:moveTo>
                  <a:lnTo>
                    <a:pt x="6736" y="10416"/>
                  </a:lnTo>
                  <a:lnTo>
                    <a:pt x="9677" y="10416"/>
                  </a:lnTo>
                  <a:cubicBezTo>
                    <a:pt x="12541" y="10416"/>
                    <a:pt x="13897" y="9143"/>
                    <a:pt x="13897" y="7545"/>
                  </a:cubicBezTo>
                  <a:cubicBezTo>
                    <a:pt x="13897" y="5770"/>
                    <a:pt x="12504" y="4735"/>
                    <a:pt x="9677" y="4735"/>
                  </a:cubicBezTo>
                  <a:cubicBezTo>
                    <a:pt x="9677" y="4735"/>
                    <a:pt x="6736" y="4735"/>
                    <a:pt x="6736" y="4735"/>
                  </a:cubicBezTo>
                  <a:close/>
                  <a:moveTo>
                    <a:pt x="10220" y="15179"/>
                  </a:moveTo>
                  <a:lnTo>
                    <a:pt x="6736" y="15179"/>
                  </a:lnTo>
                  <a:lnTo>
                    <a:pt x="6736" y="21600"/>
                  </a:lnTo>
                  <a:lnTo>
                    <a:pt x="0" y="21600"/>
                  </a:lnTo>
                  <a:lnTo>
                    <a:pt x="0" y="0"/>
                  </a:lnTo>
                  <a:lnTo>
                    <a:pt x="10181" y="0"/>
                  </a:lnTo>
                  <a:cubicBezTo>
                    <a:pt x="16993" y="0"/>
                    <a:pt x="20787" y="3343"/>
                    <a:pt x="20787" y="7426"/>
                  </a:cubicBezTo>
                  <a:cubicBezTo>
                    <a:pt x="20787" y="10089"/>
                    <a:pt x="19161" y="12397"/>
                    <a:pt x="16452" y="13670"/>
                  </a:cubicBezTo>
                  <a:lnTo>
                    <a:pt x="21600" y="21600"/>
                  </a:lnTo>
                  <a:lnTo>
                    <a:pt x="14129" y="21600"/>
                  </a:lnTo>
                  <a:cubicBezTo>
                    <a:pt x="14129" y="21600"/>
                    <a:pt x="10220" y="15179"/>
                    <a:pt x="10220" y="15179"/>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23" name="Google Shape;1923;p277"/>
            <p:cNvSpPr/>
            <p:nvPr/>
          </p:nvSpPr>
          <p:spPr>
            <a:xfrm>
              <a:off x="9934574" y="504825"/>
              <a:ext cx="295218" cy="396414"/>
            </a:xfrm>
            <a:custGeom>
              <a:rect b="b" l="l" r="r" t="t"/>
              <a:pathLst>
                <a:path extrusionOk="0" h="21600" w="21600">
                  <a:moveTo>
                    <a:pt x="0" y="17781"/>
                  </a:moveTo>
                  <a:lnTo>
                    <a:pt x="5901" y="14333"/>
                  </a:lnTo>
                  <a:cubicBezTo>
                    <a:pt x="7213" y="15970"/>
                    <a:pt x="9219" y="16890"/>
                    <a:pt x="11302" y="16890"/>
                  </a:cubicBezTo>
                  <a:cubicBezTo>
                    <a:pt x="13346" y="16890"/>
                    <a:pt x="14618" y="15913"/>
                    <a:pt x="14618" y="14878"/>
                  </a:cubicBezTo>
                  <a:cubicBezTo>
                    <a:pt x="14618" y="13586"/>
                    <a:pt x="12150" y="13184"/>
                    <a:pt x="9411" y="12581"/>
                  </a:cubicBezTo>
                  <a:cubicBezTo>
                    <a:pt x="5709" y="11777"/>
                    <a:pt x="1350" y="10599"/>
                    <a:pt x="1350" y="6433"/>
                  </a:cubicBezTo>
                  <a:cubicBezTo>
                    <a:pt x="1350" y="2786"/>
                    <a:pt x="5362" y="0"/>
                    <a:pt x="11147" y="0"/>
                  </a:cubicBezTo>
                  <a:cubicBezTo>
                    <a:pt x="16123" y="0"/>
                    <a:pt x="19015" y="1523"/>
                    <a:pt x="21176" y="3332"/>
                  </a:cubicBezTo>
                  <a:lnTo>
                    <a:pt x="15775" y="6405"/>
                  </a:lnTo>
                  <a:cubicBezTo>
                    <a:pt x="14735" y="5142"/>
                    <a:pt x="13075" y="4366"/>
                    <a:pt x="11186" y="4366"/>
                  </a:cubicBezTo>
                  <a:cubicBezTo>
                    <a:pt x="9257" y="4366"/>
                    <a:pt x="8138" y="5142"/>
                    <a:pt x="8138" y="6118"/>
                  </a:cubicBezTo>
                  <a:cubicBezTo>
                    <a:pt x="8138" y="7382"/>
                    <a:pt x="10569" y="7813"/>
                    <a:pt x="13346" y="8445"/>
                  </a:cubicBezTo>
                  <a:cubicBezTo>
                    <a:pt x="17126" y="9307"/>
                    <a:pt x="21600" y="10570"/>
                    <a:pt x="21600" y="14735"/>
                  </a:cubicBezTo>
                  <a:cubicBezTo>
                    <a:pt x="21600" y="18326"/>
                    <a:pt x="17859" y="21600"/>
                    <a:pt x="11302" y="21600"/>
                  </a:cubicBezTo>
                  <a:cubicBezTo>
                    <a:pt x="5670" y="21600"/>
                    <a:pt x="2469" y="19819"/>
                    <a:pt x="0" y="1778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24" name="Google Shape;1924;p277"/>
            <p:cNvSpPr/>
            <p:nvPr/>
          </p:nvSpPr>
          <p:spPr>
            <a:xfrm>
              <a:off x="10315574" y="514350"/>
              <a:ext cx="228258" cy="384804"/>
            </a:xfrm>
            <a:custGeom>
              <a:rect b="b" l="l" r="r" t="t"/>
              <a:pathLst>
                <a:path extrusionOk="0" h="21600" w="21600">
                  <a:moveTo>
                    <a:pt x="0" y="0"/>
                  </a:moveTo>
                  <a:lnTo>
                    <a:pt x="21600" y="0"/>
                  </a:lnTo>
                  <a:lnTo>
                    <a:pt x="21600" y="4793"/>
                  </a:lnTo>
                  <a:lnTo>
                    <a:pt x="8680" y="4793"/>
                  </a:lnTo>
                  <a:lnTo>
                    <a:pt x="8680" y="8344"/>
                  </a:lnTo>
                  <a:lnTo>
                    <a:pt x="21600" y="8344"/>
                  </a:lnTo>
                  <a:lnTo>
                    <a:pt x="21600" y="13137"/>
                  </a:lnTo>
                  <a:lnTo>
                    <a:pt x="8680" y="13137"/>
                  </a:lnTo>
                  <a:lnTo>
                    <a:pt x="8680" y="16807"/>
                  </a:lnTo>
                  <a:lnTo>
                    <a:pt x="21600" y="16807"/>
                  </a:lnTo>
                  <a:lnTo>
                    <a:pt x="21600"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25" name="Google Shape;1925;p277"/>
            <p:cNvSpPr/>
            <p:nvPr/>
          </p:nvSpPr>
          <p:spPr>
            <a:xfrm>
              <a:off x="10639424" y="514350"/>
              <a:ext cx="294138" cy="384804"/>
            </a:xfrm>
            <a:custGeom>
              <a:rect b="b" l="l" r="r" t="t"/>
              <a:pathLst>
                <a:path extrusionOk="0" h="21600" w="21600">
                  <a:moveTo>
                    <a:pt x="6736" y="4735"/>
                  </a:moveTo>
                  <a:lnTo>
                    <a:pt x="6736" y="10416"/>
                  </a:lnTo>
                  <a:lnTo>
                    <a:pt x="9677" y="10416"/>
                  </a:lnTo>
                  <a:cubicBezTo>
                    <a:pt x="12541" y="10416"/>
                    <a:pt x="13897" y="9143"/>
                    <a:pt x="13897" y="7545"/>
                  </a:cubicBezTo>
                  <a:cubicBezTo>
                    <a:pt x="13897" y="5770"/>
                    <a:pt x="12504" y="4735"/>
                    <a:pt x="9677" y="4735"/>
                  </a:cubicBezTo>
                  <a:cubicBezTo>
                    <a:pt x="9677" y="4735"/>
                    <a:pt x="6736" y="4735"/>
                    <a:pt x="6736" y="4735"/>
                  </a:cubicBezTo>
                  <a:close/>
                  <a:moveTo>
                    <a:pt x="10220" y="15179"/>
                  </a:moveTo>
                  <a:lnTo>
                    <a:pt x="6736" y="15179"/>
                  </a:lnTo>
                  <a:lnTo>
                    <a:pt x="6736" y="21600"/>
                  </a:lnTo>
                  <a:lnTo>
                    <a:pt x="0" y="21600"/>
                  </a:lnTo>
                  <a:lnTo>
                    <a:pt x="0" y="0"/>
                  </a:lnTo>
                  <a:lnTo>
                    <a:pt x="10181" y="0"/>
                  </a:lnTo>
                  <a:cubicBezTo>
                    <a:pt x="16993" y="0"/>
                    <a:pt x="20787" y="3343"/>
                    <a:pt x="20787" y="7426"/>
                  </a:cubicBezTo>
                  <a:cubicBezTo>
                    <a:pt x="20787" y="10089"/>
                    <a:pt x="19161" y="12397"/>
                    <a:pt x="16452" y="13670"/>
                  </a:cubicBezTo>
                  <a:lnTo>
                    <a:pt x="21600" y="21600"/>
                  </a:lnTo>
                  <a:lnTo>
                    <a:pt x="14129" y="21600"/>
                  </a:lnTo>
                  <a:cubicBezTo>
                    <a:pt x="14129" y="21600"/>
                    <a:pt x="10220" y="15179"/>
                    <a:pt x="10220" y="15179"/>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26" name="Google Shape;1926;p277"/>
            <p:cNvSpPr/>
            <p:nvPr/>
          </p:nvSpPr>
          <p:spPr>
            <a:xfrm>
              <a:off x="10982324" y="514350"/>
              <a:ext cx="340524" cy="384804"/>
            </a:xfrm>
            <a:custGeom>
              <a:rect b="b" l="l" r="r" t="t"/>
              <a:pathLst>
                <a:path extrusionOk="0" h="21600" w="21600">
                  <a:moveTo>
                    <a:pt x="0" y="0"/>
                  </a:moveTo>
                  <a:lnTo>
                    <a:pt x="6051" y="0"/>
                  </a:lnTo>
                  <a:lnTo>
                    <a:pt x="10900" y="13492"/>
                  </a:lnTo>
                  <a:lnTo>
                    <a:pt x="15615" y="0"/>
                  </a:lnTo>
                  <a:lnTo>
                    <a:pt x="21600" y="0"/>
                  </a:lnTo>
                  <a:lnTo>
                    <a:pt x="13910" y="21600"/>
                  </a:lnTo>
                  <a:lnTo>
                    <a:pt x="7891" y="21600"/>
                  </a:lnTo>
                  <a:cubicBezTo>
                    <a:pt x="7891"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27" name="Google Shape;1927;p277"/>
            <p:cNvSpPr/>
            <p:nvPr/>
          </p:nvSpPr>
          <p:spPr>
            <a:xfrm>
              <a:off x="11410950" y="514350"/>
              <a:ext cx="92772" cy="384804"/>
            </a:xfrm>
            <a:custGeom>
              <a:rect b="b" l="l" r="r" t="t"/>
              <a:pathLst>
                <a:path extrusionOk="0" h="21600" w="21600">
                  <a:moveTo>
                    <a:pt x="21600" y="0"/>
                  </a:moveTo>
                  <a:lnTo>
                    <a:pt x="21600" y="21600"/>
                  </a:lnTo>
                  <a:lnTo>
                    <a:pt x="0" y="21600"/>
                  </a:lnTo>
                  <a:lnTo>
                    <a:pt x="0" y="0"/>
                  </a:lnTo>
                  <a:cubicBezTo>
                    <a:pt x="0" y="0"/>
                    <a:pt x="21600" y="0"/>
                    <a:pt x="2160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28" name="Google Shape;1928;p277"/>
            <p:cNvSpPr/>
            <p:nvPr/>
          </p:nvSpPr>
          <p:spPr>
            <a:xfrm>
              <a:off x="11591924" y="504825"/>
              <a:ext cx="374814" cy="395334"/>
            </a:xfrm>
            <a:custGeom>
              <a:rect b="b" l="l" r="r" t="t"/>
              <a:pathLst>
                <a:path extrusionOk="0" h="21600" w="21600">
                  <a:moveTo>
                    <a:pt x="0" y="10801"/>
                  </a:moveTo>
                  <a:cubicBezTo>
                    <a:pt x="0" y="4665"/>
                    <a:pt x="4830" y="0"/>
                    <a:pt x="11362" y="0"/>
                  </a:cubicBezTo>
                  <a:cubicBezTo>
                    <a:pt x="15645" y="0"/>
                    <a:pt x="19261" y="2073"/>
                    <a:pt x="21236" y="5184"/>
                  </a:cubicBezTo>
                  <a:lnTo>
                    <a:pt x="16588" y="7977"/>
                  </a:lnTo>
                  <a:cubicBezTo>
                    <a:pt x="15585" y="6105"/>
                    <a:pt x="13823" y="4924"/>
                    <a:pt x="11392" y="4924"/>
                  </a:cubicBezTo>
                  <a:cubicBezTo>
                    <a:pt x="7868" y="4924"/>
                    <a:pt x="5407" y="7545"/>
                    <a:pt x="5407" y="10801"/>
                  </a:cubicBezTo>
                  <a:cubicBezTo>
                    <a:pt x="5407" y="13997"/>
                    <a:pt x="7808" y="16618"/>
                    <a:pt x="11332" y="16618"/>
                  </a:cubicBezTo>
                  <a:cubicBezTo>
                    <a:pt x="13975" y="16618"/>
                    <a:pt x="15798" y="15178"/>
                    <a:pt x="16709" y="13190"/>
                  </a:cubicBezTo>
                  <a:lnTo>
                    <a:pt x="21600" y="15667"/>
                  </a:lnTo>
                  <a:cubicBezTo>
                    <a:pt x="19716" y="19152"/>
                    <a:pt x="16101" y="21600"/>
                    <a:pt x="11362" y="21600"/>
                  </a:cubicBezTo>
                  <a:cubicBezTo>
                    <a:pt x="4527" y="21600"/>
                    <a:pt x="0" y="16790"/>
                    <a:pt x="0" y="1080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1929" name="Google Shape;1929;p277"/>
            <p:cNvSpPr/>
            <p:nvPr/>
          </p:nvSpPr>
          <p:spPr>
            <a:xfrm>
              <a:off x="12049124" y="514350"/>
              <a:ext cx="228258" cy="384804"/>
            </a:xfrm>
            <a:custGeom>
              <a:rect b="b" l="l" r="r" t="t"/>
              <a:pathLst>
                <a:path extrusionOk="0" h="21600" w="21600">
                  <a:moveTo>
                    <a:pt x="0" y="0"/>
                  </a:moveTo>
                  <a:lnTo>
                    <a:pt x="21600" y="0"/>
                  </a:lnTo>
                  <a:lnTo>
                    <a:pt x="21600" y="4793"/>
                  </a:lnTo>
                  <a:lnTo>
                    <a:pt x="8680" y="4793"/>
                  </a:lnTo>
                  <a:lnTo>
                    <a:pt x="8680" y="8344"/>
                  </a:lnTo>
                  <a:lnTo>
                    <a:pt x="21600" y="8344"/>
                  </a:lnTo>
                  <a:lnTo>
                    <a:pt x="21600" y="13137"/>
                  </a:lnTo>
                  <a:lnTo>
                    <a:pt x="8680" y="13137"/>
                  </a:lnTo>
                  <a:lnTo>
                    <a:pt x="8680" y="16807"/>
                  </a:lnTo>
                  <a:lnTo>
                    <a:pt x="21600" y="16807"/>
                  </a:lnTo>
                  <a:lnTo>
                    <a:pt x="21600"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grpSp>
    </p:spTree>
  </p:cSld>
  <p:clrMapOvr>
    <a:masterClrMapping/>
  </p:clrMapOvr>
</p:sldLayout>
</file>

<file path=ppt/slideLayouts/slideLayout2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Title">
  <p:cSld name="Custom Layout_1">
    <p:bg>
      <p:bgPr>
        <a:solidFill>
          <a:schemeClr val="dk1"/>
        </a:solidFill>
      </p:bgPr>
    </p:bg>
    <p:spTree>
      <p:nvGrpSpPr>
        <p:cNvPr id="1930" name="Shape 1930"/>
        <p:cNvGrpSpPr/>
        <p:nvPr/>
      </p:nvGrpSpPr>
      <p:grpSpPr>
        <a:xfrm>
          <a:off x="0" y="0"/>
          <a:ext cx="0" cy="0"/>
          <a:chOff x="0" y="0"/>
          <a:chExt cx="0" cy="0"/>
        </a:xfrm>
      </p:grpSpPr>
      <p:sp>
        <p:nvSpPr>
          <p:cNvPr id="1931" name="Google Shape;1931;p278"/>
          <p:cNvSpPr txBox="1"/>
          <p:nvPr>
            <p:ph type="title"/>
          </p:nvPr>
        </p:nvSpPr>
        <p:spPr>
          <a:xfrm>
            <a:off x="466725" y="371475"/>
            <a:ext cx="7410300" cy="2419500"/>
          </a:xfrm>
          <a:prstGeom prst="rect">
            <a:avLst/>
          </a:prstGeom>
          <a:noFill/>
          <a:ln>
            <a:noFill/>
          </a:ln>
        </p:spPr>
        <p:txBody>
          <a:bodyPr anchorCtr="0" anchor="b" bIns="45725" lIns="45725" spcFirstLastPara="1" rIns="45725" wrap="square" tIns="45725">
            <a:noAutofit/>
          </a:bodyPr>
          <a:lstStyle>
            <a:lvl1pPr lvl="0" marR="0" rtl="0" algn="l">
              <a:lnSpc>
                <a:spcPct val="100000"/>
              </a:lnSpc>
              <a:spcBef>
                <a:spcPts val="0"/>
              </a:spcBef>
              <a:spcAft>
                <a:spcPts val="0"/>
              </a:spcAft>
              <a:buClr>
                <a:srgbClr val="000000"/>
              </a:buClr>
              <a:buSzPts val="5100"/>
              <a:buFont typeface="Arial"/>
              <a:buNone/>
              <a:defRPr b="1" i="0" sz="5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9pPr>
          </a:lstStyle>
          <a:p/>
        </p:txBody>
      </p:sp>
      <p:sp>
        <p:nvSpPr>
          <p:cNvPr id="1932" name="Google Shape;1932;p278"/>
          <p:cNvSpPr txBox="1"/>
          <p:nvPr>
            <p:ph idx="1" type="subTitle"/>
          </p:nvPr>
        </p:nvSpPr>
        <p:spPr>
          <a:xfrm>
            <a:off x="352425" y="2638425"/>
            <a:ext cx="7524600" cy="5142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rgbClr val="000000"/>
              </a:buClr>
              <a:buSzPts val="1900"/>
              <a:buFont typeface="Arial"/>
              <a:buNone/>
              <a:defRPr b="0" i="0" sz="19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grpSp>
        <p:nvGrpSpPr>
          <p:cNvPr id="1933" name="Google Shape;1933;p278"/>
          <p:cNvGrpSpPr/>
          <p:nvPr/>
        </p:nvGrpSpPr>
        <p:grpSpPr>
          <a:xfrm>
            <a:off x="552424" y="3949790"/>
            <a:ext cx="590465" cy="668761"/>
            <a:chOff x="512737" y="3441700"/>
            <a:chExt cx="1484325" cy="1681150"/>
          </a:xfrm>
        </p:grpSpPr>
        <p:sp>
          <p:nvSpPr>
            <p:cNvPr id="1934" name="Google Shape;1934;p278"/>
            <p:cNvSpPr/>
            <p:nvPr/>
          </p:nvSpPr>
          <p:spPr>
            <a:xfrm>
              <a:off x="512737" y="3738562"/>
              <a:ext cx="685800" cy="828600"/>
            </a:xfrm>
            <a:custGeom>
              <a:rect b="b" l="l" r="r" t="t"/>
              <a:pathLst>
                <a:path extrusionOk="0" h="120000" w="120000">
                  <a:moveTo>
                    <a:pt x="119937" y="0"/>
                  </a:moveTo>
                  <a:lnTo>
                    <a:pt x="119937" y="119947"/>
                  </a:lnTo>
                  <a:lnTo>
                    <a:pt x="0" y="119947"/>
                  </a:lnTo>
                  <a:lnTo>
                    <a:pt x="119937" y="0"/>
                  </a:ln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1935" name="Google Shape;1935;p278"/>
            <p:cNvSpPr/>
            <p:nvPr/>
          </p:nvSpPr>
          <p:spPr>
            <a:xfrm>
              <a:off x="514325" y="3441700"/>
              <a:ext cx="685800" cy="342900"/>
            </a:xfrm>
            <a:custGeom>
              <a:rect b="b" l="l" r="r" t="t"/>
              <a:pathLst>
                <a:path extrusionOk="0" h="120000" w="120000">
                  <a:moveTo>
                    <a:pt x="59968" y="119874"/>
                  </a:moveTo>
                  <a:cubicBezTo>
                    <a:pt x="26834" y="119874"/>
                    <a:pt x="0" y="66232"/>
                    <a:pt x="0" y="0"/>
                  </a:cubicBezTo>
                  <a:lnTo>
                    <a:pt x="119937" y="0"/>
                  </a:lnTo>
                  <a:cubicBezTo>
                    <a:pt x="119937" y="66232"/>
                    <a:pt x="93102" y="119874"/>
                    <a:pt x="59968" y="119874"/>
                  </a:cubicBez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1936" name="Google Shape;1936;p278"/>
            <p:cNvSpPr/>
            <p:nvPr/>
          </p:nvSpPr>
          <p:spPr>
            <a:xfrm>
              <a:off x="1311250" y="4224337"/>
              <a:ext cx="685800" cy="342900"/>
            </a:xfrm>
            <a:custGeom>
              <a:rect b="b" l="l" r="r" t="t"/>
              <a:pathLst>
                <a:path extrusionOk="0" h="120000" w="120000">
                  <a:moveTo>
                    <a:pt x="0" y="119874"/>
                  </a:moveTo>
                  <a:cubicBezTo>
                    <a:pt x="0" y="53641"/>
                    <a:pt x="26785" y="0"/>
                    <a:pt x="59936" y="0"/>
                  </a:cubicBezTo>
                  <a:cubicBezTo>
                    <a:pt x="93025" y="0"/>
                    <a:pt x="119936" y="53641"/>
                    <a:pt x="119936" y="119874"/>
                  </a:cubicBezTo>
                  <a:lnTo>
                    <a:pt x="0" y="119874"/>
                  </a:ln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1937" name="Google Shape;1937;p278"/>
            <p:cNvSpPr/>
            <p:nvPr/>
          </p:nvSpPr>
          <p:spPr>
            <a:xfrm>
              <a:off x="1311250" y="3441700"/>
              <a:ext cx="685800" cy="828600"/>
            </a:xfrm>
            <a:custGeom>
              <a:rect b="b" l="l" r="r" t="t"/>
              <a:pathLst>
                <a:path extrusionOk="0" h="120000" w="120000">
                  <a:moveTo>
                    <a:pt x="0" y="119947"/>
                  </a:moveTo>
                  <a:lnTo>
                    <a:pt x="0" y="0"/>
                  </a:lnTo>
                  <a:lnTo>
                    <a:pt x="119937" y="0"/>
                  </a:lnTo>
                  <a:lnTo>
                    <a:pt x="0" y="119947"/>
                  </a:ln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1938" name="Google Shape;1938;p278"/>
            <p:cNvSpPr/>
            <p:nvPr/>
          </p:nvSpPr>
          <p:spPr>
            <a:xfrm>
              <a:off x="1395387" y="4921250"/>
              <a:ext cx="200100" cy="200100"/>
            </a:xfrm>
            <a:custGeom>
              <a:rect b="b" l="l" r="r" t="t"/>
              <a:pathLst>
                <a:path extrusionOk="0" h="120000" w="120000">
                  <a:moveTo>
                    <a:pt x="94702" y="84172"/>
                  </a:moveTo>
                  <a:lnTo>
                    <a:pt x="110702" y="101223"/>
                  </a:lnTo>
                  <a:cubicBezTo>
                    <a:pt x="100108" y="111798"/>
                    <a:pt x="85837" y="119784"/>
                    <a:pt x="63351" y="119784"/>
                  </a:cubicBezTo>
                  <a:cubicBezTo>
                    <a:pt x="25081" y="119784"/>
                    <a:pt x="0" y="94316"/>
                    <a:pt x="0" y="60000"/>
                  </a:cubicBezTo>
                  <a:cubicBezTo>
                    <a:pt x="0" y="25683"/>
                    <a:pt x="25945" y="0"/>
                    <a:pt x="59891" y="0"/>
                  </a:cubicBezTo>
                  <a:cubicBezTo>
                    <a:pt x="98162" y="0"/>
                    <a:pt x="119783" y="29136"/>
                    <a:pt x="117621" y="69280"/>
                  </a:cubicBezTo>
                  <a:lnTo>
                    <a:pt x="27243" y="69280"/>
                  </a:lnTo>
                  <a:cubicBezTo>
                    <a:pt x="30486" y="85899"/>
                    <a:pt x="42378" y="96474"/>
                    <a:pt x="62918" y="96474"/>
                  </a:cubicBezTo>
                  <a:cubicBezTo>
                    <a:pt x="77621" y="96474"/>
                    <a:pt x="88648" y="90215"/>
                    <a:pt x="94702" y="84172"/>
                  </a:cubicBezTo>
                  <a:close/>
                  <a:moveTo>
                    <a:pt x="90378" y="50287"/>
                  </a:moveTo>
                  <a:cubicBezTo>
                    <a:pt x="88216" y="34964"/>
                    <a:pt x="78486" y="22877"/>
                    <a:pt x="59891" y="22877"/>
                  </a:cubicBezTo>
                  <a:cubicBezTo>
                    <a:pt x="42810" y="22877"/>
                    <a:pt x="30486" y="32589"/>
                    <a:pt x="27243" y="50287"/>
                  </a:cubicBezTo>
                  <a:lnTo>
                    <a:pt x="90378" y="50287"/>
                  </a:lnTo>
                  <a:close/>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1939" name="Google Shape;1939;p278"/>
            <p:cNvSpPr/>
            <p:nvPr/>
          </p:nvSpPr>
          <p:spPr>
            <a:xfrm>
              <a:off x="512737" y="4926012"/>
              <a:ext cx="171300" cy="192000"/>
            </a:xfrm>
            <a:custGeom>
              <a:rect b="b" l="l" r="r" t="t"/>
              <a:pathLst>
                <a:path extrusionOk="0" h="120000" w="120000">
                  <a:moveTo>
                    <a:pt x="0" y="96448"/>
                  </a:moveTo>
                  <a:lnTo>
                    <a:pt x="81176" y="23327"/>
                  </a:lnTo>
                  <a:lnTo>
                    <a:pt x="2016" y="23327"/>
                  </a:lnTo>
                  <a:lnTo>
                    <a:pt x="2016" y="0"/>
                  </a:lnTo>
                  <a:lnTo>
                    <a:pt x="118739" y="0"/>
                  </a:lnTo>
                  <a:lnTo>
                    <a:pt x="118739" y="23775"/>
                  </a:lnTo>
                  <a:lnTo>
                    <a:pt x="37563" y="96897"/>
                  </a:lnTo>
                  <a:lnTo>
                    <a:pt x="119747" y="96897"/>
                  </a:lnTo>
                  <a:lnTo>
                    <a:pt x="119747" y="119775"/>
                  </a:lnTo>
                  <a:lnTo>
                    <a:pt x="0" y="119775"/>
                  </a:lnTo>
                  <a:lnTo>
                    <a:pt x="0" y="96448"/>
                  </a:ln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1940" name="Google Shape;1940;p278"/>
            <p:cNvSpPr/>
            <p:nvPr/>
          </p:nvSpPr>
          <p:spPr>
            <a:xfrm>
              <a:off x="708000" y="4921250"/>
              <a:ext cx="200100" cy="200100"/>
            </a:xfrm>
            <a:custGeom>
              <a:rect b="b" l="l" r="r" t="t"/>
              <a:pathLst>
                <a:path extrusionOk="0" h="120000" w="120000">
                  <a:moveTo>
                    <a:pt x="94702" y="84172"/>
                  </a:moveTo>
                  <a:lnTo>
                    <a:pt x="110702" y="101223"/>
                  </a:lnTo>
                  <a:cubicBezTo>
                    <a:pt x="100108" y="111798"/>
                    <a:pt x="85837" y="119784"/>
                    <a:pt x="63567" y="119784"/>
                  </a:cubicBezTo>
                  <a:cubicBezTo>
                    <a:pt x="25081" y="119784"/>
                    <a:pt x="0" y="94316"/>
                    <a:pt x="0" y="60000"/>
                  </a:cubicBezTo>
                  <a:cubicBezTo>
                    <a:pt x="0" y="25683"/>
                    <a:pt x="25945" y="0"/>
                    <a:pt x="59891" y="0"/>
                  </a:cubicBezTo>
                  <a:cubicBezTo>
                    <a:pt x="98378" y="0"/>
                    <a:pt x="119783" y="29136"/>
                    <a:pt x="117621" y="69280"/>
                  </a:cubicBezTo>
                  <a:lnTo>
                    <a:pt x="27243" y="69280"/>
                  </a:lnTo>
                  <a:cubicBezTo>
                    <a:pt x="30918" y="85899"/>
                    <a:pt x="42378" y="96474"/>
                    <a:pt x="62918" y="96474"/>
                  </a:cubicBezTo>
                  <a:cubicBezTo>
                    <a:pt x="77621" y="96474"/>
                    <a:pt x="88648" y="90215"/>
                    <a:pt x="94702" y="84172"/>
                  </a:cubicBezTo>
                  <a:close/>
                  <a:moveTo>
                    <a:pt x="90378" y="50287"/>
                  </a:moveTo>
                  <a:cubicBezTo>
                    <a:pt x="88216" y="34964"/>
                    <a:pt x="78486" y="22877"/>
                    <a:pt x="59891" y="22877"/>
                  </a:cubicBezTo>
                  <a:cubicBezTo>
                    <a:pt x="42810" y="22877"/>
                    <a:pt x="30486" y="32589"/>
                    <a:pt x="27243" y="50287"/>
                  </a:cubicBezTo>
                  <a:lnTo>
                    <a:pt x="90378" y="50287"/>
                  </a:lnTo>
                  <a:close/>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1941" name="Google Shape;1941;p278"/>
            <p:cNvSpPr/>
            <p:nvPr/>
          </p:nvSpPr>
          <p:spPr>
            <a:xfrm>
              <a:off x="1154087" y="4837112"/>
              <a:ext cx="201600" cy="284100"/>
            </a:xfrm>
            <a:custGeom>
              <a:rect b="b" l="l" r="r" t="t"/>
              <a:pathLst>
                <a:path extrusionOk="0" h="120000" w="120000">
                  <a:moveTo>
                    <a:pt x="57214" y="35437"/>
                  </a:moveTo>
                  <a:cubicBezTo>
                    <a:pt x="72642" y="35437"/>
                    <a:pt x="87000" y="40152"/>
                    <a:pt x="95357" y="47604"/>
                  </a:cubicBezTo>
                  <a:lnTo>
                    <a:pt x="95357" y="0"/>
                  </a:lnTo>
                  <a:lnTo>
                    <a:pt x="119785" y="0"/>
                  </a:lnTo>
                  <a:lnTo>
                    <a:pt x="119785" y="118326"/>
                  </a:lnTo>
                  <a:lnTo>
                    <a:pt x="95357" y="118326"/>
                  </a:lnTo>
                  <a:lnTo>
                    <a:pt x="95357" y="107072"/>
                  </a:lnTo>
                  <a:cubicBezTo>
                    <a:pt x="86571" y="115133"/>
                    <a:pt x="72214" y="119847"/>
                    <a:pt x="56785" y="119847"/>
                  </a:cubicBezTo>
                  <a:cubicBezTo>
                    <a:pt x="28071" y="119847"/>
                    <a:pt x="0" y="103878"/>
                    <a:pt x="0" y="77718"/>
                  </a:cubicBezTo>
                  <a:cubicBezTo>
                    <a:pt x="0" y="51711"/>
                    <a:pt x="27642" y="35437"/>
                    <a:pt x="57214" y="35437"/>
                  </a:cubicBezTo>
                  <a:close/>
                  <a:moveTo>
                    <a:pt x="60857" y="51254"/>
                  </a:moveTo>
                  <a:cubicBezTo>
                    <a:pt x="40285" y="51254"/>
                    <a:pt x="24428" y="62813"/>
                    <a:pt x="24428" y="77718"/>
                  </a:cubicBezTo>
                  <a:cubicBezTo>
                    <a:pt x="24428" y="92623"/>
                    <a:pt x="40285" y="104030"/>
                    <a:pt x="60857" y="104030"/>
                  </a:cubicBezTo>
                  <a:cubicBezTo>
                    <a:pt x="81642" y="104030"/>
                    <a:pt x="97071" y="92319"/>
                    <a:pt x="97071" y="77718"/>
                  </a:cubicBezTo>
                  <a:cubicBezTo>
                    <a:pt x="97071" y="63117"/>
                    <a:pt x="81642" y="51254"/>
                    <a:pt x="60857" y="51254"/>
                  </a:cubicBezTo>
                  <a:close/>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1942" name="Google Shape;1942;p278"/>
            <p:cNvSpPr/>
            <p:nvPr/>
          </p:nvSpPr>
          <p:spPr>
            <a:xfrm>
              <a:off x="1617637" y="4921250"/>
              <a:ext cx="162000" cy="201600"/>
            </a:xfrm>
            <a:custGeom>
              <a:rect b="b" l="l" r="r" t="t"/>
              <a:pathLst>
                <a:path extrusionOk="0" h="120000" w="120000">
                  <a:moveTo>
                    <a:pt x="26993" y="81857"/>
                  </a:moveTo>
                  <a:cubicBezTo>
                    <a:pt x="34743" y="92357"/>
                    <a:pt x="47305" y="98357"/>
                    <a:pt x="63608" y="98357"/>
                  </a:cubicBezTo>
                  <a:cubicBezTo>
                    <a:pt x="80979" y="98357"/>
                    <a:pt x="89799" y="91285"/>
                    <a:pt x="89799" y="83142"/>
                  </a:cubicBezTo>
                  <a:cubicBezTo>
                    <a:pt x="89799" y="73928"/>
                    <a:pt x="73496" y="71785"/>
                    <a:pt x="54788" y="69214"/>
                  </a:cubicBezTo>
                  <a:cubicBezTo>
                    <a:pt x="30467" y="65142"/>
                    <a:pt x="5345" y="58714"/>
                    <a:pt x="5345" y="35142"/>
                  </a:cubicBezTo>
                  <a:cubicBezTo>
                    <a:pt x="5345" y="17142"/>
                    <a:pt x="26458" y="0"/>
                    <a:pt x="60400" y="428"/>
                  </a:cubicBezTo>
                  <a:cubicBezTo>
                    <a:pt x="87126" y="428"/>
                    <a:pt x="106636" y="8785"/>
                    <a:pt x="118129" y="22714"/>
                  </a:cubicBezTo>
                  <a:lnTo>
                    <a:pt x="92472" y="34071"/>
                  </a:lnTo>
                  <a:cubicBezTo>
                    <a:pt x="86057" y="26357"/>
                    <a:pt x="74565" y="21000"/>
                    <a:pt x="60400" y="21000"/>
                  </a:cubicBezTo>
                  <a:cubicBezTo>
                    <a:pt x="44097" y="21000"/>
                    <a:pt x="35812" y="27642"/>
                    <a:pt x="35812" y="34500"/>
                  </a:cubicBezTo>
                  <a:cubicBezTo>
                    <a:pt x="35812" y="42857"/>
                    <a:pt x="48908" y="45000"/>
                    <a:pt x="69487" y="48642"/>
                  </a:cubicBezTo>
                  <a:cubicBezTo>
                    <a:pt x="93006" y="52500"/>
                    <a:pt x="119732" y="59142"/>
                    <a:pt x="119732" y="82714"/>
                  </a:cubicBezTo>
                  <a:cubicBezTo>
                    <a:pt x="119732" y="98357"/>
                    <a:pt x="102360" y="119785"/>
                    <a:pt x="62004" y="119357"/>
                  </a:cubicBezTo>
                  <a:cubicBezTo>
                    <a:pt x="33140" y="119357"/>
                    <a:pt x="11759" y="109714"/>
                    <a:pt x="0" y="93214"/>
                  </a:cubicBezTo>
                  <a:lnTo>
                    <a:pt x="26993" y="81857"/>
                  </a:ln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1943" name="Google Shape;1943;p278"/>
            <p:cNvSpPr/>
            <p:nvPr/>
          </p:nvSpPr>
          <p:spPr>
            <a:xfrm>
              <a:off x="1817662" y="4837112"/>
              <a:ext cx="179400" cy="281100"/>
            </a:xfrm>
            <a:custGeom>
              <a:rect b="b" l="l" r="r" t="t"/>
              <a:pathLst>
                <a:path extrusionOk="0" h="120000" w="120000">
                  <a:moveTo>
                    <a:pt x="49156" y="83337"/>
                  </a:moveTo>
                  <a:lnTo>
                    <a:pt x="26987" y="98433"/>
                  </a:lnTo>
                  <a:lnTo>
                    <a:pt x="26987" y="119845"/>
                  </a:lnTo>
                  <a:lnTo>
                    <a:pt x="0" y="119845"/>
                  </a:lnTo>
                  <a:lnTo>
                    <a:pt x="0" y="0"/>
                  </a:lnTo>
                  <a:lnTo>
                    <a:pt x="26987" y="0"/>
                  </a:lnTo>
                  <a:lnTo>
                    <a:pt x="26987" y="78408"/>
                  </a:lnTo>
                  <a:lnTo>
                    <a:pt x="85542" y="37894"/>
                  </a:lnTo>
                  <a:lnTo>
                    <a:pt x="118313" y="37894"/>
                  </a:lnTo>
                  <a:lnTo>
                    <a:pt x="68192" y="72708"/>
                  </a:lnTo>
                  <a:lnTo>
                    <a:pt x="119759" y="119845"/>
                  </a:lnTo>
                  <a:lnTo>
                    <a:pt x="88915" y="119845"/>
                  </a:lnTo>
                  <a:lnTo>
                    <a:pt x="49156" y="83337"/>
                  </a:ln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1944" name="Google Shape;1944;p278"/>
            <p:cNvSpPr/>
            <p:nvPr/>
          </p:nvSpPr>
          <p:spPr>
            <a:xfrm>
              <a:off x="941362" y="4921250"/>
              <a:ext cx="179400" cy="196800"/>
            </a:xfrm>
            <a:custGeom>
              <a:rect b="b" l="l" r="r" t="t"/>
              <a:pathLst>
                <a:path extrusionOk="0" h="120000" w="120000">
                  <a:moveTo>
                    <a:pt x="0" y="51208"/>
                  </a:moveTo>
                  <a:lnTo>
                    <a:pt x="0" y="119780"/>
                  </a:lnTo>
                  <a:lnTo>
                    <a:pt x="27895" y="119780"/>
                  </a:lnTo>
                  <a:lnTo>
                    <a:pt x="27895" y="54285"/>
                  </a:lnTo>
                  <a:cubicBezTo>
                    <a:pt x="27895" y="34945"/>
                    <a:pt x="40160" y="23296"/>
                    <a:pt x="60841" y="23296"/>
                  </a:cubicBezTo>
                  <a:cubicBezTo>
                    <a:pt x="81523" y="23296"/>
                    <a:pt x="91623" y="34945"/>
                    <a:pt x="91623" y="54285"/>
                  </a:cubicBezTo>
                  <a:lnTo>
                    <a:pt x="91623" y="119780"/>
                  </a:lnTo>
                  <a:lnTo>
                    <a:pt x="119759" y="119780"/>
                  </a:lnTo>
                  <a:lnTo>
                    <a:pt x="119759" y="51208"/>
                  </a:lnTo>
                  <a:cubicBezTo>
                    <a:pt x="119759" y="19340"/>
                    <a:pt x="92104" y="0"/>
                    <a:pt x="59879" y="0"/>
                  </a:cubicBezTo>
                  <a:cubicBezTo>
                    <a:pt x="27414" y="0"/>
                    <a:pt x="0" y="19340"/>
                    <a:pt x="0" y="51208"/>
                  </a:cubicBez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grpSp>
    </p:spTree>
  </p:cSld>
  <p:clrMapOvr>
    <a:masterClrMapping/>
  </p:clrMapOvr>
</p:sldLayout>
</file>

<file path=ppt/slideLayouts/slideLayout2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left color block 2" showMasterSp="0">
  <p:cSld name="TITLE_AND_BODY_1_2_1">
    <p:spTree>
      <p:nvGrpSpPr>
        <p:cNvPr id="1945" name="Shape 1945"/>
        <p:cNvGrpSpPr/>
        <p:nvPr/>
      </p:nvGrpSpPr>
      <p:grpSpPr>
        <a:xfrm>
          <a:off x="0" y="0"/>
          <a:ext cx="0" cy="0"/>
          <a:chOff x="0" y="0"/>
          <a:chExt cx="0" cy="0"/>
        </a:xfrm>
      </p:grpSpPr>
      <p:sp>
        <p:nvSpPr>
          <p:cNvPr id="1946" name="Google Shape;1946;p279"/>
          <p:cNvSpPr/>
          <p:nvPr/>
        </p:nvSpPr>
        <p:spPr>
          <a:xfrm>
            <a:off x="5864800" y="-5828"/>
            <a:ext cx="3292800" cy="5143500"/>
          </a:xfrm>
          <a:prstGeom prst="rect">
            <a:avLst/>
          </a:prstGeom>
          <a:solidFill>
            <a:srgbClr val="F3F0E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
        <p:nvSpPr>
          <p:cNvPr id="1947" name="Google Shape;1947;p279"/>
          <p:cNvSpPr txBox="1"/>
          <p:nvPr/>
        </p:nvSpPr>
        <p:spPr>
          <a:xfrm>
            <a:off x="569359" y="569139"/>
            <a:ext cx="1991700" cy="4005300"/>
          </a:xfrm>
          <a:prstGeom prst="rect">
            <a:avLst/>
          </a:prstGeom>
          <a:noFill/>
          <a:ln>
            <a:noFill/>
          </a:ln>
        </p:spPr>
        <p:txBody>
          <a:bodyPr anchorCtr="0" anchor="ctr" bIns="26775" lIns="26775" spcFirstLastPara="1" rIns="26775" wrap="square" tIns="26775">
            <a:noAutofit/>
          </a:bodyPr>
          <a:lstStyle/>
          <a:p>
            <a:pPr indent="0" lvl="0" marL="0" marR="0" rtl="0" algn="l">
              <a:lnSpc>
                <a:spcPct val="150000"/>
              </a:lnSpc>
              <a:spcBef>
                <a:spcPts val="0"/>
              </a:spcBef>
              <a:spcAft>
                <a:spcPts val="0"/>
              </a:spcAft>
              <a:buClr>
                <a:srgbClr val="03363D"/>
              </a:buClr>
              <a:buSzPts val="800"/>
              <a:buFont typeface="Questrial"/>
              <a:buNone/>
            </a:pPr>
            <a:r>
              <a:rPr b="1" i="0" lang="en" sz="1000" u="none" cap="none" strike="noStrike">
                <a:solidFill>
                  <a:schemeClr val="dk1"/>
                </a:solidFill>
                <a:latin typeface="Questrial"/>
                <a:ea typeface="Questrial"/>
                <a:cs typeface="Questrial"/>
                <a:sym typeface="Questrial"/>
              </a:rPr>
              <a:t>SUBTITLE</a:t>
            </a:r>
            <a:endParaRPr b="1" i="0" sz="1000" u="none" cap="none" strike="noStrike">
              <a:solidFill>
                <a:schemeClr val="dk1"/>
              </a:solidFill>
              <a:latin typeface="Questrial"/>
              <a:ea typeface="Questrial"/>
              <a:cs typeface="Questrial"/>
              <a:sym typeface="Questrial"/>
            </a:endParaRPr>
          </a:p>
          <a:p>
            <a:pPr indent="0" lvl="0" marL="0" marR="0" rtl="0" algn="l">
              <a:lnSpc>
                <a:spcPct val="100000"/>
              </a:lnSpc>
              <a:spcBef>
                <a:spcPts val="0"/>
              </a:spcBef>
              <a:spcAft>
                <a:spcPts val="0"/>
              </a:spcAft>
              <a:buClr>
                <a:srgbClr val="03363D"/>
              </a:buClr>
              <a:buSzPts val="2400"/>
              <a:buFont typeface="Questrial"/>
              <a:buNone/>
            </a:pPr>
            <a:r>
              <a:rPr b="0" i="0" lang="en" sz="2400" u="none" cap="none" strike="noStrike">
                <a:solidFill>
                  <a:schemeClr val="dk1"/>
                </a:solidFill>
                <a:latin typeface="Questrial"/>
                <a:ea typeface="Questrial"/>
                <a:cs typeface="Questrial"/>
                <a:sym typeface="Questrial"/>
              </a:rPr>
              <a:t>Slide for showing screenshots</a:t>
            </a:r>
            <a:endParaRPr b="0" i="0" sz="500" u="none" cap="none" strike="noStrike">
              <a:solidFill>
                <a:schemeClr val="dk1"/>
              </a:solidFill>
              <a:latin typeface="Questrial"/>
              <a:ea typeface="Questrial"/>
              <a:cs typeface="Questrial"/>
              <a:sym typeface="Questrial"/>
            </a:endParaRPr>
          </a:p>
          <a:p>
            <a:pPr indent="0" lvl="0" marL="0" marR="0" rtl="0" algn="l">
              <a:lnSpc>
                <a:spcPct val="115000"/>
              </a:lnSpc>
              <a:spcBef>
                <a:spcPts val="800"/>
              </a:spcBef>
              <a:spcAft>
                <a:spcPts val="0"/>
              </a:spcAft>
              <a:buClr>
                <a:srgbClr val="03363D"/>
              </a:buClr>
              <a:buSzPts val="1000"/>
              <a:buFont typeface="Questrial"/>
              <a:buNone/>
            </a:pPr>
            <a:r>
              <a:rPr b="0" i="0" lang="en" sz="1000" u="none" cap="none" strike="noStrike">
                <a:solidFill>
                  <a:schemeClr val="dk1"/>
                </a:solidFill>
                <a:latin typeface="Proxima Nova"/>
                <a:ea typeface="Proxima Nova"/>
                <a:cs typeface="Proxima Nova"/>
                <a:sym typeface="Proxima Nova"/>
              </a:rPr>
              <a:t>Body copy</a:t>
            </a:r>
            <a:endParaRPr b="0" i="0" sz="1000" u="none" cap="none" strike="noStrike">
              <a:solidFill>
                <a:schemeClr val="dk1"/>
              </a:solidFill>
              <a:latin typeface="Proxima Nova"/>
              <a:ea typeface="Proxima Nova"/>
              <a:cs typeface="Proxima Nova"/>
              <a:sym typeface="Proxima Nova"/>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bar full V1 6" showMasterSp="0">
  <p:cSld name="Top bar full V1_6">
    <p:spTree>
      <p:nvGrpSpPr>
        <p:cNvPr id="1948" name="Shape 1948"/>
        <p:cNvGrpSpPr/>
        <p:nvPr/>
      </p:nvGrpSpPr>
      <p:grpSpPr>
        <a:xfrm>
          <a:off x="0" y="0"/>
          <a:ext cx="0" cy="0"/>
          <a:chOff x="0" y="0"/>
          <a:chExt cx="0" cy="0"/>
        </a:xfrm>
      </p:grpSpPr>
      <p:sp>
        <p:nvSpPr>
          <p:cNvPr id="1949" name="Google Shape;1949;p280"/>
          <p:cNvSpPr/>
          <p:nvPr/>
        </p:nvSpPr>
        <p:spPr>
          <a:xfrm>
            <a:off x="0" y="-9525"/>
            <a:ext cx="9144000" cy="590700"/>
          </a:xfrm>
          <a:prstGeom prst="rect">
            <a:avLst/>
          </a:prstGeom>
          <a:solidFill>
            <a:srgbClr val="FFFFFF"/>
          </a:solidFill>
          <a:ln>
            <a:noFill/>
          </a:ln>
          <a:effectLst>
            <a:outerShdw blurRad="317500" rotWithShape="0" dir="5520000" dist="19050">
              <a:srgbClr val="000000">
                <a:alpha val="9411"/>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
        <p:nvSpPr>
          <p:cNvPr id="1950" name="Google Shape;1950;p280"/>
          <p:cNvSpPr txBox="1"/>
          <p:nvPr>
            <p:ph idx="1" type="body"/>
          </p:nvPr>
        </p:nvSpPr>
        <p:spPr>
          <a:xfrm>
            <a:off x="569675" y="191352"/>
            <a:ext cx="8004600" cy="2640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3363D"/>
              </a:buClr>
              <a:buSzPts val="1000"/>
              <a:buFont typeface="Questrial"/>
              <a:buNone/>
              <a:defRPr b="0" i="0" sz="1000" u="none" cap="none" strike="noStrike">
                <a:solidFill>
                  <a:srgbClr val="000000"/>
                </a:solidFill>
                <a:latin typeface="Arial"/>
                <a:ea typeface="Arial"/>
                <a:cs typeface="Arial"/>
                <a:sym typeface="Arial"/>
              </a:defRPr>
            </a:lvl1pPr>
            <a:lvl2pPr indent="-292100" lvl="1" marL="914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2pPr>
            <a:lvl3pPr indent="-292100" lvl="2" marL="1371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3pPr>
            <a:lvl4pPr indent="-292100" lvl="3" marL="1828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4pPr>
            <a:lvl5pPr indent="-292100" lvl="4" marL="22860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5pPr>
            <a:lvl6pPr indent="-292100" lvl="5" marL="27432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6pPr>
            <a:lvl7pPr indent="-292100" lvl="6" marL="3200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7pPr>
            <a:lvl8pPr indent="-292100" lvl="7" marL="3657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8pPr>
            <a:lvl9pPr indent="-292100" lvl="8" marL="4114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9pPr>
          </a:lstStyle>
          <a:p/>
        </p:txBody>
      </p:sp>
      <p:sp>
        <p:nvSpPr>
          <p:cNvPr id="1951" name="Google Shape;1951;p280"/>
          <p:cNvSpPr/>
          <p:nvPr/>
        </p:nvSpPr>
        <p:spPr>
          <a:xfrm>
            <a:off x="4402804" y="4717119"/>
            <a:ext cx="338418" cy="241894"/>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03363E"/>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White" showMasterSp="0">
  <p:cSld name="TITLE_AND_BODY_3_5">
    <p:bg>
      <p:bgPr>
        <a:solidFill>
          <a:srgbClr val="FFFFFF"/>
        </a:solidFill>
      </p:bgPr>
    </p:bg>
    <p:spTree>
      <p:nvGrpSpPr>
        <p:cNvPr id="1952" name="Shape 1952"/>
        <p:cNvGrpSpPr/>
        <p:nvPr/>
      </p:nvGrpSpPr>
      <p:grpSpPr>
        <a:xfrm>
          <a:off x="0" y="0"/>
          <a:ext cx="0" cy="0"/>
          <a:chOff x="0" y="0"/>
          <a:chExt cx="0" cy="0"/>
        </a:xfrm>
      </p:grpSpPr>
    </p:spTree>
  </p:cSld>
  <p:clrMapOvr>
    <a:masterClrMapping/>
  </p:clrMapOvr>
</p:sldLayout>
</file>

<file path=ppt/slideLayouts/slideLayout2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bar full V1" showMasterSp="0">
  <p:cSld name="Top bar full V1_1">
    <p:spTree>
      <p:nvGrpSpPr>
        <p:cNvPr id="1953" name="Shape 1953"/>
        <p:cNvGrpSpPr/>
        <p:nvPr/>
      </p:nvGrpSpPr>
      <p:grpSpPr>
        <a:xfrm>
          <a:off x="0" y="0"/>
          <a:ext cx="0" cy="0"/>
          <a:chOff x="0" y="0"/>
          <a:chExt cx="0" cy="0"/>
        </a:xfrm>
      </p:grpSpPr>
      <p:sp>
        <p:nvSpPr>
          <p:cNvPr id="1954" name="Google Shape;1954;p282"/>
          <p:cNvSpPr/>
          <p:nvPr/>
        </p:nvSpPr>
        <p:spPr>
          <a:xfrm>
            <a:off x="0" y="-9525"/>
            <a:ext cx="9144000" cy="590700"/>
          </a:xfrm>
          <a:prstGeom prst="rect">
            <a:avLst/>
          </a:prstGeom>
          <a:solidFill>
            <a:srgbClr val="FFFFFF"/>
          </a:solidFill>
          <a:ln>
            <a:noFill/>
          </a:ln>
          <a:effectLst>
            <a:outerShdw blurRad="317500" rotWithShape="0" dir="5400000" dist="16114">
              <a:srgbClr val="000000">
                <a:alpha val="10588"/>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
        <p:nvSpPr>
          <p:cNvPr id="1955" name="Google Shape;1955;p282"/>
          <p:cNvSpPr txBox="1"/>
          <p:nvPr>
            <p:ph idx="1" type="body"/>
          </p:nvPr>
        </p:nvSpPr>
        <p:spPr>
          <a:xfrm>
            <a:off x="569675" y="191352"/>
            <a:ext cx="8004600" cy="2640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3363D"/>
              </a:buClr>
              <a:buSzPts val="1000"/>
              <a:buFont typeface="Questrial"/>
              <a:buNone/>
              <a:defRPr b="0" i="0" sz="1000" u="none" cap="none" strike="noStrike">
                <a:solidFill>
                  <a:srgbClr val="000000"/>
                </a:solidFill>
                <a:latin typeface="Arial"/>
                <a:ea typeface="Arial"/>
                <a:cs typeface="Arial"/>
                <a:sym typeface="Arial"/>
              </a:defRPr>
            </a:lvl1pPr>
            <a:lvl2pPr indent="-292100" lvl="1" marL="914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2pPr>
            <a:lvl3pPr indent="-292100" lvl="2" marL="1371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3pPr>
            <a:lvl4pPr indent="-292100" lvl="3" marL="1828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4pPr>
            <a:lvl5pPr indent="-292100" lvl="4" marL="22860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5pPr>
            <a:lvl6pPr indent="-292100" lvl="5" marL="27432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6pPr>
            <a:lvl7pPr indent="-292100" lvl="6" marL="3200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7pPr>
            <a:lvl8pPr indent="-292100" lvl="7" marL="3657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8pPr>
            <a:lvl9pPr indent="-292100" lvl="8" marL="4114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9pPr>
          </a:lstStyle>
          <a:p/>
        </p:txBody>
      </p:sp>
      <p:sp>
        <p:nvSpPr>
          <p:cNvPr id="1956" name="Google Shape;1956;p282"/>
          <p:cNvSpPr/>
          <p:nvPr/>
        </p:nvSpPr>
        <p:spPr>
          <a:xfrm>
            <a:off x="4402804" y="4717119"/>
            <a:ext cx="338418" cy="241894"/>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03363E"/>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2">
  <p:cSld name="Custom Layout_5">
    <p:spTree>
      <p:nvGrpSpPr>
        <p:cNvPr id="1957" name="Shape 1957"/>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Agenda | Pic no logo (Left)" showMasterSp="0">
  <p:cSld name="TITLE_AND_BODY_3_1_1_1_2">
    <p:bg>
      <p:bgPr>
        <a:solidFill>
          <a:schemeClr val="lt1"/>
        </a:solidFill>
      </p:bgPr>
    </p:bg>
    <p:spTree>
      <p:nvGrpSpPr>
        <p:cNvPr id="142" name="Shape 142"/>
        <p:cNvGrpSpPr/>
        <p:nvPr/>
      </p:nvGrpSpPr>
      <p:grpSpPr>
        <a:xfrm>
          <a:off x="0" y="0"/>
          <a:ext cx="0" cy="0"/>
          <a:chOff x="0" y="0"/>
          <a:chExt cx="0" cy="0"/>
        </a:xfrm>
      </p:grpSpPr>
      <p:sp>
        <p:nvSpPr>
          <p:cNvPr id="143" name="Google Shape;143;p30"/>
          <p:cNvSpPr/>
          <p:nvPr>
            <p:ph idx="2" type="pic"/>
          </p:nvPr>
        </p:nvSpPr>
        <p:spPr>
          <a:xfrm>
            <a:off x="572550" y="571588"/>
            <a:ext cx="2668200" cy="4009200"/>
          </a:xfrm>
          <a:prstGeom prst="rect">
            <a:avLst/>
          </a:prstGeom>
          <a:noFill/>
          <a:ln>
            <a:noFill/>
          </a:ln>
        </p:spPr>
      </p:sp>
      <p:sp>
        <p:nvSpPr>
          <p:cNvPr id="144" name="Google Shape;144;p30"/>
          <p:cNvSpPr txBox="1"/>
          <p:nvPr/>
        </p:nvSpPr>
        <p:spPr>
          <a:xfrm>
            <a:off x="3802800" y="566025"/>
            <a:ext cx="4692900" cy="7065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1000"/>
              </a:spcAft>
              <a:buClr>
                <a:srgbClr val="000000"/>
              </a:buClr>
              <a:buSzPts val="5100"/>
              <a:buFont typeface="Arial"/>
              <a:buNone/>
            </a:pPr>
            <a:r>
              <a:rPr b="0" i="0" lang="en" sz="5100" u="none" cap="none" strike="noStrike">
                <a:solidFill>
                  <a:srgbClr val="16140C"/>
                </a:solidFill>
                <a:latin typeface="DM Serif Text"/>
                <a:ea typeface="DM Serif Text"/>
                <a:cs typeface="DM Serif Text"/>
                <a:sym typeface="DM Serif Text"/>
              </a:rPr>
              <a:t>Agenda</a:t>
            </a:r>
            <a:endParaRPr b="0" i="0" sz="5100" u="none" cap="none" strike="noStrike">
              <a:solidFill>
                <a:srgbClr val="16140C"/>
              </a:solidFill>
              <a:latin typeface="DM Serif Text"/>
              <a:ea typeface="DM Serif Text"/>
              <a:cs typeface="DM Serif Text"/>
              <a:sym typeface="DM Serif Text"/>
            </a:endParaRPr>
          </a:p>
        </p:txBody>
      </p:sp>
      <p:sp>
        <p:nvSpPr>
          <p:cNvPr id="145" name="Google Shape;145;p30"/>
          <p:cNvSpPr txBox="1"/>
          <p:nvPr>
            <p:ph type="title"/>
          </p:nvPr>
        </p:nvSpPr>
        <p:spPr>
          <a:xfrm>
            <a:off x="3802800" y="3092625"/>
            <a:ext cx="26988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46" name="Google Shape;146;p30"/>
          <p:cNvSpPr txBox="1"/>
          <p:nvPr>
            <p:ph idx="3" type="title"/>
          </p:nvPr>
        </p:nvSpPr>
        <p:spPr>
          <a:xfrm>
            <a:off x="3802800" y="3551763"/>
            <a:ext cx="9129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47" name="Google Shape;147;p30"/>
          <p:cNvSpPr txBox="1"/>
          <p:nvPr>
            <p:ph idx="4" type="title"/>
          </p:nvPr>
        </p:nvSpPr>
        <p:spPr>
          <a:xfrm>
            <a:off x="4910886" y="3551763"/>
            <a:ext cx="35847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48" name="Google Shape;148;p30"/>
          <p:cNvSpPr txBox="1"/>
          <p:nvPr>
            <p:ph idx="5" type="title"/>
          </p:nvPr>
        </p:nvSpPr>
        <p:spPr>
          <a:xfrm>
            <a:off x="3802800" y="3838875"/>
            <a:ext cx="9129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49" name="Google Shape;149;p30"/>
          <p:cNvSpPr txBox="1"/>
          <p:nvPr>
            <p:ph idx="6" type="title"/>
          </p:nvPr>
        </p:nvSpPr>
        <p:spPr>
          <a:xfrm>
            <a:off x="4910886" y="3838875"/>
            <a:ext cx="35847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50" name="Google Shape;150;p30"/>
          <p:cNvSpPr txBox="1"/>
          <p:nvPr>
            <p:ph idx="7" type="title"/>
          </p:nvPr>
        </p:nvSpPr>
        <p:spPr>
          <a:xfrm>
            <a:off x="3802800" y="4125988"/>
            <a:ext cx="9129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51" name="Google Shape;151;p30"/>
          <p:cNvSpPr txBox="1"/>
          <p:nvPr>
            <p:ph idx="8" type="title"/>
          </p:nvPr>
        </p:nvSpPr>
        <p:spPr>
          <a:xfrm>
            <a:off x="4894238" y="4125988"/>
            <a:ext cx="35847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52" name="Google Shape;152;p30"/>
          <p:cNvSpPr txBox="1"/>
          <p:nvPr>
            <p:ph idx="9" type="title"/>
          </p:nvPr>
        </p:nvSpPr>
        <p:spPr>
          <a:xfrm>
            <a:off x="3802800" y="4413100"/>
            <a:ext cx="9129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53" name="Google Shape;153;p30"/>
          <p:cNvSpPr txBox="1"/>
          <p:nvPr>
            <p:ph idx="13" type="title"/>
          </p:nvPr>
        </p:nvSpPr>
        <p:spPr>
          <a:xfrm>
            <a:off x="4894238" y="4413100"/>
            <a:ext cx="35847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mall with Subhead" showMasterSp="0">
  <p:cSld name="Intro V2 copy">
    <p:bg>
      <p:bgPr>
        <a:solidFill>
          <a:srgbClr val="FFFFFF"/>
        </a:solidFill>
      </p:bgPr>
    </p:bg>
    <p:spTree>
      <p:nvGrpSpPr>
        <p:cNvPr id="1958" name="Shape 1958"/>
        <p:cNvGrpSpPr/>
        <p:nvPr/>
      </p:nvGrpSpPr>
      <p:grpSpPr>
        <a:xfrm>
          <a:off x="0" y="0"/>
          <a:ext cx="0" cy="0"/>
          <a:chOff x="0" y="0"/>
          <a:chExt cx="0" cy="0"/>
        </a:xfrm>
      </p:grpSpPr>
      <p:sp>
        <p:nvSpPr>
          <p:cNvPr id="1959" name="Google Shape;1959;p284"/>
          <p:cNvSpPr txBox="1"/>
          <p:nvPr>
            <p:ph type="title"/>
          </p:nvPr>
        </p:nvSpPr>
        <p:spPr>
          <a:xfrm>
            <a:off x="572563" y="914400"/>
            <a:ext cx="3090600" cy="3671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3600"/>
              <a:buFont typeface="Arial"/>
              <a:buNone/>
              <a:defRPr b="1" i="0" sz="3600" u="none" cap="none" strike="noStrike">
                <a:solidFill>
                  <a:srgbClr val="000000"/>
                </a:solidFill>
                <a:latin typeface="Arial"/>
                <a:ea typeface="Arial"/>
                <a:cs typeface="Arial"/>
                <a:sym typeface="Arial"/>
              </a:defRPr>
            </a:lvl1pPr>
            <a:lvl2pPr lvl="1"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1000"/>
              </a:spcBef>
              <a:spcAft>
                <a:spcPts val="100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60" name="Google Shape;1960;p284"/>
          <p:cNvSpPr txBox="1"/>
          <p:nvPr>
            <p:ph idx="1" type="subTitle"/>
          </p:nvPr>
        </p:nvSpPr>
        <p:spPr>
          <a:xfrm>
            <a:off x="572563" y="568213"/>
            <a:ext cx="3090600" cy="2118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9pPr>
          </a:lstStyle>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5_2">
  <p:cSld name="TITLE_AND_BODY_5_2">
    <p:spTree>
      <p:nvGrpSpPr>
        <p:cNvPr id="1961" name="Shape 1961"/>
        <p:cNvGrpSpPr/>
        <p:nvPr/>
      </p:nvGrpSpPr>
      <p:grpSpPr>
        <a:xfrm>
          <a:off x="0" y="0"/>
          <a:ext cx="0" cy="0"/>
          <a:chOff x="0" y="0"/>
          <a:chExt cx="0" cy="0"/>
        </a:xfrm>
      </p:grpSpPr>
      <p:sp>
        <p:nvSpPr>
          <p:cNvPr id="1962" name="Google Shape;1962;p285"/>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3" name="Google Shape;1963;p28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964" name="Google Shape;1964;p285"/>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965" name="Google Shape;1965;p28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mall with list" showMasterSp="0">
  <p:cSld name="Header and list_2">
    <p:bg>
      <p:bgPr>
        <a:solidFill>
          <a:srgbClr val="FFFFFF"/>
        </a:solidFill>
      </p:bgPr>
    </p:bg>
    <p:spTree>
      <p:nvGrpSpPr>
        <p:cNvPr id="1966" name="Shape 1966"/>
        <p:cNvGrpSpPr/>
        <p:nvPr/>
      </p:nvGrpSpPr>
      <p:grpSpPr>
        <a:xfrm>
          <a:off x="0" y="0"/>
          <a:ext cx="0" cy="0"/>
          <a:chOff x="0" y="0"/>
          <a:chExt cx="0" cy="0"/>
        </a:xfrm>
      </p:grpSpPr>
      <p:sp>
        <p:nvSpPr>
          <p:cNvPr id="1967" name="Google Shape;1967;p286"/>
          <p:cNvSpPr txBox="1"/>
          <p:nvPr>
            <p:ph type="title"/>
          </p:nvPr>
        </p:nvSpPr>
        <p:spPr>
          <a:xfrm>
            <a:off x="571500" y="902800"/>
            <a:ext cx="3090600" cy="36714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3600"/>
              <a:buFont typeface="Arial"/>
              <a:buNone/>
              <a:defRPr b="1" i="0" sz="3600" u="none" cap="none" strike="noStrike">
                <a:solidFill>
                  <a:srgbClr val="000000"/>
                </a:solidFill>
                <a:latin typeface="Arial"/>
                <a:ea typeface="Arial"/>
                <a:cs typeface="Arial"/>
                <a:sym typeface="Arial"/>
              </a:defRPr>
            </a:lvl1pPr>
            <a:lvl2pPr lvl="1"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90000"/>
              </a:lnSpc>
              <a:spcBef>
                <a:spcPts val="1000"/>
              </a:spcBef>
              <a:spcAft>
                <a:spcPts val="100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68" name="Google Shape;1968;p286"/>
          <p:cNvSpPr txBox="1"/>
          <p:nvPr>
            <p:ph idx="1" type="subTitle"/>
          </p:nvPr>
        </p:nvSpPr>
        <p:spPr>
          <a:xfrm>
            <a:off x="5261988" y="933613"/>
            <a:ext cx="3090600" cy="4572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9pPr>
          </a:lstStyle>
          <a:p/>
        </p:txBody>
      </p:sp>
      <p:sp>
        <p:nvSpPr>
          <p:cNvPr id="1969" name="Google Shape;1969;p286"/>
          <p:cNvSpPr txBox="1"/>
          <p:nvPr>
            <p:ph idx="2" type="subTitle"/>
          </p:nvPr>
        </p:nvSpPr>
        <p:spPr>
          <a:xfrm>
            <a:off x="5261988" y="1884813"/>
            <a:ext cx="3090600" cy="4572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9pPr>
          </a:lstStyle>
          <a:p/>
        </p:txBody>
      </p:sp>
      <p:sp>
        <p:nvSpPr>
          <p:cNvPr id="1970" name="Google Shape;1970;p286"/>
          <p:cNvSpPr txBox="1"/>
          <p:nvPr>
            <p:ph idx="3" type="subTitle"/>
          </p:nvPr>
        </p:nvSpPr>
        <p:spPr>
          <a:xfrm>
            <a:off x="5261988" y="2836013"/>
            <a:ext cx="3090600" cy="4572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9pPr>
          </a:lstStyle>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p:cSld name="TITLE_AND_BODY_1_3_3">
    <p:spTree>
      <p:nvGrpSpPr>
        <p:cNvPr id="1971" name="Shape 1971"/>
        <p:cNvGrpSpPr/>
        <p:nvPr/>
      </p:nvGrpSpPr>
      <p:grpSpPr>
        <a:xfrm>
          <a:off x="0" y="0"/>
          <a:ext cx="0" cy="0"/>
          <a:chOff x="0" y="0"/>
          <a:chExt cx="0" cy="0"/>
        </a:xfrm>
      </p:grpSpPr>
    </p:spTree>
  </p:cSld>
  <p:clrMapOvr>
    <a:masterClrMapping/>
  </p:clrMapOvr>
</p:sldLayout>
</file>

<file path=ppt/slideLayouts/slideLayout2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bar full V1 2" showMasterSp="0">
  <p:cSld name="Top bar full V1 2">
    <p:spTree>
      <p:nvGrpSpPr>
        <p:cNvPr id="1972" name="Shape 1972"/>
        <p:cNvGrpSpPr/>
        <p:nvPr/>
      </p:nvGrpSpPr>
      <p:grpSpPr>
        <a:xfrm>
          <a:off x="0" y="0"/>
          <a:ext cx="0" cy="0"/>
          <a:chOff x="0" y="0"/>
          <a:chExt cx="0" cy="0"/>
        </a:xfrm>
      </p:grpSpPr>
      <p:sp>
        <p:nvSpPr>
          <p:cNvPr id="1973" name="Google Shape;1973;p288"/>
          <p:cNvSpPr/>
          <p:nvPr/>
        </p:nvSpPr>
        <p:spPr>
          <a:xfrm>
            <a:off x="0" y="-9525"/>
            <a:ext cx="9144000" cy="590700"/>
          </a:xfrm>
          <a:prstGeom prst="rect">
            <a:avLst/>
          </a:prstGeom>
          <a:solidFill>
            <a:srgbClr val="FFFFFF"/>
          </a:solidFill>
          <a:ln>
            <a:noFill/>
          </a:ln>
          <a:effectLst>
            <a:outerShdw blurRad="317500" rotWithShape="0" dir="5400000" dist="16114">
              <a:srgbClr val="000000">
                <a:alpha val="10196"/>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
        <p:nvSpPr>
          <p:cNvPr id="1974" name="Google Shape;1974;p288"/>
          <p:cNvSpPr txBox="1"/>
          <p:nvPr>
            <p:ph idx="1" type="body"/>
          </p:nvPr>
        </p:nvSpPr>
        <p:spPr>
          <a:xfrm>
            <a:off x="569675" y="191352"/>
            <a:ext cx="8004600" cy="2640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3363D"/>
              </a:buClr>
              <a:buSzPts val="1000"/>
              <a:buFont typeface="Questrial"/>
              <a:buNone/>
              <a:defRPr b="0" i="0" sz="1000" u="none" cap="none" strike="noStrike">
                <a:solidFill>
                  <a:srgbClr val="000000"/>
                </a:solidFill>
                <a:latin typeface="Arial"/>
                <a:ea typeface="Arial"/>
                <a:cs typeface="Arial"/>
                <a:sym typeface="Arial"/>
              </a:defRPr>
            </a:lvl1pPr>
            <a:lvl2pPr indent="-292100" lvl="1" marL="914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2pPr>
            <a:lvl3pPr indent="-292100" lvl="2" marL="1371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3pPr>
            <a:lvl4pPr indent="-292100" lvl="3" marL="1828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4pPr>
            <a:lvl5pPr indent="-292100" lvl="4" marL="22860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5pPr>
            <a:lvl6pPr indent="-292100" lvl="5" marL="27432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6pPr>
            <a:lvl7pPr indent="-292100" lvl="6" marL="3200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7pPr>
            <a:lvl8pPr indent="-292100" lvl="7" marL="3657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8pPr>
            <a:lvl9pPr indent="-292100" lvl="8" marL="4114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9pPr>
          </a:lstStyle>
          <a:p/>
        </p:txBody>
      </p:sp>
      <p:sp>
        <p:nvSpPr>
          <p:cNvPr id="1975" name="Google Shape;1975;p288"/>
          <p:cNvSpPr/>
          <p:nvPr/>
        </p:nvSpPr>
        <p:spPr>
          <a:xfrm>
            <a:off x="4402804" y="4717119"/>
            <a:ext cx="338418" cy="241894"/>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03363E"/>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76" name="Shape 1976"/>
        <p:cNvGrpSpPr/>
        <p:nvPr/>
      </p:nvGrpSpPr>
      <p:grpSpPr>
        <a:xfrm>
          <a:off x="0" y="0"/>
          <a:ext cx="0" cy="0"/>
          <a:chOff x="0" y="0"/>
          <a:chExt cx="0" cy="0"/>
        </a:xfrm>
      </p:grpSpPr>
      <p:sp>
        <p:nvSpPr>
          <p:cNvPr id="1977" name="Google Shape;1977;p289"/>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978" name="Google Shape;1978;p28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op bar" showMasterSp="0">
  <p:cSld name="Top bar full V1_7">
    <p:spTree>
      <p:nvGrpSpPr>
        <p:cNvPr id="1979" name="Shape 1979"/>
        <p:cNvGrpSpPr/>
        <p:nvPr/>
      </p:nvGrpSpPr>
      <p:grpSpPr>
        <a:xfrm>
          <a:off x="0" y="0"/>
          <a:ext cx="0" cy="0"/>
          <a:chOff x="0" y="0"/>
          <a:chExt cx="0" cy="0"/>
        </a:xfrm>
      </p:grpSpPr>
      <p:sp>
        <p:nvSpPr>
          <p:cNvPr id="1980" name="Google Shape;1980;p290"/>
          <p:cNvSpPr/>
          <p:nvPr/>
        </p:nvSpPr>
        <p:spPr>
          <a:xfrm>
            <a:off x="0" y="-9525"/>
            <a:ext cx="9144000" cy="590700"/>
          </a:xfrm>
          <a:prstGeom prst="rect">
            <a:avLst/>
          </a:prstGeom>
          <a:solidFill>
            <a:srgbClr val="FFFFFF"/>
          </a:solidFill>
          <a:ln>
            <a:noFill/>
          </a:ln>
          <a:effectLst>
            <a:outerShdw blurRad="317500" rotWithShape="0" dir="5400000" dist="16114">
              <a:srgbClr val="000000">
                <a:alpha val="10588"/>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Helvetica Neue"/>
              <a:buNone/>
            </a:pPr>
            <a:r>
              <a:t/>
            </a:r>
            <a:endParaRPr b="0" i="0" sz="800" u="none" cap="none" strike="noStrike">
              <a:solidFill>
                <a:srgbClr val="FFFFFF"/>
              </a:solidFill>
              <a:latin typeface="Arial"/>
              <a:ea typeface="Arial"/>
              <a:cs typeface="Arial"/>
              <a:sym typeface="Arial"/>
            </a:endParaRPr>
          </a:p>
        </p:txBody>
      </p:sp>
      <p:sp>
        <p:nvSpPr>
          <p:cNvPr id="1981" name="Google Shape;1981;p290"/>
          <p:cNvSpPr txBox="1"/>
          <p:nvPr>
            <p:ph type="title"/>
          </p:nvPr>
        </p:nvSpPr>
        <p:spPr>
          <a:xfrm>
            <a:off x="576075" y="191350"/>
            <a:ext cx="8002800" cy="264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000"/>
              <a:buFont typeface="Arial"/>
              <a:buNone/>
              <a:defRPr b="1" i="0" sz="1000" u="none" cap="none" strike="noStrike">
                <a:solidFill>
                  <a:schemeClr val="dk1"/>
                </a:solidFill>
                <a:latin typeface="Questrial"/>
                <a:ea typeface="Questrial"/>
                <a:cs typeface="Questrial"/>
                <a:sym typeface="Questrial"/>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Custom Layout_2">
    <p:spTree>
      <p:nvGrpSpPr>
        <p:cNvPr id="1982" name="Shape 1982"/>
        <p:cNvGrpSpPr/>
        <p:nvPr/>
      </p:nvGrpSpPr>
      <p:grpSpPr>
        <a:xfrm>
          <a:off x="0" y="0"/>
          <a:ext cx="0" cy="0"/>
          <a:chOff x="0" y="0"/>
          <a:chExt cx="0" cy="0"/>
        </a:xfrm>
      </p:grpSpPr>
    </p:spTree>
  </p:cSld>
  <p:clrMapOvr>
    <a:masterClrMapping/>
  </p:clrMapOvr>
</p:sldLayout>
</file>

<file path=ppt/slideLayouts/slideLayout2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ubtitle">
  <p:cSld name="CUSTOM_8">
    <p:spTree>
      <p:nvGrpSpPr>
        <p:cNvPr id="1983" name="Shape 1983"/>
        <p:cNvGrpSpPr/>
        <p:nvPr/>
      </p:nvGrpSpPr>
      <p:grpSpPr>
        <a:xfrm>
          <a:off x="0" y="0"/>
          <a:ext cx="0" cy="0"/>
          <a:chOff x="0" y="0"/>
          <a:chExt cx="0" cy="0"/>
        </a:xfrm>
      </p:grpSpPr>
      <p:sp>
        <p:nvSpPr>
          <p:cNvPr id="1984" name="Google Shape;1984;p292"/>
          <p:cNvSpPr/>
          <p:nvPr/>
        </p:nvSpPr>
        <p:spPr>
          <a:xfrm>
            <a:off x="0" y="-9525"/>
            <a:ext cx="9144000" cy="527700"/>
          </a:xfrm>
          <a:prstGeom prst="rect">
            <a:avLst/>
          </a:prstGeom>
          <a:solidFill>
            <a:srgbClr val="C8E0DC"/>
          </a:solidFill>
          <a:ln>
            <a:noFill/>
          </a:ln>
        </p:spPr>
        <p:txBody>
          <a:bodyPr anchorCtr="0" anchor="ctr" bIns="45750" lIns="45750" spcFirstLastPara="1" rIns="45750" wrap="square" tIns="4575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Proxima Nova"/>
              <a:ea typeface="Proxima Nova"/>
              <a:cs typeface="Proxima Nova"/>
              <a:sym typeface="Proxima Nova"/>
            </a:endParaRPr>
          </a:p>
        </p:txBody>
      </p:sp>
      <p:sp>
        <p:nvSpPr>
          <p:cNvPr id="1985" name="Google Shape;1985;p292"/>
          <p:cNvSpPr txBox="1"/>
          <p:nvPr>
            <p:ph type="title"/>
          </p:nvPr>
        </p:nvSpPr>
        <p:spPr>
          <a:xfrm>
            <a:off x="209550" y="-9525"/>
            <a:ext cx="8606700" cy="5277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9pPr>
          </a:lstStyle>
          <a:p/>
        </p:txBody>
      </p:sp>
      <p:sp>
        <p:nvSpPr>
          <p:cNvPr id="1986" name="Google Shape;1986;p292"/>
          <p:cNvSpPr txBox="1"/>
          <p:nvPr>
            <p:ph idx="1" type="subTitle"/>
          </p:nvPr>
        </p:nvSpPr>
        <p:spPr>
          <a:xfrm>
            <a:off x="66675" y="505475"/>
            <a:ext cx="8749500" cy="3456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rgbClr val="000000"/>
              </a:buClr>
              <a:buSzPts val="1500"/>
              <a:buFont typeface="Arial"/>
              <a:buNone/>
              <a:defRPr b="0" i="0" sz="15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grpSp>
        <p:nvGrpSpPr>
          <p:cNvPr id="1987" name="Google Shape;1987;p292"/>
          <p:cNvGrpSpPr/>
          <p:nvPr/>
        </p:nvGrpSpPr>
        <p:grpSpPr>
          <a:xfrm>
            <a:off x="283427" y="4829601"/>
            <a:ext cx="175657" cy="133255"/>
            <a:chOff x="557732" y="9423025"/>
            <a:chExt cx="605297" cy="459182"/>
          </a:xfrm>
        </p:grpSpPr>
        <p:sp>
          <p:nvSpPr>
            <p:cNvPr id="1988" name="Google Shape;1988;p292"/>
            <p:cNvSpPr/>
            <p:nvPr/>
          </p:nvSpPr>
          <p:spPr>
            <a:xfrm>
              <a:off x="557732" y="9544107"/>
              <a:ext cx="279600" cy="338100"/>
            </a:xfrm>
            <a:custGeom>
              <a:rect b="b" l="l" r="r" t="t"/>
              <a:pathLst>
                <a:path extrusionOk="0" h="120000" w="120000">
                  <a:moveTo>
                    <a:pt x="119937" y="0"/>
                  </a:moveTo>
                  <a:lnTo>
                    <a:pt x="119937" y="119947"/>
                  </a:lnTo>
                  <a:lnTo>
                    <a:pt x="0" y="119947"/>
                  </a:lnTo>
                  <a:lnTo>
                    <a:pt x="119937" y="0"/>
                  </a:lnTo>
                </a:path>
              </a:pathLst>
            </a:custGeom>
            <a:solidFill>
              <a:schemeClr val="dk2"/>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989" name="Google Shape;1989;p292"/>
            <p:cNvSpPr/>
            <p:nvPr/>
          </p:nvSpPr>
          <p:spPr>
            <a:xfrm>
              <a:off x="558379" y="9423025"/>
              <a:ext cx="279600" cy="139800"/>
            </a:xfrm>
            <a:custGeom>
              <a:rect b="b" l="l" r="r" t="t"/>
              <a:pathLst>
                <a:path extrusionOk="0" h="120000" w="120000">
                  <a:moveTo>
                    <a:pt x="59968" y="119874"/>
                  </a:moveTo>
                  <a:cubicBezTo>
                    <a:pt x="26834" y="119874"/>
                    <a:pt x="0" y="66232"/>
                    <a:pt x="0" y="0"/>
                  </a:cubicBezTo>
                  <a:lnTo>
                    <a:pt x="119937" y="0"/>
                  </a:lnTo>
                  <a:cubicBezTo>
                    <a:pt x="119937" y="66232"/>
                    <a:pt x="93102" y="119874"/>
                    <a:pt x="59968" y="119874"/>
                  </a:cubicBezTo>
                </a:path>
              </a:pathLst>
            </a:custGeom>
            <a:solidFill>
              <a:schemeClr val="dk2"/>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990" name="Google Shape;1990;p292"/>
            <p:cNvSpPr/>
            <p:nvPr/>
          </p:nvSpPr>
          <p:spPr>
            <a:xfrm>
              <a:off x="883429" y="9742241"/>
              <a:ext cx="279600" cy="139800"/>
            </a:xfrm>
            <a:custGeom>
              <a:rect b="b" l="l" r="r" t="t"/>
              <a:pathLst>
                <a:path extrusionOk="0" h="120000" w="120000">
                  <a:moveTo>
                    <a:pt x="0" y="119874"/>
                  </a:moveTo>
                  <a:cubicBezTo>
                    <a:pt x="0" y="53641"/>
                    <a:pt x="26785" y="0"/>
                    <a:pt x="59936" y="0"/>
                  </a:cubicBezTo>
                  <a:cubicBezTo>
                    <a:pt x="93025" y="0"/>
                    <a:pt x="119936" y="53641"/>
                    <a:pt x="119936" y="119874"/>
                  </a:cubicBezTo>
                  <a:lnTo>
                    <a:pt x="0" y="119874"/>
                  </a:lnTo>
                </a:path>
              </a:pathLst>
            </a:custGeom>
            <a:solidFill>
              <a:schemeClr val="dk2"/>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991" name="Google Shape;1991;p292"/>
            <p:cNvSpPr/>
            <p:nvPr/>
          </p:nvSpPr>
          <p:spPr>
            <a:xfrm>
              <a:off x="883429" y="9423025"/>
              <a:ext cx="279600" cy="338100"/>
            </a:xfrm>
            <a:custGeom>
              <a:rect b="b" l="l" r="r" t="t"/>
              <a:pathLst>
                <a:path extrusionOk="0" h="120000" w="120000">
                  <a:moveTo>
                    <a:pt x="0" y="119947"/>
                  </a:moveTo>
                  <a:lnTo>
                    <a:pt x="0" y="0"/>
                  </a:lnTo>
                  <a:lnTo>
                    <a:pt x="119937" y="0"/>
                  </a:lnTo>
                  <a:lnTo>
                    <a:pt x="0" y="119947"/>
                  </a:lnTo>
                </a:path>
              </a:pathLst>
            </a:custGeom>
            <a:solidFill>
              <a:schemeClr val="dk2"/>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Side title V2" showMasterSp="0">
  <p:cSld name="Side title V2">
    <p:spTree>
      <p:nvGrpSpPr>
        <p:cNvPr id="1992" name="Shape 1992"/>
        <p:cNvGrpSpPr/>
        <p:nvPr/>
      </p:nvGrpSpPr>
      <p:grpSpPr>
        <a:xfrm>
          <a:off x="0" y="0"/>
          <a:ext cx="0" cy="0"/>
          <a:chOff x="0" y="0"/>
          <a:chExt cx="0" cy="0"/>
        </a:xfrm>
      </p:grpSpPr>
      <p:sp>
        <p:nvSpPr>
          <p:cNvPr id="1993" name="Google Shape;1993;p293"/>
          <p:cNvSpPr txBox="1"/>
          <p:nvPr>
            <p:ph type="title"/>
          </p:nvPr>
        </p:nvSpPr>
        <p:spPr>
          <a:xfrm>
            <a:off x="569350" y="763850"/>
            <a:ext cx="1991700" cy="38106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1pPr>
            <a:lvl2pPr lvl="1"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Agenda | Pic no logo (Right)" showMasterSp="0">
  <p:cSld name="TITLE_AND_BODY_3_1_1_1_2_1">
    <p:bg>
      <p:bgPr>
        <a:solidFill>
          <a:schemeClr val="lt1"/>
        </a:solidFill>
      </p:bgPr>
    </p:bg>
    <p:spTree>
      <p:nvGrpSpPr>
        <p:cNvPr id="154" name="Shape 154"/>
        <p:cNvGrpSpPr/>
        <p:nvPr/>
      </p:nvGrpSpPr>
      <p:grpSpPr>
        <a:xfrm>
          <a:off x="0" y="0"/>
          <a:ext cx="0" cy="0"/>
          <a:chOff x="0" y="0"/>
          <a:chExt cx="0" cy="0"/>
        </a:xfrm>
      </p:grpSpPr>
      <p:sp>
        <p:nvSpPr>
          <p:cNvPr id="155" name="Google Shape;155;p31"/>
          <p:cNvSpPr txBox="1"/>
          <p:nvPr/>
        </p:nvSpPr>
        <p:spPr>
          <a:xfrm>
            <a:off x="572588" y="571500"/>
            <a:ext cx="4692900" cy="7065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1000"/>
              </a:spcAft>
              <a:buClr>
                <a:srgbClr val="000000"/>
              </a:buClr>
              <a:buSzPts val="5100"/>
              <a:buFont typeface="Arial"/>
              <a:buNone/>
            </a:pPr>
            <a:r>
              <a:rPr b="0" i="0" lang="en" sz="5100" u="none" cap="none" strike="noStrike">
                <a:solidFill>
                  <a:srgbClr val="16140C"/>
                </a:solidFill>
                <a:latin typeface="DM Serif Text"/>
                <a:ea typeface="DM Serif Text"/>
                <a:cs typeface="DM Serif Text"/>
                <a:sym typeface="DM Serif Text"/>
              </a:rPr>
              <a:t>Agenda</a:t>
            </a:r>
            <a:endParaRPr b="0" i="0" sz="5100" u="none" cap="none" strike="noStrike">
              <a:solidFill>
                <a:srgbClr val="16140C"/>
              </a:solidFill>
              <a:latin typeface="DM Serif Text"/>
              <a:ea typeface="DM Serif Text"/>
              <a:cs typeface="DM Serif Text"/>
              <a:sym typeface="DM Serif Text"/>
            </a:endParaRPr>
          </a:p>
        </p:txBody>
      </p:sp>
      <p:sp>
        <p:nvSpPr>
          <p:cNvPr id="156" name="Google Shape;156;p31"/>
          <p:cNvSpPr txBox="1"/>
          <p:nvPr>
            <p:ph type="title"/>
          </p:nvPr>
        </p:nvSpPr>
        <p:spPr>
          <a:xfrm>
            <a:off x="572588" y="1728875"/>
            <a:ext cx="26988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157" name="Google Shape;157;p31"/>
          <p:cNvSpPr txBox="1"/>
          <p:nvPr>
            <p:ph idx="2" type="title"/>
          </p:nvPr>
        </p:nvSpPr>
        <p:spPr>
          <a:xfrm>
            <a:off x="572588" y="2188013"/>
            <a:ext cx="17979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58" name="Google Shape;158;p31"/>
          <p:cNvSpPr txBox="1"/>
          <p:nvPr>
            <p:ph idx="3" type="title"/>
          </p:nvPr>
        </p:nvSpPr>
        <p:spPr>
          <a:xfrm>
            <a:off x="572588" y="2475125"/>
            <a:ext cx="17979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59" name="Google Shape;159;p31"/>
          <p:cNvSpPr txBox="1"/>
          <p:nvPr>
            <p:ph idx="4" type="title"/>
          </p:nvPr>
        </p:nvSpPr>
        <p:spPr>
          <a:xfrm>
            <a:off x="572588" y="2762238"/>
            <a:ext cx="17979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60" name="Google Shape;160;p31"/>
          <p:cNvSpPr txBox="1"/>
          <p:nvPr>
            <p:ph idx="5" type="title"/>
          </p:nvPr>
        </p:nvSpPr>
        <p:spPr>
          <a:xfrm>
            <a:off x="572588" y="3049350"/>
            <a:ext cx="1797900" cy="173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161" name="Google Shape;161;p31"/>
          <p:cNvSpPr/>
          <p:nvPr>
            <p:ph idx="6" type="pic"/>
          </p:nvPr>
        </p:nvSpPr>
        <p:spPr>
          <a:xfrm>
            <a:off x="5909025" y="571588"/>
            <a:ext cx="2662500" cy="4009200"/>
          </a:xfrm>
          <a:prstGeom prst="rect">
            <a:avLst/>
          </a:prstGeom>
          <a:noFill/>
          <a:ln>
            <a:noFill/>
          </a:ln>
        </p:spPr>
      </p:sp>
    </p:spTree>
  </p:cSld>
  <p:clrMapOvr>
    <a:masterClrMapping/>
  </p:clrMapOvr>
</p:sldLayout>
</file>

<file path=ppt/slideLayouts/slideLayout2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94" name="Shape 1994"/>
        <p:cNvGrpSpPr/>
        <p:nvPr/>
      </p:nvGrpSpPr>
      <p:grpSpPr>
        <a:xfrm>
          <a:off x="0" y="0"/>
          <a:ext cx="0" cy="0"/>
          <a:chOff x="0" y="0"/>
          <a:chExt cx="0" cy="0"/>
        </a:xfrm>
      </p:grpSpPr>
      <p:sp>
        <p:nvSpPr>
          <p:cNvPr id="1995" name="Google Shape;1995;p294"/>
          <p:cNvSpPr txBox="1"/>
          <p:nvPr>
            <p:ph type="title"/>
          </p:nvPr>
        </p:nvSpPr>
        <p:spPr>
          <a:xfrm>
            <a:off x="730000" y="1318650"/>
            <a:ext cx="3300900" cy="13815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9pPr>
          </a:lstStyle>
          <a:p/>
        </p:txBody>
      </p:sp>
      <p:sp>
        <p:nvSpPr>
          <p:cNvPr id="1996" name="Google Shape;1996;p294"/>
          <p:cNvSpPr txBox="1"/>
          <p:nvPr>
            <p:ph idx="1" type="body"/>
          </p:nvPr>
        </p:nvSpPr>
        <p:spPr>
          <a:xfrm>
            <a:off x="721225" y="2781725"/>
            <a:ext cx="3300900" cy="15975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997" name="Google Shape;1997;p29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ight mode - blank Z" showMasterSp="0">
  <p:cSld name="Night mode - blank Z">
    <p:bg>
      <p:bgPr>
        <a:solidFill>
          <a:srgbClr val="03363D"/>
        </a:solidFill>
      </p:bgPr>
    </p:bg>
    <p:spTree>
      <p:nvGrpSpPr>
        <p:cNvPr id="1998" name="Shape 1998"/>
        <p:cNvGrpSpPr/>
        <p:nvPr/>
      </p:nvGrpSpPr>
      <p:grpSpPr>
        <a:xfrm>
          <a:off x="0" y="0"/>
          <a:ext cx="0" cy="0"/>
          <a:chOff x="0" y="0"/>
          <a:chExt cx="0" cy="0"/>
        </a:xfrm>
      </p:grpSpPr>
    </p:spTree>
  </p:cSld>
  <p:clrMapOvr>
    <a:masterClrMapping/>
  </p:clrMapOvr>
</p:sldLayout>
</file>

<file path=ppt/slideLayouts/slideLayout2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bar full V1 1" showMasterSp="0">
  <p:cSld name="Top bar full V1_8">
    <p:spTree>
      <p:nvGrpSpPr>
        <p:cNvPr id="1999" name="Shape 1999"/>
        <p:cNvGrpSpPr/>
        <p:nvPr/>
      </p:nvGrpSpPr>
      <p:grpSpPr>
        <a:xfrm>
          <a:off x="0" y="0"/>
          <a:ext cx="0" cy="0"/>
          <a:chOff x="0" y="0"/>
          <a:chExt cx="0" cy="0"/>
        </a:xfrm>
      </p:grpSpPr>
      <p:sp>
        <p:nvSpPr>
          <p:cNvPr id="2000" name="Google Shape;2000;p296"/>
          <p:cNvSpPr/>
          <p:nvPr/>
        </p:nvSpPr>
        <p:spPr>
          <a:xfrm>
            <a:off x="0" y="-9525"/>
            <a:ext cx="9144000" cy="590700"/>
          </a:xfrm>
          <a:prstGeom prst="rect">
            <a:avLst/>
          </a:prstGeom>
          <a:solidFill>
            <a:srgbClr val="FFFFFF"/>
          </a:solidFill>
          <a:ln>
            <a:noFill/>
          </a:ln>
          <a:effectLst>
            <a:outerShdw blurRad="317500" rotWithShape="0" dir="5400000" dist="16114">
              <a:srgbClr val="000000">
                <a:alpha val="10588"/>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
        <p:nvSpPr>
          <p:cNvPr id="2001" name="Google Shape;2001;p296"/>
          <p:cNvSpPr txBox="1"/>
          <p:nvPr>
            <p:ph idx="1" type="body"/>
          </p:nvPr>
        </p:nvSpPr>
        <p:spPr>
          <a:xfrm>
            <a:off x="569675" y="191352"/>
            <a:ext cx="8004600" cy="2640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3363D"/>
              </a:buClr>
              <a:buSzPts val="1000"/>
              <a:buFont typeface="Questrial"/>
              <a:buNone/>
              <a:defRPr b="0" i="0" sz="1000" u="none" cap="none" strike="noStrike">
                <a:solidFill>
                  <a:srgbClr val="000000"/>
                </a:solidFill>
                <a:latin typeface="Arial"/>
                <a:ea typeface="Arial"/>
                <a:cs typeface="Arial"/>
                <a:sym typeface="Arial"/>
              </a:defRPr>
            </a:lvl1pPr>
            <a:lvl2pPr indent="-292100" lvl="1" marL="914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2pPr>
            <a:lvl3pPr indent="-292100" lvl="2" marL="1371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3pPr>
            <a:lvl4pPr indent="-292100" lvl="3" marL="1828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4pPr>
            <a:lvl5pPr indent="-292100" lvl="4" marL="22860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5pPr>
            <a:lvl6pPr indent="-292100" lvl="5" marL="27432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6pPr>
            <a:lvl7pPr indent="-292100" lvl="6" marL="3200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7pPr>
            <a:lvl8pPr indent="-292100" lvl="7" marL="3657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8pPr>
            <a:lvl9pPr indent="-292100" lvl="8" marL="4114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9pPr>
          </a:lstStyle>
          <a:p/>
        </p:txBody>
      </p:sp>
      <p:sp>
        <p:nvSpPr>
          <p:cNvPr id="2002" name="Google Shape;2002;p296"/>
          <p:cNvSpPr/>
          <p:nvPr/>
        </p:nvSpPr>
        <p:spPr>
          <a:xfrm>
            <a:off x="4402804" y="4717119"/>
            <a:ext cx="338418" cy="241894"/>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03363E"/>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statement - Olive Oyl + Clifford" showMasterSp="0">
  <p:cSld name="Short statement copy 1">
    <p:bg>
      <p:bgPr>
        <a:solidFill>
          <a:srgbClr val="F6C6BB"/>
        </a:solidFill>
      </p:bgPr>
    </p:bg>
    <p:spTree>
      <p:nvGrpSpPr>
        <p:cNvPr id="2003" name="Shape 2003"/>
        <p:cNvGrpSpPr/>
        <p:nvPr/>
      </p:nvGrpSpPr>
      <p:grpSpPr>
        <a:xfrm>
          <a:off x="0" y="0"/>
          <a:ext cx="0" cy="0"/>
          <a:chOff x="0" y="0"/>
          <a:chExt cx="0" cy="0"/>
        </a:xfrm>
      </p:grpSpPr>
      <p:sp>
        <p:nvSpPr>
          <p:cNvPr id="2004" name="Google Shape;2004;p297"/>
          <p:cNvSpPr txBox="1"/>
          <p:nvPr>
            <p:ph type="title"/>
          </p:nvPr>
        </p:nvSpPr>
        <p:spPr>
          <a:xfrm>
            <a:off x="570000" y="1018800"/>
            <a:ext cx="3832800" cy="3105900"/>
          </a:xfrm>
          <a:prstGeom prst="rect">
            <a:avLst/>
          </a:prstGeom>
          <a:noFill/>
          <a:ln>
            <a:noFill/>
          </a:ln>
        </p:spPr>
        <p:txBody>
          <a:bodyPr anchorCtr="0" anchor="ctr" bIns="0" lIns="0" spcFirstLastPara="1" rIns="45725" wrap="square" tIns="0">
            <a:noAutofit/>
          </a:bodyPr>
          <a:lstStyle>
            <a:lvl1pPr lvl="0" marR="0" rtl="0" algn="l">
              <a:lnSpc>
                <a:spcPct val="90000"/>
              </a:lnSpc>
              <a:spcBef>
                <a:spcPts val="0"/>
              </a:spcBef>
              <a:spcAft>
                <a:spcPts val="0"/>
              </a:spcAft>
              <a:buClr>
                <a:srgbClr val="000000"/>
              </a:buClr>
              <a:buSzPts val="4100"/>
              <a:buFont typeface="Arial"/>
              <a:buNone/>
              <a:defRPr b="0" i="0" sz="4100" u="none" cap="none" strike="noStrike">
                <a:solidFill>
                  <a:srgbClr val="AF2C2C"/>
                </a:solidFill>
                <a:latin typeface="Poppins SemiBold"/>
                <a:ea typeface="Poppins SemiBold"/>
                <a:cs typeface="Poppins SemiBold"/>
                <a:sym typeface="Poppins SemiBold"/>
              </a:defRPr>
            </a:lvl1pPr>
            <a:lvl2pPr lvl="1" marR="0" rtl="0" algn="l">
              <a:lnSpc>
                <a:spcPct val="90000"/>
              </a:lnSpc>
              <a:spcBef>
                <a:spcPts val="1000"/>
              </a:spcBef>
              <a:spcAft>
                <a:spcPts val="0"/>
              </a:spcAft>
              <a:buClr>
                <a:srgbClr val="000000"/>
              </a:buClr>
              <a:buSzPts val="4800"/>
              <a:buFont typeface="Arial"/>
              <a:buNone/>
              <a:defRPr b="0" i="0" sz="4800" u="none" cap="none" strike="noStrike">
                <a:solidFill>
                  <a:srgbClr val="AF2C2C"/>
                </a:solidFill>
                <a:latin typeface="Arial"/>
                <a:ea typeface="Arial"/>
                <a:cs typeface="Arial"/>
                <a:sym typeface="Arial"/>
              </a:defRPr>
            </a:lvl2pPr>
            <a:lvl3pPr lvl="2" marR="0" rtl="0" algn="l">
              <a:lnSpc>
                <a:spcPct val="90000"/>
              </a:lnSpc>
              <a:spcBef>
                <a:spcPts val="1000"/>
              </a:spcBef>
              <a:spcAft>
                <a:spcPts val="0"/>
              </a:spcAft>
              <a:buClr>
                <a:srgbClr val="000000"/>
              </a:buClr>
              <a:buSzPts val="4800"/>
              <a:buFont typeface="Arial"/>
              <a:buNone/>
              <a:defRPr b="0" i="0" sz="4800" u="none" cap="none" strike="noStrike">
                <a:solidFill>
                  <a:srgbClr val="AF2C2C"/>
                </a:solidFill>
                <a:latin typeface="Arial"/>
                <a:ea typeface="Arial"/>
                <a:cs typeface="Arial"/>
                <a:sym typeface="Arial"/>
              </a:defRPr>
            </a:lvl3pPr>
            <a:lvl4pPr lvl="3" marR="0" rtl="0" algn="l">
              <a:lnSpc>
                <a:spcPct val="90000"/>
              </a:lnSpc>
              <a:spcBef>
                <a:spcPts val="1000"/>
              </a:spcBef>
              <a:spcAft>
                <a:spcPts val="0"/>
              </a:spcAft>
              <a:buClr>
                <a:srgbClr val="000000"/>
              </a:buClr>
              <a:buSzPts val="4800"/>
              <a:buFont typeface="Arial"/>
              <a:buNone/>
              <a:defRPr b="0" i="0" sz="4800" u="none" cap="none" strike="noStrike">
                <a:solidFill>
                  <a:srgbClr val="AF2C2C"/>
                </a:solidFill>
                <a:latin typeface="Arial"/>
                <a:ea typeface="Arial"/>
                <a:cs typeface="Arial"/>
                <a:sym typeface="Arial"/>
              </a:defRPr>
            </a:lvl4pPr>
            <a:lvl5pPr lvl="4" marR="0" rtl="0" algn="l">
              <a:lnSpc>
                <a:spcPct val="90000"/>
              </a:lnSpc>
              <a:spcBef>
                <a:spcPts val="1000"/>
              </a:spcBef>
              <a:spcAft>
                <a:spcPts val="0"/>
              </a:spcAft>
              <a:buClr>
                <a:srgbClr val="000000"/>
              </a:buClr>
              <a:buSzPts val="4800"/>
              <a:buFont typeface="Arial"/>
              <a:buNone/>
              <a:defRPr b="0" i="0" sz="4800" u="none" cap="none" strike="noStrike">
                <a:solidFill>
                  <a:srgbClr val="AF2C2C"/>
                </a:solidFill>
                <a:latin typeface="Arial"/>
                <a:ea typeface="Arial"/>
                <a:cs typeface="Arial"/>
                <a:sym typeface="Arial"/>
              </a:defRPr>
            </a:lvl5pPr>
            <a:lvl6pPr lvl="5" marR="0" rtl="0" algn="l">
              <a:lnSpc>
                <a:spcPct val="90000"/>
              </a:lnSpc>
              <a:spcBef>
                <a:spcPts val="1000"/>
              </a:spcBef>
              <a:spcAft>
                <a:spcPts val="0"/>
              </a:spcAft>
              <a:buClr>
                <a:srgbClr val="000000"/>
              </a:buClr>
              <a:buSzPts val="4800"/>
              <a:buFont typeface="Arial"/>
              <a:buNone/>
              <a:defRPr b="0" i="0" sz="4800" u="none" cap="none" strike="noStrike">
                <a:solidFill>
                  <a:srgbClr val="AF2C2C"/>
                </a:solidFill>
                <a:latin typeface="Arial"/>
                <a:ea typeface="Arial"/>
                <a:cs typeface="Arial"/>
                <a:sym typeface="Arial"/>
              </a:defRPr>
            </a:lvl6pPr>
            <a:lvl7pPr lvl="6" marR="0" rtl="0" algn="l">
              <a:lnSpc>
                <a:spcPct val="90000"/>
              </a:lnSpc>
              <a:spcBef>
                <a:spcPts val="1000"/>
              </a:spcBef>
              <a:spcAft>
                <a:spcPts val="0"/>
              </a:spcAft>
              <a:buClr>
                <a:srgbClr val="000000"/>
              </a:buClr>
              <a:buSzPts val="4800"/>
              <a:buFont typeface="Arial"/>
              <a:buNone/>
              <a:defRPr b="0" i="0" sz="4800" u="none" cap="none" strike="noStrike">
                <a:solidFill>
                  <a:srgbClr val="AF2C2C"/>
                </a:solidFill>
                <a:latin typeface="Arial"/>
                <a:ea typeface="Arial"/>
                <a:cs typeface="Arial"/>
                <a:sym typeface="Arial"/>
              </a:defRPr>
            </a:lvl7pPr>
            <a:lvl8pPr lvl="7" marR="0" rtl="0" algn="l">
              <a:lnSpc>
                <a:spcPct val="90000"/>
              </a:lnSpc>
              <a:spcBef>
                <a:spcPts val="1000"/>
              </a:spcBef>
              <a:spcAft>
                <a:spcPts val="0"/>
              </a:spcAft>
              <a:buClr>
                <a:srgbClr val="000000"/>
              </a:buClr>
              <a:buSzPts val="4800"/>
              <a:buFont typeface="Arial"/>
              <a:buNone/>
              <a:defRPr b="0" i="0" sz="4800" u="none" cap="none" strike="noStrike">
                <a:solidFill>
                  <a:srgbClr val="AF2C2C"/>
                </a:solidFill>
                <a:latin typeface="Arial"/>
                <a:ea typeface="Arial"/>
                <a:cs typeface="Arial"/>
                <a:sym typeface="Arial"/>
              </a:defRPr>
            </a:lvl8pPr>
            <a:lvl9pPr lvl="8" marR="0" rtl="0" algn="l">
              <a:lnSpc>
                <a:spcPct val="90000"/>
              </a:lnSpc>
              <a:spcBef>
                <a:spcPts val="1000"/>
              </a:spcBef>
              <a:spcAft>
                <a:spcPts val="1000"/>
              </a:spcAft>
              <a:buClr>
                <a:srgbClr val="000000"/>
              </a:buClr>
              <a:buSzPts val="4800"/>
              <a:buFont typeface="Arial"/>
              <a:buNone/>
              <a:defRPr b="0" i="0" sz="4800" u="none" cap="none" strike="noStrike">
                <a:solidFill>
                  <a:srgbClr val="AF2C2C"/>
                </a:solidFill>
                <a:latin typeface="Arial"/>
                <a:ea typeface="Arial"/>
                <a:cs typeface="Arial"/>
                <a:sym typeface="Arial"/>
              </a:defRPr>
            </a:lvl9pPr>
          </a:lstStyle>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ofu" showMasterSp="0">
  <p:cSld name="TITLE_AND_BODY_3_6">
    <p:bg>
      <p:bgPr>
        <a:solidFill>
          <a:schemeClr val="lt1"/>
        </a:solidFill>
      </p:bgPr>
    </p:bg>
    <p:spTree>
      <p:nvGrpSpPr>
        <p:cNvPr id="2005" name="Shape 2005"/>
        <p:cNvGrpSpPr/>
        <p:nvPr/>
      </p:nvGrpSpPr>
      <p:grpSpPr>
        <a:xfrm>
          <a:off x="0" y="0"/>
          <a:ext cx="0" cy="0"/>
          <a:chOff x="0" y="0"/>
          <a:chExt cx="0" cy="0"/>
        </a:xfrm>
      </p:grpSpPr>
    </p:spTree>
  </p:cSld>
  <p:clrMapOvr>
    <a:masterClrMapping/>
  </p:clrMapOvr>
</p:sldLayout>
</file>

<file path=ppt/slideLayouts/slideLayout2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ofu 2" showMasterSp="0">
  <p:cSld name="TITLE_AND_BODY_3_7">
    <p:bg>
      <p:bgPr>
        <a:solidFill>
          <a:schemeClr val="lt1"/>
        </a:solidFill>
      </p:bgPr>
    </p:bg>
    <p:spTree>
      <p:nvGrpSpPr>
        <p:cNvPr id="2006" name="Shape 2006"/>
        <p:cNvGrpSpPr/>
        <p:nvPr/>
      </p:nvGrpSpPr>
      <p:grpSpPr>
        <a:xfrm>
          <a:off x="0" y="0"/>
          <a:ext cx="0" cy="0"/>
          <a:chOff x="0" y="0"/>
          <a:chExt cx="0" cy="0"/>
        </a:xfrm>
      </p:grpSpPr>
    </p:spTree>
  </p:cSld>
  <p:clrMapOvr>
    <a:masterClrMapping/>
  </p:clrMapOvr>
</p:sldLayout>
</file>

<file path=ppt/slideLayouts/slideLayout2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entered - 3 icons with circles" showMasterSp="0">
  <p:cSld name="3 icons_1">
    <p:bg>
      <p:bgPr>
        <a:solidFill>
          <a:srgbClr val="FFFFFF"/>
        </a:solidFill>
      </p:bgPr>
    </p:bg>
    <p:spTree>
      <p:nvGrpSpPr>
        <p:cNvPr id="2007" name="Shape 2007"/>
        <p:cNvGrpSpPr/>
        <p:nvPr/>
      </p:nvGrpSpPr>
      <p:grpSpPr>
        <a:xfrm>
          <a:off x="0" y="0"/>
          <a:ext cx="0" cy="0"/>
          <a:chOff x="0" y="0"/>
          <a:chExt cx="0" cy="0"/>
        </a:xfrm>
      </p:grpSpPr>
      <p:sp>
        <p:nvSpPr>
          <p:cNvPr id="2008" name="Google Shape;2008;p300"/>
          <p:cNvSpPr txBox="1"/>
          <p:nvPr>
            <p:ph idx="1" type="subTitle"/>
          </p:nvPr>
        </p:nvSpPr>
        <p:spPr>
          <a:xfrm>
            <a:off x="572563" y="568213"/>
            <a:ext cx="7996500" cy="211800"/>
          </a:xfrm>
          <a:prstGeom prst="rect">
            <a:avLst/>
          </a:prstGeom>
          <a:noFill/>
          <a:ln>
            <a:noFill/>
          </a:ln>
        </p:spPr>
        <p:txBody>
          <a:bodyPr anchorCtr="0" anchor="b"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1pPr>
            <a:lvl2pPr lvl="1"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2pPr>
            <a:lvl3pPr lvl="2"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9pPr>
          </a:lstStyle>
          <a:p/>
        </p:txBody>
      </p:sp>
      <p:sp>
        <p:nvSpPr>
          <p:cNvPr id="2009" name="Google Shape;2009;p300"/>
          <p:cNvSpPr txBox="1"/>
          <p:nvPr>
            <p:ph type="title"/>
          </p:nvPr>
        </p:nvSpPr>
        <p:spPr>
          <a:xfrm>
            <a:off x="573788" y="914400"/>
            <a:ext cx="7996500" cy="4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Arial"/>
              <a:buNone/>
              <a:defRPr b="0" i="0" sz="2100" u="none" cap="none" strike="noStrike">
                <a:solidFill>
                  <a:schemeClr val="dk1"/>
                </a:solidFill>
                <a:latin typeface="Poppins SemiBold"/>
                <a:ea typeface="Poppins SemiBold"/>
                <a:cs typeface="Poppins SemiBold"/>
                <a:sym typeface="Poppins SemiBold"/>
              </a:defRPr>
            </a:lvl1pPr>
            <a:lvl2pPr lvl="1"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Z" showMasterSp="0">
  <p:cSld name="Blank Z">
    <p:spTree>
      <p:nvGrpSpPr>
        <p:cNvPr id="2010" name="Shape 2010"/>
        <p:cNvGrpSpPr/>
        <p:nvPr/>
      </p:nvGrpSpPr>
      <p:grpSpPr>
        <a:xfrm>
          <a:off x="0" y="0"/>
          <a:ext cx="0" cy="0"/>
          <a:chOff x="0" y="0"/>
          <a:chExt cx="0" cy="0"/>
        </a:xfrm>
      </p:grpSpPr>
      <p:sp>
        <p:nvSpPr>
          <p:cNvPr id="2011" name="Google Shape;2011;p301"/>
          <p:cNvSpPr/>
          <p:nvPr/>
        </p:nvSpPr>
        <p:spPr>
          <a:xfrm>
            <a:off x="4402804" y="4717119"/>
            <a:ext cx="338418" cy="241894"/>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03363E"/>
          </a:solidFill>
          <a:ln>
            <a:noFill/>
          </a:ln>
        </p:spPr>
        <p:txBody>
          <a:bodyPr anchorCtr="0" anchor="ctr" bIns="17275" lIns="17275" spcFirstLastPara="1" rIns="17275" wrap="square" tIns="17275">
            <a:noAutofit/>
          </a:bodyPr>
          <a:lstStyle/>
          <a:p>
            <a:pPr indent="0" lvl="0" marL="0" marR="0" rtl="0" algn="l">
              <a:lnSpc>
                <a:spcPct val="93000"/>
              </a:lnSpc>
              <a:spcBef>
                <a:spcPts val="0"/>
              </a:spcBef>
              <a:spcAft>
                <a:spcPts val="0"/>
              </a:spcAft>
              <a:buClr>
                <a:srgbClr val="000000"/>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no logo - White" showMasterSp="0">
  <p:cSld name="White Subtitle without logo">
    <p:bg>
      <p:bgPr>
        <a:solidFill>
          <a:srgbClr val="FFFFFF"/>
        </a:solidFill>
      </p:bgPr>
    </p:bg>
    <p:spTree>
      <p:nvGrpSpPr>
        <p:cNvPr id="2012" name="Shape 2012"/>
        <p:cNvGrpSpPr/>
        <p:nvPr/>
      </p:nvGrpSpPr>
      <p:grpSpPr>
        <a:xfrm>
          <a:off x="0" y="0"/>
          <a:ext cx="0" cy="0"/>
          <a:chOff x="0" y="0"/>
          <a:chExt cx="0" cy="0"/>
        </a:xfrm>
      </p:grpSpPr>
      <p:sp>
        <p:nvSpPr>
          <p:cNvPr id="2013" name="Google Shape;2013;p302"/>
          <p:cNvSpPr txBox="1"/>
          <p:nvPr>
            <p:ph type="title"/>
          </p:nvPr>
        </p:nvSpPr>
        <p:spPr>
          <a:xfrm>
            <a:off x="572588" y="305213"/>
            <a:ext cx="8004600" cy="264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Extra small" showMasterSp="0">
  <p:cSld name="Intro V2 copy 1_2">
    <p:bg>
      <p:bgPr>
        <a:solidFill>
          <a:srgbClr val="FFFFFF"/>
        </a:solidFill>
      </p:bgPr>
    </p:bg>
    <p:spTree>
      <p:nvGrpSpPr>
        <p:cNvPr id="2014" name="Shape 2014"/>
        <p:cNvGrpSpPr/>
        <p:nvPr/>
      </p:nvGrpSpPr>
      <p:grpSpPr>
        <a:xfrm>
          <a:off x="0" y="0"/>
          <a:ext cx="0" cy="0"/>
          <a:chOff x="0" y="0"/>
          <a:chExt cx="0" cy="0"/>
        </a:xfrm>
      </p:grpSpPr>
      <p:sp>
        <p:nvSpPr>
          <p:cNvPr id="2015" name="Google Shape;2015;p303"/>
          <p:cNvSpPr txBox="1"/>
          <p:nvPr>
            <p:ph type="title"/>
          </p:nvPr>
        </p:nvSpPr>
        <p:spPr>
          <a:xfrm>
            <a:off x="571500" y="914400"/>
            <a:ext cx="3090600" cy="3671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Poppins SemiBold"/>
                <a:ea typeface="Poppins SemiBold"/>
                <a:cs typeface="Poppins SemiBold"/>
                <a:sym typeface="Poppins SemiBold"/>
              </a:defRPr>
            </a:lvl1pPr>
            <a:lvl2pPr lvl="1" marR="0" rtl="0" algn="l">
              <a:lnSpc>
                <a:spcPct val="100000"/>
              </a:lnSpc>
              <a:spcBef>
                <a:spcPts val="1000"/>
              </a:spcBef>
              <a:spcAft>
                <a:spcPts val="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2pPr>
            <a:lvl3pPr lvl="2" marR="0" rtl="0" algn="l">
              <a:lnSpc>
                <a:spcPct val="100000"/>
              </a:lnSpc>
              <a:spcBef>
                <a:spcPts val="1000"/>
              </a:spcBef>
              <a:spcAft>
                <a:spcPts val="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3pPr>
            <a:lvl4pPr lvl="3" marR="0" rtl="0" algn="l">
              <a:lnSpc>
                <a:spcPct val="100000"/>
              </a:lnSpc>
              <a:spcBef>
                <a:spcPts val="1000"/>
              </a:spcBef>
              <a:spcAft>
                <a:spcPts val="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4pPr>
            <a:lvl5pPr lvl="4" marR="0" rtl="0" algn="l">
              <a:lnSpc>
                <a:spcPct val="100000"/>
              </a:lnSpc>
              <a:spcBef>
                <a:spcPts val="1000"/>
              </a:spcBef>
              <a:spcAft>
                <a:spcPts val="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5pPr>
            <a:lvl6pPr lvl="5" marR="0" rtl="0" algn="l">
              <a:lnSpc>
                <a:spcPct val="100000"/>
              </a:lnSpc>
              <a:spcBef>
                <a:spcPts val="1000"/>
              </a:spcBef>
              <a:spcAft>
                <a:spcPts val="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6pPr>
            <a:lvl7pPr lvl="6" marR="0" rtl="0" algn="l">
              <a:lnSpc>
                <a:spcPct val="100000"/>
              </a:lnSpc>
              <a:spcBef>
                <a:spcPts val="1000"/>
              </a:spcBef>
              <a:spcAft>
                <a:spcPts val="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7pPr>
            <a:lvl8pPr lvl="7" marR="0" rtl="0" algn="l">
              <a:lnSpc>
                <a:spcPct val="100000"/>
              </a:lnSpc>
              <a:spcBef>
                <a:spcPts val="1000"/>
              </a:spcBef>
              <a:spcAft>
                <a:spcPts val="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8pPr>
            <a:lvl9pPr lvl="8" marR="0" rtl="0" algn="l">
              <a:lnSpc>
                <a:spcPct val="100000"/>
              </a:lnSpc>
              <a:spcBef>
                <a:spcPts val="1000"/>
              </a:spcBef>
              <a:spcAft>
                <a:spcPts val="1000"/>
              </a:spcAft>
              <a:buClr>
                <a:srgbClr val="000000"/>
              </a:buClr>
              <a:buSzPts val="2400"/>
              <a:buFont typeface="Arial"/>
              <a:buNone/>
              <a:defRPr b="0" i="0" sz="2400" u="none" cap="none" strike="noStrike">
                <a:solidFill>
                  <a:srgbClr val="000000"/>
                </a:solidFill>
                <a:latin typeface="Poppins SemiBold"/>
                <a:ea typeface="Poppins SemiBold"/>
                <a:cs typeface="Poppins SemiBold"/>
                <a:sym typeface="Poppins SemiBol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ement | Frame + Berry (no logo) " showMasterSp="0">
  <p:cSld name="TITLE_AND_BODY_1_3_2">
    <p:bg>
      <p:bgPr>
        <a:solidFill>
          <a:schemeClr val="lt1"/>
        </a:solidFill>
      </p:bgPr>
    </p:bg>
    <p:spTree>
      <p:nvGrpSpPr>
        <p:cNvPr id="162" name="Shape 162"/>
        <p:cNvGrpSpPr/>
        <p:nvPr/>
      </p:nvGrpSpPr>
      <p:grpSpPr>
        <a:xfrm>
          <a:off x="0" y="0"/>
          <a:ext cx="0" cy="0"/>
          <a:chOff x="0" y="0"/>
          <a:chExt cx="0" cy="0"/>
        </a:xfrm>
      </p:grpSpPr>
      <p:sp>
        <p:nvSpPr>
          <p:cNvPr id="163" name="Google Shape;163;p32"/>
          <p:cNvSpPr/>
          <p:nvPr/>
        </p:nvSpPr>
        <p:spPr>
          <a:xfrm>
            <a:off x="0" y="0"/>
            <a:ext cx="91497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32"/>
          <p:cNvSpPr/>
          <p:nvPr/>
        </p:nvSpPr>
        <p:spPr>
          <a:xfrm>
            <a:off x="86175" y="97800"/>
            <a:ext cx="8970000" cy="494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2"/>
          <p:cNvSpPr txBox="1"/>
          <p:nvPr>
            <p:ph type="title"/>
          </p:nvPr>
        </p:nvSpPr>
        <p:spPr>
          <a:xfrm>
            <a:off x="1671075" y="1570325"/>
            <a:ext cx="5802000" cy="1591200"/>
          </a:xfrm>
          <a:prstGeom prst="rect">
            <a:avLst/>
          </a:prstGeom>
          <a:noFill/>
          <a:ln>
            <a:noFill/>
          </a:ln>
        </p:spPr>
        <p:txBody>
          <a:bodyPr anchorCtr="0" anchor="t" bIns="45725" lIns="0" spcFirstLastPara="1" rIns="0" wrap="square" tIns="0">
            <a:spAutoFit/>
          </a:bodyPr>
          <a:lstStyle>
            <a:lvl1pPr lvl="0" marR="0" rtl="0" algn="ctr">
              <a:lnSpc>
                <a:spcPct val="100000"/>
              </a:lnSpc>
              <a:spcBef>
                <a:spcPts val="0"/>
              </a:spcBef>
              <a:spcAft>
                <a:spcPts val="0"/>
              </a:spcAft>
              <a:buClr>
                <a:schemeClr val="dk1"/>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entered - 3 stats - V2" showMasterSp="0">
  <p:cSld name="3 icons_1_1">
    <p:bg>
      <p:bgPr>
        <a:solidFill>
          <a:srgbClr val="FFFFFF"/>
        </a:solidFill>
      </p:bgPr>
    </p:bg>
    <p:spTree>
      <p:nvGrpSpPr>
        <p:cNvPr id="2016" name="Shape 2016"/>
        <p:cNvGrpSpPr/>
        <p:nvPr/>
      </p:nvGrpSpPr>
      <p:grpSpPr>
        <a:xfrm>
          <a:off x="0" y="0"/>
          <a:ext cx="0" cy="0"/>
          <a:chOff x="0" y="0"/>
          <a:chExt cx="0" cy="0"/>
        </a:xfrm>
      </p:grpSpPr>
      <p:sp>
        <p:nvSpPr>
          <p:cNvPr id="2017" name="Google Shape;2017;p304"/>
          <p:cNvSpPr txBox="1"/>
          <p:nvPr>
            <p:ph idx="1" type="subTitle"/>
          </p:nvPr>
        </p:nvSpPr>
        <p:spPr>
          <a:xfrm>
            <a:off x="572563" y="568213"/>
            <a:ext cx="7996500" cy="211800"/>
          </a:xfrm>
          <a:prstGeom prst="rect">
            <a:avLst/>
          </a:prstGeom>
          <a:noFill/>
          <a:ln>
            <a:noFill/>
          </a:ln>
        </p:spPr>
        <p:txBody>
          <a:bodyPr anchorCtr="0" anchor="b"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1pPr>
            <a:lvl2pPr lvl="1"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2pPr>
            <a:lvl3pPr lvl="2"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9pPr>
          </a:lstStyle>
          <a:p/>
        </p:txBody>
      </p:sp>
      <p:sp>
        <p:nvSpPr>
          <p:cNvPr id="2018" name="Google Shape;2018;p304"/>
          <p:cNvSpPr txBox="1"/>
          <p:nvPr>
            <p:ph type="title"/>
          </p:nvPr>
        </p:nvSpPr>
        <p:spPr>
          <a:xfrm>
            <a:off x="573788" y="914400"/>
            <a:ext cx="7996500" cy="4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Arial"/>
              <a:buNone/>
              <a:defRPr b="0" i="0" sz="2100" u="none" cap="none" strike="noStrike">
                <a:solidFill>
                  <a:schemeClr val="dk1"/>
                </a:solidFill>
                <a:latin typeface="Poppins SemiBold"/>
                <a:ea typeface="Poppins SemiBold"/>
                <a:cs typeface="Poppins SemiBold"/>
                <a:sym typeface="Poppins SemiBold"/>
              </a:defRPr>
            </a:lvl1pPr>
            <a:lvl2pPr lvl="1"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2pPr>
            <a:lvl3pPr lvl="2"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3pPr>
            <a:lvl4pPr lvl="3"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4pPr>
            <a:lvl5pPr lvl="4"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5pPr>
            <a:lvl6pPr lvl="5"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6pPr>
            <a:lvl7pPr lvl="6"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7pPr>
            <a:lvl8pPr lvl="7"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8pPr>
            <a:lvl9pPr lvl="8"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Poppins SemiBold"/>
                <a:ea typeface="Poppins SemiBold"/>
                <a:cs typeface="Poppins SemiBold"/>
                <a:sym typeface="Poppins SemiBold"/>
              </a:defRPr>
            </a:lvl9pPr>
          </a:lstStyle>
          <a:p/>
        </p:txBody>
      </p:sp>
      <p:sp>
        <p:nvSpPr>
          <p:cNvPr id="2019" name="Google Shape;2019;p304"/>
          <p:cNvSpPr txBox="1"/>
          <p:nvPr>
            <p:ph idx="2" type="subTitle"/>
          </p:nvPr>
        </p:nvSpPr>
        <p:spPr>
          <a:xfrm>
            <a:off x="769863" y="2177688"/>
            <a:ext cx="2270100" cy="257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1pPr>
            <a:lvl2pPr lvl="1"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2pPr>
            <a:lvl3pPr lvl="2"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9pPr>
          </a:lstStyle>
          <a:p/>
        </p:txBody>
      </p:sp>
      <p:sp>
        <p:nvSpPr>
          <p:cNvPr id="2020" name="Google Shape;2020;p304"/>
          <p:cNvSpPr txBox="1"/>
          <p:nvPr>
            <p:ph idx="3" type="subTitle"/>
          </p:nvPr>
        </p:nvSpPr>
        <p:spPr>
          <a:xfrm>
            <a:off x="3436988" y="2177688"/>
            <a:ext cx="2270100" cy="257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1pPr>
            <a:lvl2pPr lvl="1"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2pPr>
            <a:lvl3pPr lvl="2"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9pPr>
          </a:lstStyle>
          <a:p/>
        </p:txBody>
      </p:sp>
      <p:sp>
        <p:nvSpPr>
          <p:cNvPr id="2021" name="Google Shape;2021;p304"/>
          <p:cNvSpPr txBox="1"/>
          <p:nvPr>
            <p:ph idx="4" type="subTitle"/>
          </p:nvPr>
        </p:nvSpPr>
        <p:spPr>
          <a:xfrm>
            <a:off x="6104113" y="2177688"/>
            <a:ext cx="2270100" cy="257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1pPr>
            <a:lvl2pPr lvl="1"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2pPr>
            <a:lvl3pPr lvl="2"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9pPr>
          </a:lstStyle>
          <a:p/>
        </p:txBody>
      </p:sp>
      <p:sp>
        <p:nvSpPr>
          <p:cNvPr id="2022" name="Google Shape;2022;p304"/>
          <p:cNvSpPr txBox="1"/>
          <p:nvPr>
            <p:ph idx="5" type="title"/>
          </p:nvPr>
        </p:nvSpPr>
        <p:spPr>
          <a:xfrm>
            <a:off x="769863" y="2411084"/>
            <a:ext cx="2270100" cy="9033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accent2"/>
              </a:buClr>
              <a:buSzPts val="5700"/>
              <a:buFont typeface="Questrial"/>
              <a:buNone/>
              <a:defRPr b="0" i="0" sz="5100" u="none" cap="none" strike="noStrike">
                <a:solidFill>
                  <a:srgbClr val="F7983C"/>
                </a:solidFill>
                <a:latin typeface="Poppins SemiBold"/>
                <a:ea typeface="Poppins SemiBold"/>
                <a:cs typeface="Poppins SemiBold"/>
                <a:sym typeface="Poppins SemiBold"/>
              </a:defRPr>
            </a:lvl1pPr>
            <a:lvl2pPr lvl="1"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2pPr>
            <a:lvl3pPr lvl="2"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3pPr>
            <a:lvl4pPr lvl="3"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4pPr>
            <a:lvl5pPr lvl="4"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5pPr>
            <a:lvl6pPr lvl="5"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6pPr>
            <a:lvl7pPr lvl="6"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7pPr>
            <a:lvl8pPr lvl="7"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8pPr>
            <a:lvl9pPr lvl="8"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9pPr>
          </a:lstStyle>
          <a:p/>
        </p:txBody>
      </p:sp>
      <p:sp>
        <p:nvSpPr>
          <p:cNvPr id="2023" name="Google Shape;2023;p304"/>
          <p:cNvSpPr txBox="1"/>
          <p:nvPr>
            <p:ph idx="6" type="title"/>
          </p:nvPr>
        </p:nvSpPr>
        <p:spPr>
          <a:xfrm>
            <a:off x="3436981" y="2411084"/>
            <a:ext cx="2270100" cy="9033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5100"/>
              <a:buFont typeface="Arial"/>
              <a:buNone/>
              <a:defRPr b="0" i="0" sz="5100" u="none" cap="none" strike="noStrike">
                <a:solidFill>
                  <a:srgbClr val="FE6122"/>
                </a:solidFill>
                <a:latin typeface="Poppins SemiBold"/>
                <a:ea typeface="Poppins SemiBold"/>
                <a:cs typeface="Poppins SemiBold"/>
                <a:sym typeface="Poppins SemiBold"/>
              </a:defRPr>
            </a:lvl1pPr>
            <a:lvl2pPr lvl="1"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2pPr>
            <a:lvl3pPr lvl="2"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3pPr>
            <a:lvl4pPr lvl="3"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4pPr>
            <a:lvl5pPr lvl="4"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5pPr>
            <a:lvl6pPr lvl="5"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6pPr>
            <a:lvl7pPr lvl="6"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7pPr>
            <a:lvl8pPr lvl="7"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8pPr>
            <a:lvl9pPr lvl="8"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9pPr>
          </a:lstStyle>
          <a:p/>
        </p:txBody>
      </p:sp>
      <p:sp>
        <p:nvSpPr>
          <p:cNvPr id="2024" name="Google Shape;2024;p304"/>
          <p:cNvSpPr txBox="1"/>
          <p:nvPr>
            <p:ph idx="7" type="title"/>
          </p:nvPr>
        </p:nvSpPr>
        <p:spPr>
          <a:xfrm>
            <a:off x="6104113" y="2411084"/>
            <a:ext cx="2270100" cy="9033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5100"/>
              <a:buFont typeface="Arial"/>
              <a:buNone/>
              <a:defRPr b="0" i="0" sz="5100" u="none" cap="none" strike="noStrike">
                <a:solidFill>
                  <a:schemeClr val="accent3"/>
                </a:solidFill>
                <a:latin typeface="Poppins SemiBold"/>
                <a:ea typeface="Poppins SemiBold"/>
                <a:cs typeface="Poppins SemiBold"/>
                <a:sym typeface="Poppins SemiBold"/>
              </a:defRPr>
            </a:lvl1pPr>
            <a:lvl2pPr lvl="1"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2pPr>
            <a:lvl3pPr lvl="2"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3pPr>
            <a:lvl4pPr lvl="3"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4pPr>
            <a:lvl5pPr lvl="4"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5pPr>
            <a:lvl6pPr lvl="5"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6pPr>
            <a:lvl7pPr lvl="6"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7pPr>
            <a:lvl8pPr lvl="7"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8pPr>
            <a:lvl9pPr lvl="8" marR="0" rtl="0" algn="ctr">
              <a:lnSpc>
                <a:spcPct val="100000"/>
              </a:lnSpc>
              <a:spcBef>
                <a:spcPts val="0"/>
              </a:spcBef>
              <a:spcAft>
                <a:spcPts val="0"/>
              </a:spcAft>
              <a:buClr>
                <a:srgbClr val="000000"/>
              </a:buClr>
              <a:buSzPts val="5100"/>
              <a:buFont typeface="Arial"/>
              <a:buNone/>
              <a:defRPr b="0" i="0" sz="5100" u="none" cap="none" strike="noStrike">
                <a:solidFill>
                  <a:srgbClr val="000000"/>
                </a:solidFill>
                <a:latin typeface="Poppins SemiBold"/>
                <a:ea typeface="Poppins SemiBold"/>
                <a:cs typeface="Poppins SemiBold"/>
                <a:sym typeface="Poppins SemiBold"/>
              </a:defRPr>
            </a:lvl9pPr>
          </a:lstStyle>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Kale text with details" showMasterSp="0">
  <p:cSld name="Thank you copy">
    <p:bg>
      <p:bgPr>
        <a:solidFill>
          <a:srgbClr val="D4EDF0"/>
        </a:solidFill>
      </p:bgPr>
    </p:bg>
    <p:spTree>
      <p:nvGrpSpPr>
        <p:cNvPr id="2025" name="Shape 2025"/>
        <p:cNvGrpSpPr/>
        <p:nvPr/>
      </p:nvGrpSpPr>
      <p:grpSpPr>
        <a:xfrm>
          <a:off x="0" y="0"/>
          <a:ext cx="0" cy="0"/>
          <a:chOff x="0" y="0"/>
          <a:chExt cx="0" cy="0"/>
        </a:xfrm>
      </p:grpSpPr>
      <p:pic>
        <p:nvPicPr>
          <p:cNvPr descr="Image" id="2026" name="Google Shape;2026;p305"/>
          <p:cNvPicPr preferRelativeResize="0"/>
          <p:nvPr/>
        </p:nvPicPr>
        <p:blipFill rotWithShape="1">
          <a:blip r:embed="rId2">
            <a:alphaModFix/>
          </a:blip>
          <a:srcRect b="0" l="0" r="0" t="0"/>
          <a:stretch/>
        </p:blipFill>
        <p:spPr>
          <a:xfrm>
            <a:off x="2567305" y="1425864"/>
            <a:ext cx="4009390" cy="2006024"/>
          </a:xfrm>
          <a:prstGeom prst="rect">
            <a:avLst/>
          </a:prstGeom>
          <a:noFill/>
          <a:ln>
            <a:noFill/>
          </a:ln>
        </p:spPr>
      </p:pic>
      <p:sp>
        <p:nvSpPr>
          <p:cNvPr id="2027" name="Google Shape;2027;p305"/>
          <p:cNvSpPr/>
          <p:nvPr/>
        </p:nvSpPr>
        <p:spPr>
          <a:xfrm>
            <a:off x="7828343" y="4431055"/>
            <a:ext cx="745686" cy="142461"/>
          </a:xfrm>
          <a:custGeom>
            <a:rect b="b" l="l" r="r" t="t"/>
            <a:pathLst>
              <a:path extrusionOk="0" h="21585" w="21600">
                <a:moveTo>
                  <a:pt x="11652" y="0"/>
                </a:moveTo>
                <a:lnTo>
                  <a:pt x="11652" y="8593"/>
                </a:lnTo>
                <a:cubicBezTo>
                  <a:pt x="11533" y="7895"/>
                  <a:pt x="11391" y="7352"/>
                  <a:pt x="11232" y="6980"/>
                </a:cubicBezTo>
                <a:cubicBezTo>
                  <a:pt x="11073" y="6607"/>
                  <a:pt x="10897" y="6399"/>
                  <a:pt x="10719" y="6415"/>
                </a:cubicBezTo>
                <a:cubicBezTo>
                  <a:pt x="9983" y="6415"/>
                  <a:pt x="9319" y="9342"/>
                  <a:pt x="9319" y="14000"/>
                </a:cubicBezTo>
                <a:cubicBezTo>
                  <a:pt x="9319" y="18626"/>
                  <a:pt x="10003" y="21584"/>
                  <a:pt x="10715" y="21584"/>
                </a:cubicBezTo>
                <a:cubicBezTo>
                  <a:pt x="10896" y="21600"/>
                  <a:pt x="11071" y="21396"/>
                  <a:pt x="11232" y="20999"/>
                </a:cubicBezTo>
                <a:cubicBezTo>
                  <a:pt x="11392" y="20603"/>
                  <a:pt x="11536" y="20015"/>
                  <a:pt x="11652" y="19285"/>
                </a:cubicBezTo>
                <a:lnTo>
                  <a:pt x="11652" y="21302"/>
                </a:lnTo>
                <a:lnTo>
                  <a:pt x="12246" y="21302"/>
                </a:lnTo>
                <a:lnTo>
                  <a:pt x="12246" y="0"/>
                </a:lnTo>
                <a:lnTo>
                  <a:pt x="11652" y="0"/>
                </a:lnTo>
                <a:close/>
                <a:moveTo>
                  <a:pt x="18994" y="0"/>
                </a:moveTo>
                <a:lnTo>
                  <a:pt x="18994" y="21302"/>
                </a:lnTo>
                <a:lnTo>
                  <a:pt x="19587" y="21302"/>
                </a:lnTo>
                <a:lnTo>
                  <a:pt x="19587" y="17510"/>
                </a:lnTo>
                <a:lnTo>
                  <a:pt x="20058" y="14807"/>
                </a:lnTo>
                <a:lnTo>
                  <a:pt x="20921" y="21302"/>
                </a:lnTo>
                <a:lnTo>
                  <a:pt x="21600" y="21302"/>
                </a:lnTo>
                <a:lnTo>
                  <a:pt x="20478" y="12951"/>
                </a:lnTo>
                <a:lnTo>
                  <a:pt x="21569" y="6697"/>
                </a:lnTo>
                <a:lnTo>
                  <a:pt x="20844" y="6697"/>
                </a:lnTo>
                <a:lnTo>
                  <a:pt x="19587" y="13939"/>
                </a:lnTo>
                <a:lnTo>
                  <a:pt x="19587" y="0"/>
                </a:lnTo>
                <a:lnTo>
                  <a:pt x="18994" y="0"/>
                </a:lnTo>
                <a:close/>
                <a:moveTo>
                  <a:pt x="4245" y="6213"/>
                </a:moveTo>
                <a:cubicBezTo>
                  <a:pt x="3853" y="6260"/>
                  <a:pt x="3500" y="7119"/>
                  <a:pt x="3247" y="8493"/>
                </a:cubicBezTo>
                <a:cubicBezTo>
                  <a:pt x="2994" y="9867"/>
                  <a:pt x="2841" y="11753"/>
                  <a:pt x="2849" y="13818"/>
                </a:cubicBezTo>
                <a:cubicBezTo>
                  <a:pt x="2849" y="18196"/>
                  <a:pt x="3448" y="21423"/>
                  <a:pt x="4380" y="21423"/>
                </a:cubicBezTo>
                <a:cubicBezTo>
                  <a:pt x="4926" y="21423"/>
                  <a:pt x="5276" y="20429"/>
                  <a:pt x="5525" y="19063"/>
                </a:cubicBezTo>
                <a:lnTo>
                  <a:pt x="5147" y="16925"/>
                </a:lnTo>
                <a:cubicBezTo>
                  <a:pt x="5047" y="17437"/>
                  <a:pt x="4927" y="17831"/>
                  <a:pt x="4797" y="18095"/>
                </a:cubicBezTo>
                <a:cubicBezTo>
                  <a:pt x="4666" y="18359"/>
                  <a:pt x="4523" y="18493"/>
                  <a:pt x="4380" y="18478"/>
                </a:cubicBezTo>
                <a:cubicBezTo>
                  <a:pt x="4131" y="18493"/>
                  <a:pt x="3935" y="18155"/>
                  <a:pt x="3790" y="17550"/>
                </a:cubicBezTo>
                <a:cubicBezTo>
                  <a:pt x="3645" y="16945"/>
                  <a:pt x="3553" y="16080"/>
                  <a:pt x="3509" y="15008"/>
                </a:cubicBezTo>
                <a:lnTo>
                  <a:pt x="5691" y="15008"/>
                </a:lnTo>
                <a:cubicBezTo>
                  <a:pt x="5739" y="9885"/>
                  <a:pt x="5217" y="6213"/>
                  <a:pt x="4291" y="6213"/>
                </a:cubicBezTo>
                <a:cubicBezTo>
                  <a:pt x="4280" y="6213"/>
                  <a:pt x="4263" y="6213"/>
                  <a:pt x="4245" y="6213"/>
                </a:cubicBezTo>
                <a:close/>
                <a:moveTo>
                  <a:pt x="14216" y="6213"/>
                </a:moveTo>
                <a:cubicBezTo>
                  <a:pt x="13824" y="6260"/>
                  <a:pt x="13471" y="7119"/>
                  <a:pt x="13218" y="8493"/>
                </a:cubicBezTo>
                <a:cubicBezTo>
                  <a:pt x="12965" y="9867"/>
                  <a:pt x="12812" y="11753"/>
                  <a:pt x="12820" y="13818"/>
                </a:cubicBezTo>
                <a:cubicBezTo>
                  <a:pt x="12820" y="18196"/>
                  <a:pt x="13419" y="21423"/>
                  <a:pt x="14351" y="21423"/>
                </a:cubicBezTo>
                <a:cubicBezTo>
                  <a:pt x="14897" y="21423"/>
                  <a:pt x="15247" y="20429"/>
                  <a:pt x="15496" y="19063"/>
                </a:cubicBezTo>
                <a:lnTo>
                  <a:pt x="15118" y="16925"/>
                </a:lnTo>
                <a:cubicBezTo>
                  <a:pt x="15015" y="17437"/>
                  <a:pt x="14891" y="17831"/>
                  <a:pt x="14760" y="18095"/>
                </a:cubicBezTo>
                <a:cubicBezTo>
                  <a:pt x="14629" y="18359"/>
                  <a:pt x="14490" y="18493"/>
                  <a:pt x="14347" y="18478"/>
                </a:cubicBezTo>
                <a:cubicBezTo>
                  <a:pt x="14098" y="18493"/>
                  <a:pt x="13902" y="18155"/>
                  <a:pt x="13757" y="17550"/>
                </a:cubicBezTo>
                <a:cubicBezTo>
                  <a:pt x="13613" y="16945"/>
                  <a:pt x="13521" y="16080"/>
                  <a:pt x="13480" y="15008"/>
                </a:cubicBezTo>
                <a:lnTo>
                  <a:pt x="15662" y="15008"/>
                </a:lnTo>
                <a:cubicBezTo>
                  <a:pt x="15710" y="9885"/>
                  <a:pt x="15188" y="6213"/>
                  <a:pt x="14262" y="6213"/>
                </a:cubicBezTo>
                <a:cubicBezTo>
                  <a:pt x="14251" y="6213"/>
                  <a:pt x="14234" y="6213"/>
                  <a:pt x="14216" y="6213"/>
                </a:cubicBezTo>
                <a:close/>
                <a:moveTo>
                  <a:pt x="17289" y="6213"/>
                </a:moveTo>
                <a:cubicBezTo>
                  <a:pt x="16630" y="6182"/>
                  <a:pt x="16210" y="8313"/>
                  <a:pt x="16210" y="10611"/>
                </a:cubicBezTo>
                <a:cubicBezTo>
                  <a:pt x="16210" y="13623"/>
                  <a:pt x="16703" y="14440"/>
                  <a:pt x="17177" y="14968"/>
                </a:cubicBezTo>
                <a:cubicBezTo>
                  <a:pt x="17528" y="15341"/>
                  <a:pt x="17856" y="15583"/>
                  <a:pt x="17856" y="16763"/>
                </a:cubicBezTo>
                <a:cubicBezTo>
                  <a:pt x="17856" y="17788"/>
                  <a:pt x="17682" y="18680"/>
                  <a:pt x="17343" y="18680"/>
                </a:cubicBezTo>
                <a:cubicBezTo>
                  <a:pt x="17195" y="18695"/>
                  <a:pt x="17051" y="18522"/>
                  <a:pt x="16927" y="18155"/>
                </a:cubicBezTo>
                <a:cubicBezTo>
                  <a:pt x="16802" y="17788"/>
                  <a:pt x="16697" y="17245"/>
                  <a:pt x="16626" y="16562"/>
                </a:cubicBezTo>
                <a:lnTo>
                  <a:pt x="16086" y="18014"/>
                </a:lnTo>
                <a:cubicBezTo>
                  <a:pt x="16205" y="19101"/>
                  <a:pt x="16364" y="19944"/>
                  <a:pt x="16568" y="20515"/>
                </a:cubicBezTo>
                <a:cubicBezTo>
                  <a:pt x="16773" y="21087"/>
                  <a:pt x="17022" y="21378"/>
                  <a:pt x="17312" y="21363"/>
                </a:cubicBezTo>
                <a:cubicBezTo>
                  <a:pt x="18108" y="21394"/>
                  <a:pt x="18446" y="18681"/>
                  <a:pt x="18446" y="16662"/>
                </a:cubicBezTo>
                <a:cubicBezTo>
                  <a:pt x="18446" y="13619"/>
                  <a:pt x="17927" y="12853"/>
                  <a:pt x="17470" y="12325"/>
                </a:cubicBezTo>
                <a:cubicBezTo>
                  <a:pt x="17067" y="11860"/>
                  <a:pt x="16807" y="11586"/>
                  <a:pt x="16807" y="10530"/>
                </a:cubicBezTo>
                <a:cubicBezTo>
                  <a:pt x="16807" y="9598"/>
                  <a:pt x="16969" y="8795"/>
                  <a:pt x="17289" y="8795"/>
                </a:cubicBezTo>
                <a:cubicBezTo>
                  <a:pt x="17414" y="8780"/>
                  <a:pt x="17536" y="8913"/>
                  <a:pt x="17644" y="9199"/>
                </a:cubicBezTo>
                <a:cubicBezTo>
                  <a:pt x="17752" y="9484"/>
                  <a:pt x="17847" y="9926"/>
                  <a:pt x="17918" y="10469"/>
                </a:cubicBezTo>
                <a:lnTo>
                  <a:pt x="18419" y="9037"/>
                </a:lnTo>
                <a:cubicBezTo>
                  <a:pt x="18199" y="7298"/>
                  <a:pt x="17812" y="6213"/>
                  <a:pt x="17289" y="6213"/>
                </a:cubicBezTo>
                <a:close/>
                <a:moveTo>
                  <a:pt x="7534" y="6395"/>
                </a:moveTo>
                <a:cubicBezTo>
                  <a:pt x="6828" y="6395"/>
                  <a:pt x="6231" y="8774"/>
                  <a:pt x="6231" y="12749"/>
                </a:cubicBezTo>
                <a:lnTo>
                  <a:pt x="6231" y="21302"/>
                </a:lnTo>
                <a:lnTo>
                  <a:pt x="6836" y="21302"/>
                </a:lnTo>
                <a:lnTo>
                  <a:pt x="6836" y="13173"/>
                </a:lnTo>
                <a:cubicBezTo>
                  <a:pt x="6836" y="10782"/>
                  <a:pt x="7098" y="9340"/>
                  <a:pt x="7550" y="9340"/>
                </a:cubicBezTo>
                <a:cubicBezTo>
                  <a:pt x="8001" y="9340"/>
                  <a:pt x="8220" y="10782"/>
                  <a:pt x="8220" y="13173"/>
                </a:cubicBezTo>
                <a:lnTo>
                  <a:pt x="8220" y="21302"/>
                </a:lnTo>
                <a:lnTo>
                  <a:pt x="8826" y="21302"/>
                </a:lnTo>
                <a:lnTo>
                  <a:pt x="8826" y="12789"/>
                </a:lnTo>
                <a:cubicBezTo>
                  <a:pt x="8826" y="8815"/>
                  <a:pt x="8235" y="6395"/>
                  <a:pt x="7534" y="6395"/>
                </a:cubicBezTo>
                <a:close/>
                <a:moveTo>
                  <a:pt x="42" y="6697"/>
                </a:moveTo>
                <a:lnTo>
                  <a:pt x="42" y="9521"/>
                </a:lnTo>
                <a:lnTo>
                  <a:pt x="1681" y="9521"/>
                </a:lnTo>
                <a:lnTo>
                  <a:pt x="0" y="18438"/>
                </a:lnTo>
                <a:lnTo>
                  <a:pt x="0" y="21302"/>
                </a:lnTo>
                <a:lnTo>
                  <a:pt x="2483" y="21302"/>
                </a:lnTo>
                <a:lnTo>
                  <a:pt x="2483" y="18498"/>
                </a:lnTo>
                <a:lnTo>
                  <a:pt x="779" y="18498"/>
                </a:lnTo>
                <a:lnTo>
                  <a:pt x="2456" y="9562"/>
                </a:lnTo>
                <a:lnTo>
                  <a:pt x="2456" y="6697"/>
                </a:lnTo>
                <a:lnTo>
                  <a:pt x="42" y="6697"/>
                </a:lnTo>
                <a:close/>
                <a:moveTo>
                  <a:pt x="4307" y="9158"/>
                </a:moveTo>
                <a:cubicBezTo>
                  <a:pt x="4758" y="9158"/>
                  <a:pt x="4984" y="10620"/>
                  <a:pt x="5043" y="12608"/>
                </a:cubicBezTo>
                <a:lnTo>
                  <a:pt x="3520" y="12608"/>
                </a:lnTo>
                <a:cubicBezTo>
                  <a:pt x="3597" y="10403"/>
                  <a:pt x="3885" y="9158"/>
                  <a:pt x="4307" y="9158"/>
                </a:cubicBezTo>
                <a:close/>
                <a:moveTo>
                  <a:pt x="14274" y="9158"/>
                </a:moveTo>
                <a:cubicBezTo>
                  <a:pt x="14725" y="9158"/>
                  <a:pt x="14951" y="10620"/>
                  <a:pt x="15010" y="12608"/>
                </a:cubicBezTo>
                <a:lnTo>
                  <a:pt x="13487" y="12608"/>
                </a:lnTo>
                <a:cubicBezTo>
                  <a:pt x="13565" y="10403"/>
                  <a:pt x="13853" y="9158"/>
                  <a:pt x="14274" y="9158"/>
                </a:cubicBezTo>
                <a:close/>
                <a:moveTo>
                  <a:pt x="10773" y="9481"/>
                </a:moveTo>
                <a:cubicBezTo>
                  <a:pt x="11260" y="9419"/>
                  <a:pt x="11671" y="11433"/>
                  <a:pt x="11683" y="13979"/>
                </a:cubicBezTo>
                <a:cubicBezTo>
                  <a:pt x="11683" y="16619"/>
                  <a:pt x="11307" y="18720"/>
                  <a:pt x="10796" y="18720"/>
                </a:cubicBezTo>
                <a:cubicBezTo>
                  <a:pt x="10315" y="18720"/>
                  <a:pt x="9925" y="16737"/>
                  <a:pt x="9913" y="14222"/>
                </a:cubicBezTo>
                <a:cubicBezTo>
                  <a:pt x="9901" y="11675"/>
                  <a:pt x="10286" y="9543"/>
                  <a:pt x="10773" y="9481"/>
                </a:cubicBezTo>
                <a:close/>
              </a:path>
            </a:pathLst>
          </a:custGeom>
          <a:solidFill>
            <a:srgbClr val="03363D"/>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FFFFFF"/>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2028" name="Google Shape;2028;p305"/>
          <p:cNvSpPr/>
          <p:nvPr/>
        </p:nvSpPr>
        <p:spPr>
          <a:xfrm>
            <a:off x="572564" y="569256"/>
            <a:ext cx="403488" cy="304668"/>
          </a:xfrm>
          <a:custGeom>
            <a:rect b="b" l="l" r="r" t="t"/>
            <a:pathLst>
              <a:path extrusionOk="0" h="21600" w="21600">
                <a:moveTo>
                  <a:pt x="0" y="0"/>
                </a:moveTo>
                <a:cubicBezTo>
                  <a:pt x="0" y="3645"/>
                  <a:pt x="2228" y="6595"/>
                  <a:pt x="4980" y="6595"/>
                </a:cubicBezTo>
                <a:cubicBezTo>
                  <a:pt x="7732" y="6595"/>
                  <a:pt x="9963" y="3645"/>
                  <a:pt x="9963" y="0"/>
                </a:cubicBezTo>
                <a:lnTo>
                  <a:pt x="0" y="0"/>
                </a:lnTo>
                <a:close/>
                <a:moveTo>
                  <a:pt x="11627" y="0"/>
                </a:moveTo>
                <a:lnTo>
                  <a:pt x="11627" y="15949"/>
                </a:lnTo>
                <a:lnTo>
                  <a:pt x="21600" y="0"/>
                </a:lnTo>
                <a:lnTo>
                  <a:pt x="11627" y="0"/>
                </a:lnTo>
                <a:close/>
                <a:moveTo>
                  <a:pt x="9973" y="5651"/>
                </a:moveTo>
                <a:lnTo>
                  <a:pt x="0" y="21600"/>
                </a:lnTo>
                <a:lnTo>
                  <a:pt x="9973" y="21600"/>
                </a:lnTo>
                <a:lnTo>
                  <a:pt x="9973" y="5651"/>
                </a:lnTo>
                <a:close/>
                <a:moveTo>
                  <a:pt x="16607" y="14974"/>
                </a:moveTo>
                <a:cubicBezTo>
                  <a:pt x="13855" y="14974"/>
                  <a:pt x="11627" y="17925"/>
                  <a:pt x="11627" y="21569"/>
                </a:cubicBezTo>
                <a:lnTo>
                  <a:pt x="21590" y="21569"/>
                </a:lnTo>
                <a:cubicBezTo>
                  <a:pt x="21590" y="17925"/>
                  <a:pt x="19359" y="14974"/>
                  <a:pt x="16607" y="14974"/>
                </a:cubicBezTo>
                <a:close/>
              </a:path>
            </a:pathLst>
          </a:custGeom>
          <a:solidFill>
            <a:srgbClr val="03363D"/>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FFFFFF"/>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2029" name="Google Shape;2029;p305"/>
          <p:cNvSpPr txBox="1"/>
          <p:nvPr>
            <p:ph idx="1" type="subTitle"/>
          </p:nvPr>
        </p:nvSpPr>
        <p:spPr>
          <a:xfrm>
            <a:off x="572563" y="4364700"/>
            <a:ext cx="1893300" cy="2097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9pPr>
          </a:lstStyle>
          <a:p/>
        </p:txBody>
      </p:sp>
      <p:sp>
        <p:nvSpPr>
          <p:cNvPr id="2030" name="Google Shape;2030;p305"/>
          <p:cNvSpPr txBox="1"/>
          <p:nvPr>
            <p:ph idx="2" type="subTitle"/>
          </p:nvPr>
        </p:nvSpPr>
        <p:spPr>
          <a:xfrm>
            <a:off x="6680850" y="569250"/>
            <a:ext cx="1893300" cy="2097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1pPr>
            <a:lvl2pPr lvl="1"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2pPr>
            <a:lvl3pPr lvl="2"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3pPr>
            <a:lvl4pPr lvl="3"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4pPr>
            <a:lvl5pPr lvl="4"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5pPr>
            <a:lvl6pPr lvl="5"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6pPr>
            <a:lvl7pPr lvl="6"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7pPr>
            <a:lvl8pPr lvl="7"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8pPr>
            <a:lvl9pPr lvl="8"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9pPr>
          </a:lstStyle>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TITLE_AND_BODY_2_3">
    <p:bg>
      <p:bgPr>
        <a:solidFill>
          <a:schemeClr val="lt1"/>
        </a:solidFill>
      </p:bgPr>
    </p:bg>
    <p:spTree>
      <p:nvGrpSpPr>
        <p:cNvPr id="2031" name="Shape 2031"/>
        <p:cNvGrpSpPr/>
        <p:nvPr/>
      </p:nvGrpSpPr>
      <p:grpSpPr>
        <a:xfrm>
          <a:off x="0" y="0"/>
          <a:ext cx="0" cy="0"/>
          <a:chOff x="0" y="0"/>
          <a:chExt cx="0" cy="0"/>
        </a:xfrm>
      </p:grpSpPr>
      <p:sp>
        <p:nvSpPr>
          <p:cNvPr id="2032" name="Google Shape;2032;p306"/>
          <p:cNvSpPr txBox="1"/>
          <p:nvPr>
            <p:ph idx="1" type="subTitle"/>
          </p:nvPr>
        </p:nvSpPr>
        <p:spPr>
          <a:xfrm>
            <a:off x="3774163" y="916888"/>
            <a:ext cx="4800000" cy="400200"/>
          </a:xfrm>
          <a:prstGeom prst="rect">
            <a:avLst/>
          </a:prstGeom>
          <a:solidFill>
            <a:srgbClr val="FF6224"/>
          </a:solidFill>
          <a:ln>
            <a:noFill/>
          </a:ln>
        </p:spPr>
        <p:txBody>
          <a:bodyPr anchorCtr="0" anchor="ctr" bIns="0" lIns="91450" spcFirstLastPara="1" rIns="9145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9pPr>
          </a:lstStyle>
          <a:p/>
        </p:txBody>
      </p:sp>
      <p:sp>
        <p:nvSpPr>
          <p:cNvPr id="2033" name="Google Shape;2033;p306"/>
          <p:cNvSpPr txBox="1"/>
          <p:nvPr>
            <p:ph idx="2" type="subTitle"/>
          </p:nvPr>
        </p:nvSpPr>
        <p:spPr>
          <a:xfrm>
            <a:off x="3774166" y="1472994"/>
            <a:ext cx="4800000" cy="400200"/>
          </a:xfrm>
          <a:prstGeom prst="rect">
            <a:avLst/>
          </a:prstGeom>
          <a:solidFill>
            <a:srgbClr val="EFC83B"/>
          </a:solidFill>
          <a:ln>
            <a:noFill/>
          </a:ln>
        </p:spPr>
        <p:txBody>
          <a:bodyPr anchorCtr="0" anchor="ctr" bIns="0" lIns="91450" spcFirstLastPara="1" rIns="9145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9pPr>
          </a:lstStyle>
          <a:p/>
        </p:txBody>
      </p:sp>
      <p:sp>
        <p:nvSpPr>
          <p:cNvPr id="2034" name="Google Shape;2034;p306"/>
          <p:cNvSpPr txBox="1"/>
          <p:nvPr>
            <p:ph idx="3" type="subTitle"/>
          </p:nvPr>
        </p:nvSpPr>
        <p:spPr>
          <a:xfrm>
            <a:off x="3774169" y="2031950"/>
            <a:ext cx="4800000" cy="400200"/>
          </a:xfrm>
          <a:prstGeom prst="rect">
            <a:avLst/>
          </a:prstGeom>
          <a:solidFill>
            <a:srgbClr val="E2EFD1"/>
          </a:solidFill>
          <a:ln>
            <a:noFill/>
          </a:ln>
        </p:spPr>
        <p:txBody>
          <a:bodyPr anchorCtr="0" anchor="ctr" bIns="0" lIns="91450" spcFirstLastPara="1" rIns="9145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9pPr>
          </a:lstStyle>
          <a:p/>
        </p:txBody>
      </p:sp>
      <p:sp>
        <p:nvSpPr>
          <p:cNvPr id="2035" name="Google Shape;2035;p306"/>
          <p:cNvSpPr txBox="1"/>
          <p:nvPr>
            <p:ph idx="4" type="subTitle"/>
          </p:nvPr>
        </p:nvSpPr>
        <p:spPr>
          <a:xfrm>
            <a:off x="3774156" y="2590894"/>
            <a:ext cx="4800000" cy="400200"/>
          </a:xfrm>
          <a:prstGeom prst="rect">
            <a:avLst/>
          </a:prstGeom>
          <a:solidFill>
            <a:srgbClr val="587052"/>
          </a:solidFill>
          <a:ln>
            <a:noFill/>
          </a:ln>
        </p:spPr>
        <p:txBody>
          <a:bodyPr anchorCtr="0" anchor="ctr" bIns="0" lIns="91450" spcFirstLastPara="1" rIns="9145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9pPr>
          </a:lstStyle>
          <a:p/>
        </p:txBody>
      </p:sp>
      <p:sp>
        <p:nvSpPr>
          <p:cNvPr id="2036" name="Google Shape;2036;p306"/>
          <p:cNvSpPr txBox="1"/>
          <p:nvPr>
            <p:ph idx="5" type="subTitle"/>
          </p:nvPr>
        </p:nvSpPr>
        <p:spPr>
          <a:xfrm>
            <a:off x="3774159" y="3149844"/>
            <a:ext cx="4800000" cy="400200"/>
          </a:xfrm>
          <a:prstGeom prst="rect">
            <a:avLst/>
          </a:prstGeom>
          <a:solidFill>
            <a:srgbClr val="2EA8BB"/>
          </a:solidFill>
          <a:ln>
            <a:noFill/>
          </a:ln>
        </p:spPr>
        <p:txBody>
          <a:bodyPr anchorCtr="0" anchor="ctr" bIns="0" lIns="91450" spcFirstLastPara="1" rIns="9145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IBM Plex Mono"/>
                <a:ea typeface="IBM Plex Mono"/>
                <a:cs typeface="IBM Plex Mono"/>
                <a:sym typeface="IBM Plex Mono"/>
              </a:defRPr>
            </a:lvl9pPr>
          </a:lstStyle>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ofu 3" showMasterSp="0">
  <p:cSld name="TITLE_AND_BODY_3_8">
    <p:bg>
      <p:bgPr>
        <a:solidFill>
          <a:schemeClr val="lt1"/>
        </a:solidFill>
      </p:bgPr>
    </p:bg>
    <p:spTree>
      <p:nvGrpSpPr>
        <p:cNvPr id="2037" name="Shape 2037"/>
        <p:cNvGrpSpPr/>
        <p:nvPr/>
      </p:nvGrpSpPr>
      <p:grpSpPr>
        <a:xfrm>
          <a:off x="0" y="0"/>
          <a:ext cx="0" cy="0"/>
          <a:chOff x="0" y="0"/>
          <a:chExt cx="0" cy="0"/>
        </a:xfrm>
      </p:grpSpPr>
    </p:spTree>
  </p:cSld>
  <p:clrMapOvr>
    <a:masterClrMapping/>
  </p:clrMapOvr>
</p:sldLayout>
</file>

<file path=ppt/slideLayouts/slideLayout3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mall with list 1" showMasterSp="0">
  <p:cSld name="Header and list_2_1">
    <p:bg>
      <p:bgPr>
        <a:solidFill>
          <a:srgbClr val="FFFFFF"/>
        </a:solidFill>
      </p:bgPr>
    </p:bg>
    <p:spTree>
      <p:nvGrpSpPr>
        <p:cNvPr id="2038" name="Shape 2038"/>
        <p:cNvGrpSpPr/>
        <p:nvPr/>
      </p:nvGrpSpPr>
      <p:grpSpPr>
        <a:xfrm>
          <a:off x="0" y="0"/>
          <a:ext cx="0" cy="0"/>
          <a:chOff x="0" y="0"/>
          <a:chExt cx="0" cy="0"/>
        </a:xfrm>
      </p:grpSpPr>
      <p:sp>
        <p:nvSpPr>
          <p:cNvPr id="2039" name="Google Shape;2039;p308"/>
          <p:cNvSpPr txBox="1"/>
          <p:nvPr>
            <p:ph type="title"/>
          </p:nvPr>
        </p:nvSpPr>
        <p:spPr>
          <a:xfrm>
            <a:off x="571500" y="902800"/>
            <a:ext cx="3090600" cy="36714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3100"/>
              <a:buFont typeface="Arial"/>
              <a:buNone/>
              <a:defRPr b="0" i="0" sz="3100" u="none" cap="none" strike="noStrike">
                <a:solidFill>
                  <a:srgbClr val="000000"/>
                </a:solidFill>
                <a:latin typeface="Poppins SemiBold"/>
                <a:ea typeface="Poppins SemiBold"/>
                <a:cs typeface="Poppins SemiBold"/>
                <a:sym typeface="Poppins SemiBold"/>
              </a:defRPr>
            </a:lvl1pPr>
            <a:lvl2pPr lvl="1"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90000"/>
              </a:lnSpc>
              <a:spcBef>
                <a:spcPts val="1000"/>
              </a:spcBef>
              <a:spcAft>
                <a:spcPts val="100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ement | Frame + Berry logo" showMasterSp="0">
  <p:cSld name="TITLE_AND_BODY_1_3_2_1">
    <p:bg>
      <p:bgPr>
        <a:solidFill>
          <a:schemeClr val="lt1"/>
        </a:solidFill>
      </p:bgPr>
    </p:bg>
    <p:spTree>
      <p:nvGrpSpPr>
        <p:cNvPr id="166" name="Shape 166"/>
        <p:cNvGrpSpPr/>
        <p:nvPr/>
      </p:nvGrpSpPr>
      <p:grpSpPr>
        <a:xfrm>
          <a:off x="0" y="0"/>
          <a:ext cx="0" cy="0"/>
          <a:chOff x="0" y="0"/>
          <a:chExt cx="0" cy="0"/>
        </a:xfrm>
      </p:grpSpPr>
      <p:sp>
        <p:nvSpPr>
          <p:cNvPr id="167" name="Google Shape;167;p33"/>
          <p:cNvSpPr/>
          <p:nvPr/>
        </p:nvSpPr>
        <p:spPr>
          <a:xfrm>
            <a:off x="0" y="0"/>
            <a:ext cx="9149700" cy="5143500"/>
          </a:xfrm>
          <a:prstGeom prst="rect">
            <a:avLst/>
          </a:prstGeom>
          <a:solidFill>
            <a:schemeClr val="accent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33"/>
          <p:cNvSpPr/>
          <p:nvPr/>
        </p:nvSpPr>
        <p:spPr>
          <a:xfrm>
            <a:off x="86175" y="97800"/>
            <a:ext cx="8970000" cy="494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33"/>
          <p:cNvSpPr txBox="1"/>
          <p:nvPr>
            <p:ph type="title"/>
          </p:nvPr>
        </p:nvSpPr>
        <p:spPr>
          <a:xfrm>
            <a:off x="1671075" y="1570325"/>
            <a:ext cx="5802000" cy="15912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chemeClr val="dk1"/>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700"/>
              <a:buFont typeface="DM Serif Text"/>
              <a:buNone/>
              <a:defRPr b="1" i="0" sz="700" u="none" cap="none" strike="noStrike">
                <a:solidFill>
                  <a:srgbClr val="000000"/>
                </a:solidFill>
                <a:latin typeface="DM Serif Text"/>
                <a:ea typeface="DM Serif Text"/>
                <a:cs typeface="DM Serif Text"/>
                <a:sym typeface="DM Serif Text"/>
              </a:defRPr>
            </a:lvl9pPr>
          </a:lstStyle>
          <a:p/>
        </p:txBody>
      </p:sp>
      <p:sp>
        <p:nvSpPr>
          <p:cNvPr id="170" name="Google Shape;170;p33"/>
          <p:cNvSpPr/>
          <p:nvPr/>
        </p:nvSpPr>
        <p:spPr>
          <a:xfrm>
            <a:off x="4220544" y="4065463"/>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ement | Frame + Matcha " showMasterSp="0">
  <p:cSld name="TITLE_AND_BODY_1_1_3">
    <p:bg>
      <p:bgPr>
        <a:solidFill>
          <a:schemeClr val="lt1"/>
        </a:solidFill>
      </p:bgPr>
    </p:bg>
    <p:spTree>
      <p:nvGrpSpPr>
        <p:cNvPr id="171" name="Shape 171"/>
        <p:cNvGrpSpPr/>
        <p:nvPr/>
      </p:nvGrpSpPr>
      <p:grpSpPr>
        <a:xfrm>
          <a:off x="0" y="0"/>
          <a:ext cx="0" cy="0"/>
          <a:chOff x="0" y="0"/>
          <a:chExt cx="0" cy="0"/>
        </a:xfrm>
      </p:grpSpPr>
      <p:sp>
        <p:nvSpPr>
          <p:cNvPr id="172" name="Google Shape;172;p34"/>
          <p:cNvSpPr/>
          <p:nvPr/>
        </p:nvSpPr>
        <p:spPr>
          <a:xfrm>
            <a:off x="0" y="0"/>
            <a:ext cx="9149700" cy="5143500"/>
          </a:xfrm>
          <a:prstGeom prst="rect">
            <a:avLst/>
          </a:prstGeom>
          <a:solidFill>
            <a:schemeClr val="lt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34"/>
          <p:cNvSpPr/>
          <p:nvPr/>
        </p:nvSpPr>
        <p:spPr>
          <a:xfrm>
            <a:off x="86175" y="97800"/>
            <a:ext cx="8970000" cy="494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34"/>
          <p:cNvSpPr txBox="1"/>
          <p:nvPr>
            <p:ph type="title"/>
          </p:nvPr>
        </p:nvSpPr>
        <p:spPr>
          <a:xfrm>
            <a:off x="1671075" y="1776150"/>
            <a:ext cx="5802000" cy="15912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chemeClr val="dk1"/>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700"/>
              <a:buFont typeface="DM Serif Text"/>
              <a:buNone/>
              <a:defRPr b="0" i="0" sz="7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ement | Pic (Right)" showMasterSp="0">
  <p:cSld name="TITLE_AND_BODY_3_1_1_1_1_1_1_1">
    <p:bg>
      <p:bgPr>
        <a:solidFill>
          <a:schemeClr val="lt1"/>
        </a:solidFill>
      </p:bgPr>
    </p:bg>
    <p:spTree>
      <p:nvGrpSpPr>
        <p:cNvPr id="175" name="Shape 175"/>
        <p:cNvGrpSpPr/>
        <p:nvPr/>
      </p:nvGrpSpPr>
      <p:grpSpPr>
        <a:xfrm>
          <a:off x="0" y="0"/>
          <a:ext cx="0" cy="0"/>
          <a:chOff x="0" y="0"/>
          <a:chExt cx="0" cy="0"/>
        </a:xfrm>
      </p:grpSpPr>
      <p:sp>
        <p:nvSpPr>
          <p:cNvPr id="176" name="Google Shape;176;p35"/>
          <p:cNvSpPr/>
          <p:nvPr/>
        </p:nvSpPr>
        <p:spPr>
          <a:xfrm>
            <a:off x="572588" y="4065463"/>
            <a:ext cx="708642" cy="506562"/>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16140C"/>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03363D"/>
              </a:solidFill>
              <a:latin typeface="Arial"/>
              <a:ea typeface="Arial"/>
              <a:cs typeface="Arial"/>
              <a:sym typeface="Arial"/>
            </a:endParaRPr>
          </a:p>
        </p:txBody>
      </p:sp>
      <p:sp>
        <p:nvSpPr>
          <p:cNvPr id="177" name="Google Shape;177;p35"/>
          <p:cNvSpPr/>
          <p:nvPr>
            <p:ph idx="2" type="pic"/>
          </p:nvPr>
        </p:nvSpPr>
        <p:spPr>
          <a:xfrm>
            <a:off x="6049763" y="571588"/>
            <a:ext cx="2521800" cy="4009200"/>
          </a:xfrm>
          <a:prstGeom prst="rect">
            <a:avLst/>
          </a:prstGeom>
          <a:noFill/>
          <a:ln>
            <a:noFill/>
          </a:ln>
        </p:spPr>
      </p:sp>
      <p:sp>
        <p:nvSpPr>
          <p:cNvPr id="178" name="Google Shape;178;p35"/>
          <p:cNvSpPr txBox="1"/>
          <p:nvPr>
            <p:ph type="title"/>
          </p:nvPr>
        </p:nvSpPr>
        <p:spPr>
          <a:xfrm>
            <a:off x="571500" y="1028700"/>
            <a:ext cx="4839000" cy="27414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ement | Pic + Line (Right)" showMasterSp="0">
  <p:cSld name="TITLE_AND_BODY_3_1_1_1_1_1_1_1_1_2_1_1">
    <p:bg>
      <p:bgPr>
        <a:solidFill>
          <a:schemeClr val="lt1"/>
        </a:solidFill>
      </p:bgPr>
    </p:bg>
    <p:spTree>
      <p:nvGrpSpPr>
        <p:cNvPr id="179" name="Shape 179"/>
        <p:cNvGrpSpPr/>
        <p:nvPr/>
      </p:nvGrpSpPr>
      <p:grpSpPr>
        <a:xfrm>
          <a:off x="0" y="0"/>
          <a:ext cx="0" cy="0"/>
          <a:chOff x="0" y="0"/>
          <a:chExt cx="0" cy="0"/>
        </a:xfrm>
      </p:grpSpPr>
      <p:sp>
        <p:nvSpPr>
          <p:cNvPr id="180" name="Google Shape;180;p36"/>
          <p:cNvSpPr txBox="1"/>
          <p:nvPr>
            <p:ph type="title"/>
          </p:nvPr>
        </p:nvSpPr>
        <p:spPr>
          <a:xfrm>
            <a:off x="571500" y="1028700"/>
            <a:ext cx="4000500" cy="3552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5100"/>
              <a:buFont typeface="DM Serif Text"/>
              <a:buNone/>
              <a:defRPr b="0" i="0" sz="5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5100"/>
              <a:buFont typeface="DM Serif Text"/>
              <a:buNone/>
              <a:defRPr b="1" i="0" sz="5100" u="none" cap="none" strike="noStrike">
                <a:solidFill>
                  <a:srgbClr val="000000"/>
                </a:solidFill>
                <a:latin typeface="DM Serif Text"/>
                <a:ea typeface="DM Serif Text"/>
                <a:cs typeface="DM Serif Text"/>
                <a:sym typeface="DM Serif Text"/>
              </a:defRPr>
            </a:lvl9pPr>
          </a:lstStyle>
          <a:p/>
        </p:txBody>
      </p:sp>
      <p:sp>
        <p:nvSpPr>
          <p:cNvPr id="181" name="Google Shape;181;p36"/>
          <p:cNvSpPr/>
          <p:nvPr>
            <p:ph idx="2" type="pic"/>
          </p:nvPr>
        </p:nvSpPr>
        <p:spPr>
          <a:xfrm>
            <a:off x="5909025" y="571588"/>
            <a:ext cx="2662500" cy="4009200"/>
          </a:xfrm>
          <a:prstGeom prst="rect">
            <a:avLst/>
          </a:prstGeom>
          <a:noFill/>
          <a:ln>
            <a:noFill/>
          </a:ln>
        </p:spPr>
      </p:sp>
      <p:cxnSp>
        <p:nvCxnSpPr>
          <p:cNvPr id="182" name="Google Shape;182;p36"/>
          <p:cNvCxnSpPr/>
          <p:nvPr/>
        </p:nvCxnSpPr>
        <p:spPr>
          <a:xfrm flipH="1" rot="10800000">
            <a:off x="572588" y="838125"/>
            <a:ext cx="3811200" cy="300"/>
          </a:xfrm>
          <a:prstGeom prst="straightConnector1">
            <a:avLst/>
          </a:prstGeom>
          <a:noFill/>
          <a:ln cap="flat" cmpd="sng" w="9525">
            <a:solidFill>
              <a:srgbClr val="16140C"/>
            </a:solidFill>
            <a:prstDash val="solid"/>
            <a:round/>
            <a:headEnd len="sm" w="sm" type="none"/>
            <a:tailEnd len="sm" w="sm" type="none"/>
          </a:ln>
        </p:spPr>
      </p:cxnSp>
      <p:sp>
        <p:nvSpPr>
          <p:cNvPr id="183" name="Google Shape;183;p36"/>
          <p:cNvSpPr txBox="1"/>
          <p:nvPr>
            <p:ph idx="1" type="subTitle"/>
          </p:nvPr>
        </p:nvSpPr>
        <p:spPr>
          <a:xfrm>
            <a:off x="572588" y="570225"/>
            <a:ext cx="3811200" cy="2682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No pic" showMasterSp="0">
  <p:cSld name="TITLE_AND_BODY_4">
    <p:bg>
      <p:bgPr>
        <a:solidFill>
          <a:schemeClr val="lt1"/>
        </a:solidFill>
      </p:bgPr>
    </p:bg>
    <p:spTree>
      <p:nvGrpSpPr>
        <p:cNvPr id="184" name="Shape 184"/>
        <p:cNvGrpSpPr/>
        <p:nvPr/>
      </p:nvGrpSpPr>
      <p:grpSpPr>
        <a:xfrm>
          <a:off x="0" y="0"/>
          <a:ext cx="0" cy="0"/>
          <a:chOff x="0" y="0"/>
          <a:chExt cx="0" cy="0"/>
        </a:xfrm>
      </p:grpSpPr>
      <p:sp>
        <p:nvSpPr>
          <p:cNvPr id="185" name="Google Shape;185;p37"/>
          <p:cNvSpPr txBox="1"/>
          <p:nvPr>
            <p:ph type="title"/>
          </p:nvPr>
        </p:nvSpPr>
        <p:spPr>
          <a:xfrm>
            <a:off x="571500" y="1028700"/>
            <a:ext cx="4009200" cy="3543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9pPr>
          </a:lstStyle>
          <a:p/>
        </p:txBody>
      </p:sp>
      <p:cxnSp>
        <p:nvCxnSpPr>
          <p:cNvPr id="186" name="Google Shape;186;p37"/>
          <p:cNvCxnSpPr/>
          <p:nvPr/>
        </p:nvCxnSpPr>
        <p:spPr>
          <a:xfrm flipH="1" rot="10800000">
            <a:off x="572588" y="838125"/>
            <a:ext cx="3811200" cy="300"/>
          </a:xfrm>
          <a:prstGeom prst="straightConnector1">
            <a:avLst/>
          </a:prstGeom>
          <a:noFill/>
          <a:ln cap="flat" cmpd="sng" w="9525">
            <a:solidFill>
              <a:srgbClr val="16140C"/>
            </a:solidFill>
            <a:prstDash val="solid"/>
            <a:round/>
            <a:headEnd len="sm" w="sm" type="none"/>
            <a:tailEnd len="sm" w="sm" type="none"/>
          </a:ln>
        </p:spPr>
      </p:cxnSp>
      <p:sp>
        <p:nvSpPr>
          <p:cNvPr id="187" name="Google Shape;187;p37"/>
          <p:cNvSpPr txBox="1"/>
          <p:nvPr>
            <p:ph idx="1" type="subTitle"/>
          </p:nvPr>
        </p:nvSpPr>
        <p:spPr>
          <a:xfrm>
            <a:off x="572588" y="570225"/>
            <a:ext cx="3811200" cy="2682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Pic (Right)" showMasterSp="0">
  <p:cSld name="TITLE_AND_BODY_4_2">
    <p:bg>
      <p:bgPr>
        <a:solidFill>
          <a:schemeClr val="lt1"/>
        </a:solidFill>
      </p:bgPr>
    </p:bg>
    <p:spTree>
      <p:nvGrpSpPr>
        <p:cNvPr id="188" name="Shape 188"/>
        <p:cNvGrpSpPr/>
        <p:nvPr/>
      </p:nvGrpSpPr>
      <p:grpSpPr>
        <a:xfrm>
          <a:off x="0" y="0"/>
          <a:ext cx="0" cy="0"/>
          <a:chOff x="0" y="0"/>
          <a:chExt cx="0" cy="0"/>
        </a:xfrm>
      </p:grpSpPr>
      <p:sp>
        <p:nvSpPr>
          <p:cNvPr id="189" name="Google Shape;189;p38"/>
          <p:cNvSpPr/>
          <p:nvPr>
            <p:ph idx="2" type="pic"/>
          </p:nvPr>
        </p:nvSpPr>
        <p:spPr>
          <a:xfrm>
            <a:off x="5909012" y="569763"/>
            <a:ext cx="2662500" cy="3993600"/>
          </a:xfrm>
          <a:prstGeom prst="rect">
            <a:avLst/>
          </a:prstGeom>
          <a:noFill/>
          <a:ln>
            <a:noFill/>
          </a:ln>
        </p:spPr>
      </p:sp>
      <p:cxnSp>
        <p:nvCxnSpPr>
          <p:cNvPr id="190" name="Google Shape;190;p38"/>
          <p:cNvCxnSpPr/>
          <p:nvPr/>
        </p:nvCxnSpPr>
        <p:spPr>
          <a:xfrm flipH="1" rot="10800000">
            <a:off x="572588" y="838125"/>
            <a:ext cx="3811200" cy="300"/>
          </a:xfrm>
          <a:prstGeom prst="straightConnector1">
            <a:avLst/>
          </a:prstGeom>
          <a:noFill/>
          <a:ln cap="flat" cmpd="sng" w="9525">
            <a:solidFill>
              <a:srgbClr val="16140C"/>
            </a:solidFill>
            <a:prstDash val="solid"/>
            <a:round/>
            <a:headEnd len="sm" w="sm" type="none"/>
            <a:tailEnd len="sm" w="sm" type="none"/>
          </a:ln>
        </p:spPr>
      </p:cxnSp>
      <p:sp>
        <p:nvSpPr>
          <p:cNvPr id="191" name="Google Shape;191;p38"/>
          <p:cNvSpPr txBox="1"/>
          <p:nvPr>
            <p:ph idx="1" type="subTitle"/>
          </p:nvPr>
        </p:nvSpPr>
        <p:spPr>
          <a:xfrm>
            <a:off x="572588" y="570225"/>
            <a:ext cx="3811200" cy="2682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9pPr>
          </a:lstStyle>
          <a:p/>
        </p:txBody>
      </p:sp>
      <p:sp>
        <p:nvSpPr>
          <p:cNvPr id="192" name="Google Shape;192;p38"/>
          <p:cNvSpPr txBox="1"/>
          <p:nvPr>
            <p:ph type="title"/>
          </p:nvPr>
        </p:nvSpPr>
        <p:spPr>
          <a:xfrm>
            <a:off x="571500" y="1028700"/>
            <a:ext cx="4009200" cy="3543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Line" showMasterSp="0">
  <p:cSld name="TITLE_AND_BODY_4_1_2">
    <p:bg>
      <p:bgPr>
        <a:solidFill>
          <a:schemeClr val="lt1"/>
        </a:solidFill>
      </p:bgPr>
    </p:bg>
    <p:spTree>
      <p:nvGrpSpPr>
        <p:cNvPr id="193" name="Shape 193"/>
        <p:cNvGrpSpPr/>
        <p:nvPr/>
      </p:nvGrpSpPr>
      <p:grpSpPr>
        <a:xfrm>
          <a:off x="0" y="0"/>
          <a:ext cx="0" cy="0"/>
          <a:chOff x="0" y="0"/>
          <a:chExt cx="0" cy="0"/>
        </a:xfrm>
      </p:grpSpPr>
      <p:cxnSp>
        <p:nvCxnSpPr>
          <p:cNvPr id="194" name="Google Shape;194;p39"/>
          <p:cNvCxnSpPr/>
          <p:nvPr/>
        </p:nvCxnSpPr>
        <p:spPr>
          <a:xfrm flipH="1" rot="10800000">
            <a:off x="572588" y="838125"/>
            <a:ext cx="3811200" cy="300"/>
          </a:xfrm>
          <a:prstGeom prst="straightConnector1">
            <a:avLst/>
          </a:prstGeom>
          <a:noFill/>
          <a:ln cap="flat" cmpd="sng" w="9525">
            <a:solidFill>
              <a:srgbClr val="16140C"/>
            </a:solidFill>
            <a:prstDash val="solid"/>
            <a:round/>
            <a:headEnd len="sm" w="sm" type="none"/>
            <a:tailEnd len="sm" w="sm" type="none"/>
          </a:ln>
        </p:spPr>
      </p:cxnSp>
      <p:sp>
        <p:nvSpPr>
          <p:cNvPr id="195" name="Google Shape;195;p39"/>
          <p:cNvSpPr txBox="1"/>
          <p:nvPr>
            <p:ph idx="1" type="subTitle"/>
          </p:nvPr>
        </p:nvSpPr>
        <p:spPr>
          <a:xfrm>
            <a:off x="572588" y="570225"/>
            <a:ext cx="3811200" cy="2682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9pPr>
          </a:lstStyle>
          <a:p/>
        </p:txBody>
      </p:sp>
      <p:sp>
        <p:nvSpPr>
          <p:cNvPr id="196" name="Google Shape;196;p39"/>
          <p:cNvSpPr txBox="1"/>
          <p:nvPr>
            <p:ph type="title"/>
          </p:nvPr>
        </p:nvSpPr>
        <p:spPr>
          <a:xfrm>
            <a:off x="571500" y="1028700"/>
            <a:ext cx="4009200" cy="3543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Line + 2 Columns" showMasterSp="0">
  <p:cSld name="TITLE_AND_BODY_4_1_2_1">
    <p:bg>
      <p:bgPr>
        <a:solidFill>
          <a:schemeClr val="lt1"/>
        </a:solidFill>
      </p:bgPr>
    </p:bg>
    <p:spTree>
      <p:nvGrpSpPr>
        <p:cNvPr id="197" name="Shape 197"/>
        <p:cNvGrpSpPr/>
        <p:nvPr/>
      </p:nvGrpSpPr>
      <p:grpSpPr>
        <a:xfrm>
          <a:off x="0" y="0"/>
          <a:ext cx="0" cy="0"/>
          <a:chOff x="0" y="0"/>
          <a:chExt cx="0" cy="0"/>
        </a:xfrm>
      </p:grpSpPr>
      <p:cxnSp>
        <p:nvCxnSpPr>
          <p:cNvPr id="198" name="Google Shape;198;p40"/>
          <p:cNvCxnSpPr/>
          <p:nvPr/>
        </p:nvCxnSpPr>
        <p:spPr>
          <a:xfrm flipH="1" rot="10800000">
            <a:off x="572588" y="838125"/>
            <a:ext cx="3811200" cy="300"/>
          </a:xfrm>
          <a:prstGeom prst="straightConnector1">
            <a:avLst/>
          </a:prstGeom>
          <a:noFill/>
          <a:ln cap="flat" cmpd="sng" w="9525">
            <a:solidFill>
              <a:srgbClr val="16140C"/>
            </a:solidFill>
            <a:prstDash val="solid"/>
            <a:round/>
            <a:headEnd len="sm" w="sm" type="none"/>
            <a:tailEnd len="sm" w="sm" type="none"/>
          </a:ln>
        </p:spPr>
      </p:cxnSp>
      <p:sp>
        <p:nvSpPr>
          <p:cNvPr id="199" name="Google Shape;199;p40"/>
          <p:cNvSpPr txBox="1"/>
          <p:nvPr>
            <p:ph idx="1" type="subTitle"/>
          </p:nvPr>
        </p:nvSpPr>
        <p:spPr>
          <a:xfrm>
            <a:off x="572588" y="570225"/>
            <a:ext cx="3811200" cy="2682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1" i="0" sz="1000" u="none" cap="none" strike="noStrike">
                <a:solidFill>
                  <a:srgbClr val="000000"/>
                </a:solidFill>
                <a:latin typeface="IBM Plex Sans"/>
                <a:ea typeface="IBM Plex Sans"/>
                <a:cs typeface="IBM Plex Sans"/>
                <a:sym typeface="IBM Plex Sans"/>
              </a:defRPr>
            </a:lvl9pPr>
          </a:lstStyle>
          <a:p/>
        </p:txBody>
      </p:sp>
      <p:sp>
        <p:nvSpPr>
          <p:cNvPr id="200" name="Google Shape;200;p40"/>
          <p:cNvSpPr txBox="1"/>
          <p:nvPr>
            <p:ph type="title"/>
          </p:nvPr>
        </p:nvSpPr>
        <p:spPr>
          <a:xfrm>
            <a:off x="571500" y="1028700"/>
            <a:ext cx="4009200" cy="3543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9pPr>
          </a:lstStyle>
          <a:p/>
        </p:txBody>
      </p:sp>
      <p:cxnSp>
        <p:nvCxnSpPr>
          <p:cNvPr id="201" name="Google Shape;201;p40"/>
          <p:cNvCxnSpPr/>
          <p:nvPr/>
        </p:nvCxnSpPr>
        <p:spPr>
          <a:xfrm flipH="1" rot="10800000">
            <a:off x="4760213" y="838125"/>
            <a:ext cx="3811200" cy="300"/>
          </a:xfrm>
          <a:prstGeom prst="straightConnector1">
            <a:avLst/>
          </a:prstGeom>
          <a:noFill/>
          <a:ln cap="flat" cmpd="sng" w="9525">
            <a:solidFill>
              <a:srgbClr val="16140C"/>
            </a:solidFill>
            <a:prstDash val="solid"/>
            <a:round/>
            <a:headEnd len="sm" w="sm" type="none"/>
            <a:tailEnd len="sm" w="sm"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Title (Small)" showMasterSp="0">
  <p:cSld name="TITLE_AND_BODY_4_1_1">
    <p:bg>
      <p:bgPr>
        <a:solidFill>
          <a:schemeClr val="lt1"/>
        </a:solidFill>
      </p:bgPr>
    </p:bg>
    <p:spTree>
      <p:nvGrpSpPr>
        <p:cNvPr id="202" name="Shape 202"/>
        <p:cNvGrpSpPr/>
        <p:nvPr/>
      </p:nvGrpSpPr>
      <p:grpSpPr>
        <a:xfrm>
          <a:off x="0" y="0"/>
          <a:ext cx="0" cy="0"/>
          <a:chOff x="0" y="0"/>
          <a:chExt cx="0" cy="0"/>
        </a:xfrm>
      </p:grpSpPr>
      <p:sp>
        <p:nvSpPr>
          <p:cNvPr id="203" name="Google Shape;203;p41"/>
          <p:cNvSpPr txBox="1"/>
          <p:nvPr>
            <p:ph type="title"/>
          </p:nvPr>
        </p:nvSpPr>
        <p:spPr>
          <a:xfrm>
            <a:off x="571500" y="1028700"/>
            <a:ext cx="4009200" cy="3543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Title (Large)" showMasterSp="0">
  <p:cSld name="TITLE_AND_BODY_4_1_1_1">
    <p:bg>
      <p:bgPr>
        <a:solidFill>
          <a:schemeClr val="lt1"/>
        </a:solidFill>
      </p:bgPr>
    </p:bg>
    <p:spTree>
      <p:nvGrpSpPr>
        <p:cNvPr id="204" name="Shape 204"/>
        <p:cNvGrpSpPr/>
        <p:nvPr/>
      </p:nvGrpSpPr>
      <p:grpSpPr>
        <a:xfrm>
          <a:off x="0" y="0"/>
          <a:ext cx="0" cy="0"/>
          <a:chOff x="0" y="0"/>
          <a:chExt cx="0" cy="0"/>
        </a:xfrm>
      </p:grpSpPr>
      <p:sp>
        <p:nvSpPr>
          <p:cNvPr id="205" name="Google Shape;205;p42"/>
          <p:cNvSpPr txBox="1"/>
          <p:nvPr>
            <p:ph type="title"/>
          </p:nvPr>
        </p:nvSpPr>
        <p:spPr>
          <a:xfrm>
            <a:off x="571500" y="1028700"/>
            <a:ext cx="4009200" cy="3543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4100"/>
              <a:buFont typeface="DM Serif Text"/>
              <a:buNone/>
              <a:defRPr b="0" i="0" sz="4100" u="none" cap="none" strike="noStrike">
                <a:solidFill>
                  <a:srgbClr val="000000"/>
                </a:solidFill>
                <a:latin typeface="DM Serif Text"/>
                <a:ea typeface="DM Serif Text"/>
                <a:cs typeface="DM Serif Text"/>
                <a:sym typeface="DM Serif Text"/>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Picture" showMasterSp="0">
  <p:cSld name="TITLE_AND_BODY_4_1_1_1_1_1">
    <p:bg>
      <p:bgPr>
        <a:solidFill>
          <a:schemeClr val="lt1"/>
        </a:solidFill>
      </p:bgPr>
    </p:bg>
    <p:spTree>
      <p:nvGrpSpPr>
        <p:cNvPr id="206" name="Shape 206"/>
        <p:cNvGrpSpPr/>
        <p:nvPr/>
      </p:nvGrpSpPr>
      <p:grpSpPr>
        <a:xfrm>
          <a:off x="0" y="0"/>
          <a:ext cx="0" cy="0"/>
          <a:chOff x="0" y="0"/>
          <a:chExt cx="0" cy="0"/>
        </a:xfrm>
      </p:grpSpPr>
      <p:sp>
        <p:nvSpPr>
          <p:cNvPr id="207" name="Google Shape;207;p43"/>
          <p:cNvSpPr/>
          <p:nvPr>
            <p:ph idx="2" type="pic"/>
          </p:nvPr>
        </p:nvSpPr>
        <p:spPr>
          <a:xfrm>
            <a:off x="572588" y="3428475"/>
            <a:ext cx="780000" cy="780000"/>
          </a:xfrm>
          <a:prstGeom prst="ellipse">
            <a:avLst/>
          </a:prstGeom>
          <a:noFill/>
          <a:ln>
            <a:noFill/>
          </a:ln>
        </p:spPr>
      </p:sp>
      <p:sp>
        <p:nvSpPr>
          <p:cNvPr id="208" name="Google Shape;208;p43"/>
          <p:cNvSpPr txBox="1"/>
          <p:nvPr>
            <p:ph type="title"/>
          </p:nvPr>
        </p:nvSpPr>
        <p:spPr>
          <a:xfrm>
            <a:off x="571500" y="1028700"/>
            <a:ext cx="4009200" cy="22305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9pPr>
          </a:lstStyle>
          <a:p/>
        </p:txBody>
      </p:sp>
      <p:sp>
        <p:nvSpPr>
          <p:cNvPr id="209" name="Google Shape;209;p43"/>
          <p:cNvSpPr/>
          <p:nvPr>
            <p:ph idx="3" type="pic"/>
          </p:nvPr>
        </p:nvSpPr>
        <p:spPr>
          <a:xfrm>
            <a:off x="5909012" y="569763"/>
            <a:ext cx="2662500" cy="3993600"/>
          </a:xfrm>
          <a:prstGeom prst="rect">
            <a:avLst/>
          </a:prstGeom>
          <a:noFill/>
          <a:ln>
            <a:noFill/>
          </a:ln>
        </p:spPr>
      </p:sp>
      <p:sp>
        <p:nvSpPr>
          <p:cNvPr id="210" name="Google Shape;210;p43"/>
          <p:cNvSpPr txBox="1"/>
          <p:nvPr>
            <p:ph idx="4" type="title"/>
          </p:nvPr>
        </p:nvSpPr>
        <p:spPr>
          <a:xfrm>
            <a:off x="1543088" y="3602625"/>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211" name="Google Shape;211;p43"/>
          <p:cNvSpPr txBox="1"/>
          <p:nvPr>
            <p:ph idx="5" type="title"/>
          </p:nvPr>
        </p:nvSpPr>
        <p:spPr>
          <a:xfrm>
            <a:off x="1543088" y="3861225"/>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Double" showMasterSp="0">
  <p:cSld name="TITLE_AND_BODY_4_1_1_1_1_1_1_1">
    <p:bg>
      <p:bgPr>
        <a:solidFill>
          <a:schemeClr val="lt1"/>
        </a:solidFill>
      </p:bgPr>
    </p:bg>
    <p:spTree>
      <p:nvGrpSpPr>
        <p:cNvPr id="212" name="Shape 212"/>
        <p:cNvGrpSpPr/>
        <p:nvPr/>
      </p:nvGrpSpPr>
      <p:grpSpPr>
        <a:xfrm>
          <a:off x="0" y="0"/>
          <a:ext cx="0" cy="0"/>
          <a:chOff x="0" y="0"/>
          <a:chExt cx="0" cy="0"/>
        </a:xfrm>
      </p:grpSpPr>
      <p:sp>
        <p:nvSpPr>
          <p:cNvPr id="213" name="Google Shape;213;p44"/>
          <p:cNvSpPr/>
          <p:nvPr>
            <p:ph idx="2" type="pic"/>
          </p:nvPr>
        </p:nvSpPr>
        <p:spPr>
          <a:xfrm>
            <a:off x="5408988" y="3084375"/>
            <a:ext cx="780000" cy="780000"/>
          </a:xfrm>
          <a:prstGeom prst="ellipse">
            <a:avLst/>
          </a:prstGeom>
          <a:noFill/>
          <a:ln>
            <a:noFill/>
          </a:ln>
        </p:spPr>
      </p:sp>
      <p:sp>
        <p:nvSpPr>
          <p:cNvPr id="214" name="Google Shape;214;p44"/>
          <p:cNvSpPr txBox="1"/>
          <p:nvPr>
            <p:ph type="title"/>
          </p:nvPr>
        </p:nvSpPr>
        <p:spPr>
          <a:xfrm>
            <a:off x="780925" y="1278825"/>
            <a:ext cx="2954100" cy="1293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215" name="Google Shape;215;p44"/>
          <p:cNvSpPr txBox="1"/>
          <p:nvPr>
            <p:ph idx="3" type="title"/>
          </p:nvPr>
        </p:nvSpPr>
        <p:spPr>
          <a:xfrm>
            <a:off x="5480688" y="1278825"/>
            <a:ext cx="2954100" cy="1293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216" name="Google Shape;216;p44"/>
          <p:cNvSpPr/>
          <p:nvPr>
            <p:ph idx="4" type="pic"/>
          </p:nvPr>
        </p:nvSpPr>
        <p:spPr>
          <a:xfrm>
            <a:off x="709225" y="3084375"/>
            <a:ext cx="780000" cy="780000"/>
          </a:xfrm>
          <a:prstGeom prst="ellipse">
            <a:avLst/>
          </a:prstGeom>
          <a:noFill/>
          <a:ln>
            <a:noFill/>
          </a:ln>
        </p:spPr>
      </p:sp>
      <p:sp>
        <p:nvSpPr>
          <p:cNvPr id="217" name="Google Shape;217;p44"/>
          <p:cNvSpPr txBox="1"/>
          <p:nvPr>
            <p:ph idx="5" type="title"/>
          </p:nvPr>
        </p:nvSpPr>
        <p:spPr>
          <a:xfrm>
            <a:off x="1733588" y="3258525"/>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218" name="Google Shape;218;p44"/>
          <p:cNvSpPr txBox="1"/>
          <p:nvPr>
            <p:ph idx="6" type="title"/>
          </p:nvPr>
        </p:nvSpPr>
        <p:spPr>
          <a:xfrm>
            <a:off x="1733588" y="3517125"/>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219" name="Google Shape;219;p44"/>
          <p:cNvSpPr txBox="1"/>
          <p:nvPr>
            <p:ph idx="7" type="title"/>
          </p:nvPr>
        </p:nvSpPr>
        <p:spPr>
          <a:xfrm>
            <a:off x="6379488" y="3258525"/>
            <a:ext cx="1936500" cy="231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500"/>
              <a:buFont typeface="IBM Plex Sans SemiBold"/>
              <a:buNone/>
              <a:defRPr b="0" i="0" sz="7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5100"/>
              <a:buFont typeface="IBM Plex Sans SemiBold"/>
              <a:buNone/>
              <a:defRPr b="0" i="0" sz="5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220" name="Google Shape;220;p44"/>
          <p:cNvSpPr txBox="1"/>
          <p:nvPr>
            <p:ph idx="8" type="title"/>
          </p:nvPr>
        </p:nvSpPr>
        <p:spPr>
          <a:xfrm>
            <a:off x="6379488" y="3517125"/>
            <a:ext cx="1936500" cy="1731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Six + Matcha" showMasterSp="0">
  <p:cSld name="TITLE_AND_BODY_4_1_1_1_1_1_1_1_1_1">
    <p:bg>
      <p:bgPr>
        <a:solidFill>
          <a:schemeClr val="lt1"/>
        </a:solidFill>
      </p:bgPr>
    </p:bg>
    <p:spTree>
      <p:nvGrpSpPr>
        <p:cNvPr id="221" name="Shape 221"/>
        <p:cNvGrpSpPr/>
        <p:nvPr/>
      </p:nvGrpSpPr>
      <p:grpSpPr>
        <a:xfrm>
          <a:off x="0" y="0"/>
          <a:ext cx="0" cy="0"/>
          <a:chOff x="0" y="0"/>
          <a:chExt cx="0" cy="0"/>
        </a:xfrm>
      </p:grpSpPr>
      <p:sp>
        <p:nvSpPr>
          <p:cNvPr id="222" name="Google Shape;222;p45"/>
          <p:cNvSpPr/>
          <p:nvPr/>
        </p:nvSpPr>
        <p:spPr>
          <a:xfrm>
            <a:off x="575150" y="1021970"/>
            <a:ext cx="2573400" cy="1710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223" name="Google Shape;223;p45"/>
          <p:cNvSpPr txBox="1"/>
          <p:nvPr>
            <p:ph type="title"/>
          </p:nvPr>
        </p:nvSpPr>
        <p:spPr>
          <a:xfrm>
            <a:off x="800725" y="2209665"/>
            <a:ext cx="2117700" cy="1539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1pPr>
            <a:lvl2pPr lvl="1"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2pPr>
            <a:lvl3pPr lvl="2"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3pPr>
            <a:lvl4pPr lvl="3"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4pPr>
            <a:lvl5pPr lvl="4"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5pPr>
            <a:lvl6pPr lvl="5"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6pPr>
            <a:lvl7pPr lvl="6"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7pPr>
            <a:lvl8pPr lvl="7"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8pPr>
            <a:lvl9pPr lvl="8"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224" name="Google Shape;224;p45"/>
          <p:cNvSpPr txBox="1"/>
          <p:nvPr>
            <p:ph idx="2" type="title"/>
          </p:nvPr>
        </p:nvSpPr>
        <p:spPr>
          <a:xfrm>
            <a:off x="800725" y="2406056"/>
            <a:ext cx="2117700" cy="10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1pPr>
            <a:lvl2pPr lvl="1"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2pPr>
            <a:lvl3pPr lvl="2"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3pPr>
            <a:lvl4pPr lvl="3"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4pPr>
            <a:lvl5pPr lvl="4"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5pPr>
            <a:lvl6pPr lvl="5"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6pPr>
            <a:lvl7pPr lvl="6"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7pPr>
            <a:lvl8pPr lvl="7"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8pPr>
            <a:lvl9pPr lvl="8"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9pPr>
          </a:lstStyle>
          <a:p/>
        </p:txBody>
      </p:sp>
      <p:sp>
        <p:nvSpPr>
          <p:cNvPr id="225" name="Google Shape;225;p45"/>
          <p:cNvSpPr txBox="1"/>
          <p:nvPr>
            <p:ph idx="3" type="title"/>
          </p:nvPr>
        </p:nvSpPr>
        <p:spPr>
          <a:xfrm>
            <a:off x="801513" y="1249313"/>
            <a:ext cx="2117700" cy="805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226" name="Google Shape;226;p45"/>
          <p:cNvSpPr txBox="1"/>
          <p:nvPr>
            <p:ph idx="4" type="title"/>
          </p:nvPr>
        </p:nvSpPr>
        <p:spPr>
          <a:xfrm>
            <a:off x="571500" y="571500"/>
            <a:ext cx="79956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227" name="Google Shape;227;p45"/>
          <p:cNvSpPr/>
          <p:nvPr/>
        </p:nvSpPr>
        <p:spPr>
          <a:xfrm>
            <a:off x="5997100" y="2861545"/>
            <a:ext cx="2573400" cy="1710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228" name="Google Shape;228;p45"/>
          <p:cNvSpPr/>
          <p:nvPr/>
        </p:nvSpPr>
        <p:spPr>
          <a:xfrm>
            <a:off x="3286125" y="2861545"/>
            <a:ext cx="2573400" cy="1710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229" name="Google Shape;229;p45"/>
          <p:cNvSpPr/>
          <p:nvPr/>
        </p:nvSpPr>
        <p:spPr>
          <a:xfrm>
            <a:off x="5995425" y="1021970"/>
            <a:ext cx="2573400" cy="1710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230" name="Google Shape;230;p45"/>
          <p:cNvSpPr/>
          <p:nvPr/>
        </p:nvSpPr>
        <p:spPr>
          <a:xfrm>
            <a:off x="3285288" y="1021970"/>
            <a:ext cx="2573400" cy="1710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231" name="Google Shape;231;p45"/>
          <p:cNvSpPr/>
          <p:nvPr/>
        </p:nvSpPr>
        <p:spPr>
          <a:xfrm>
            <a:off x="575150" y="2861545"/>
            <a:ext cx="2573400" cy="1710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232" name="Google Shape;232;p45"/>
          <p:cNvSpPr/>
          <p:nvPr/>
        </p:nvSpPr>
        <p:spPr>
          <a:xfrm>
            <a:off x="575150" y="2656220"/>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chemeClr val="dk1"/>
              </a:solidFill>
              <a:latin typeface="IBM Plex Mono"/>
              <a:ea typeface="IBM Plex Mono"/>
              <a:cs typeface="IBM Plex Mono"/>
              <a:sym typeface="IBM Plex Mono"/>
            </a:endParaRPr>
          </a:p>
        </p:txBody>
      </p:sp>
      <p:sp>
        <p:nvSpPr>
          <p:cNvPr id="233" name="Google Shape;233;p45"/>
          <p:cNvSpPr/>
          <p:nvPr/>
        </p:nvSpPr>
        <p:spPr>
          <a:xfrm>
            <a:off x="3285288" y="2656220"/>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chemeClr val="dk1"/>
              </a:solidFill>
              <a:latin typeface="IBM Plex Mono"/>
              <a:ea typeface="IBM Plex Mono"/>
              <a:cs typeface="IBM Plex Mono"/>
              <a:sym typeface="IBM Plex Mono"/>
            </a:endParaRPr>
          </a:p>
        </p:txBody>
      </p:sp>
      <p:sp>
        <p:nvSpPr>
          <p:cNvPr id="234" name="Google Shape;234;p45"/>
          <p:cNvSpPr/>
          <p:nvPr/>
        </p:nvSpPr>
        <p:spPr>
          <a:xfrm>
            <a:off x="5995425" y="2656220"/>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chemeClr val="dk1"/>
              </a:solidFill>
              <a:latin typeface="IBM Plex Mono"/>
              <a:ea typeface="IBM Plex Mono"/>
              <a:cs typeface="IBM Plex Mono"/>
              <a:sym typeface="IBM Plex Mono"/>
            </a:endParaRPr>
          </a:p>
        </p:txBody>
      </p:sp>
      <p:sp>
        <p:nvSpPr>
          <p:cNvPr id="235" name="Google Shape;235;p45"/>
          <p:cNvSpPr/>
          <p:nvPr/>
        </p:nvSpPr>
        <p:spPr>
          <a:xfrm>
            <a:off x="575988" y="449579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236" name="Google Shape;236;p45"/>
          <p:cNvSpPr/>
          <p:nvPr/>
        </p:nvSpPr>
        <p:spPr>
          <a:xfrm>
            <a:off x="3286125" y="449579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237" name="Google Shape;237;p45"/>
          <p:cNvSpPr/>
          <p:nvPr/>
        </p:nvSpPr>
        <p:spPr>
          <a:xfrm>
            <a:off x="5996263" y="449579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238" name="Google Shape;238;p45"/>
          <p:cNvSpPr txBox="1"/>
          <p:nvPr>
            <p:ph idx="5" type="title"/>
          </p:nvPr>
        </p:nvSpPr>
        <p:spPr>
          <a:xfrm>
            <a:off x="3512819" y="2205859"/>
            <a:ext cx="2117700" cy="1539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1pPr>
            <a:lvl2pPr lvl="1"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2pPr>
            <a:lvl3pPr lvl="2"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3pPr>
            <a:lvl4pPr lvl="3"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4pPr>
            <a:lvl5pPr lvl="4"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5pPr>
            <a:lvl6pPr lvl="5"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6pPr>
            <a:lvl7pPr lvl="6"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7pPr>
            <a:lvl8pPr lvl="7"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8pPr>
            <a:lvl9pPr lvl="8"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239" name="Google Shape;239;p45"/>
          <p:cNvSpPr txBox="1"/>
          <p:nvPr>
            <p:ph idx="6" type="title"/>
          </p:nvPr>
        </p:nvSpPr>
        <p:spPr>
          <a:xfrm>
            <a:off x="3512819" y="2402250"/>
            <a:ext cx="2117700" cy="10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1pPr>
            <a:lvl2pPr lvl="1"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2pPr>
            <a:lvl3pPr lvl="2"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3pPr>
            <a:lvl4pPr lvl="3"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4pPr>
            <a:lvl5pPr lvl="4"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5pPr>
            <a:lvl6pPr lvl="5"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6pPr>
            <a:lvl7pPr lvl="6"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7pPr>
            <a:lvl8pPr lvl="7"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8pPr>
            <a:lvl9pPr lvl="8"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9pPr>
          </a:lstStyle>
          <a:p/>
        </p:txBody>
      </p:sp>
      <p:sp>
        <p:nvSpPr>
          <p:cNvPr id="240" name="Google Shape;240;p45"/>
          <p:cNvSpPr txBox="1"/>
          <p:nvPr>
            <p:ph idx="7" type="title"/>
          </p:nvPr>
        </p:nvSpPr>
        <p:spPr>
          <a:xfrm>
            <a:off x="3513606" y="1245506"/>
            <a:ext cx="2117700" cy="805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241" name="Google Shape;241;p45"/>
          <p:cNvSpPr txBox="1"/>
          <p:nvPr>
            <p:ph idx="8" type="title"/>
          </p:nvPr>
        </p:nvSpPr>
        <p:spPr>
          <a:xfrm>
            <a:off x="6224906" y="2205859"/>
            <a:ext cx="2117700" cy="1539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1pPr>
            <a:lvl2pPr lvl="1"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2pPr>
            <a:lvl3pPr lvl="2"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3pPr>
            <a:lvl4pPr lvl="3"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4pPr>
            <a:lvl5pPr lvl="4"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5pPr>
            <a:lvl6pPr lvl="5"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6pPr>
            <a:lvl7pPr lvl="6"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7pPr>
            <a:lvl8pPr lvl="7"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8pPr>
            <a:lvl9pPr lvl="8"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242" name="Google Shape;242;p45"/>
          <p:cNvSpPr txBox="1"/>
          <p:nvPr>
            <p:ph idx="9" type="title"/>
          </p:nvPr>
        </p:nvSpPr>
        <p:spPr>
          <a:xfrm>
            <a:off x="6224906" y="2402250"/>
            <a:ext cx="2117700" cy="10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1pPr>
            <a:lvl2pPr lvl="1"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2pPr>
            <a:lvl3pPr lvl="2"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3pPr>
            <a:lvl4pPr lvl="3"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4pPr>
            <a:lvl5pPr lvl="4"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5pPr>
            <a:lvl6pPr lvl="5"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6pPr>
            <a:lvl7pPr lvl="6"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7pPr>
            <a:lvl8pPr lvl="7"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8pPr>
            <a:lvl9pPr lvl="8"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9pPr>
          </a:lstStyle>
          <a:p/>
        </p:txBody>
      </p:sp>
      <p:sp>
        <p:nvSpPr>
          <p:cNvPr id="243" name="Google Shape;243;p45"/>
          <p:cNvSpPr txBox="1"/>
          <p:nvPr>
            <p:ph idx="13" type="title"/>
          </p:nvPr>
        </p:nvSpPr>
        <p:spPr>
          <a:xfrm>
            <a:off x="6225694" y="1245506"/>
            <a:ext cx="2117700" cy="805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244" name="Google Shape;244;p45"/>
          <p:cNvSpPr txBox="1"/>
          <p:nvPr>
            <p:ph idx="14" type="title"/>
          </p:nvPr>
        </p:nvSpPr>
        <p:spPr>
          <a:xfrm>
            <a:off x="800338" y="4048678"/>
            <a:ext cx="2117700" cy="1539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1pPr>
            <a:lvl2pPr lvl="1"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2pPr>
            <a:lvl3pPr lvl="2"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3pPr>
            <a:lvl4pPr lvl="3"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4pPr>
            <a:lvl5pPr lvl="4"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5pPr>
            <a:lvl6pPr lvl="5"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6pPr>
            <a:lvl7pPr lvl="6"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7pPr>
            <a:lvl8pPr lvl="7"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8pPr>
            <a:lvl9pPr lvl="8"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245" name="Google Shape;245;p45"/>
          <p:cNvSpPr txBox="1"/>
          <p:nvPr>
            <p:ph idx="15" type="title"/>
          </p:nvPr>
        </p:nvSpPr>
        <p:spPr>
          <a:xfrm>
            <a:off x="800338" y="4245069"/>
            <a:ext cx="2117700" cy="10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1pPr>
            <a:lvl2pPr lvl="1"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2pPr>
            <a:lvl3pPr lvl="2"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3pPr>
            <a:lvl4pPr lvl="3"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4pPr>
            <a:lvl5pPr lvl="4"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5pPr>
            <a:lvl6pPr lvl="5"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6pPr>
            <a:lvl7pPr lvl="6"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7pPr>
            <a:lvl8pPr lvl="7"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8pPr>
            <a:lvl9pPr lvl="8"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9pPr>
          </a:lstStyle>
          <a:p/>
        </p:txBody>
      </p:sp>
      <p:sp>
        <p:nvSpPr>
          <p:cNvPr id="246" name="Google Shape;246;p45"/>
          <p:cNvSpPr txBox="1"/>
          <p:nvPr>
            <p:ph idx="16" type="title"/>
          </p:nvPr>
        </p:nvSpPr>
        <p:spPr>
          <a:xfrm>
            <a:off x="801125" y="3088325"/>
            <a:ext cx="2117700" cy="805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247" name="Google Shape;247;p45"/>
          <p:cNvSpPr txBox="1"/>
          <p:nvPr>
            <p:ph idx="17" type="title"/>
          </p:nvPr>
        </p:nvSpPr>
        <p:spPr>
          <a:xfrm>
            <a:off x="3512431" y="4044871"/>
            <a:ext cx="2117700" cy="1539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1pPr>
            <a:lvl2pPr lvl="1"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2pPr>
            <a:lvl3pPr lvl="2"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3pPr>
            <a:lvl4pPr lvl="3"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4pPr>
            <a:lvl5pPr lvl="4"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5pPr>
            <a:lvl6pPr lvl="5"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6pPr>
            <a:lvl7pPr lvl="6"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7pPr>
            <a:lvl8pPr lvl="7"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8pPr>
            <a:lvl9pPr lvl="8"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248" name="Google Shape;248;p45"/>
          <p:cNvSpPr txBox="1"/>
          <p:nvPr>
            <p:ph idx="18" type="title"/>
          </p:nvPr>
        </p:nvSpPr>
        <p:spPr>
          <a:xfrm>
            <a:off x="3512431" y="4241263"/>
            <a:ext cx="2117700" cy="10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1pPr>
            <a:lvl2pPr lvl="1"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2pPr>
            <a:lvl3pPr lvl="2"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3pPr>
            <a:lvl4pPr lvl="3"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4pPr>
            <a:lvl5pPr lvl="4"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5pPr>
            <a:lvl6pPr lvl="5"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6pPr>
            <a:lvl7pPr lvl="6"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7pPr>
            <a:lvl8pPr lvl="7"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8pPr>
            <a:lvl9pPr lvl="8"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9pPr>
          </a:lstStyle>
          <a:p/>
        </p:txBody>
      </p:sp>
      <p:sp>
        <p:nvSpPr>
          <p:cNvPr id="249" name="Google Shape;249;p45"/>
          <p:cNvSpPr txBox="1"/>
          <p:nvPr>
            <p:ph idx="19" type="title"/>
          </p:nvPr>
        </p:nvSpPr>
        <p:spPr>
          <a:xfrm>
            <a:off x="3513219" y="3084519"/>
            <a:ext cx="2117700" cy="805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250" name="Google Shape;250;p45"/>
          <p:cNvSpPr txBox="1"/>
          <p:nvPr>
            <p:ph idx="20" type="title"/>
          </p:nvPr>
        </p:nvSpPr>
        <p:spPr>
          <a:xfrm>
            <a:off x="6224519" y="4044871"/>
            <a:ext cx="2117700" cy="1539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1pPr>
            <a:lvl2pPr lvl="1"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2pPr>
            <a:lvl3pPr lvl="2"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3pPr>
            <a:lvl4pPr lvl="3"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4pPr>
            <a:lvl5pPr lvl="4"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5pPr>
            <a:lvl6pPr lvl="5"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6pPr>
            <a:lvl7pPr lvl="6"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7pPr>
            <a:lvl8pPr lvl="7"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8pPr>
            <a:lvl9pPr lvl="8" marR="0" rtl="0" algn="r">
              <a:lnSpc>
                <a:spcPct val="100000"/>
              </a:lnSpc>
              <a:spcBef>
                <a:spcPts val="0"/>
              </a:spcBef>
              <a:spcAft>
                <a:spcPts val="0"/>
              </a:spcAft>
              <a:buClr>
                <a:schemeClr val="dk1"/>
              </a:buClr>
              <a:buSzPts val="1000"/>
              <a:buFont typeface="IBM Plex Sans SemiBold"/>
              <a:buNone/>
              <a:defRPr b="0" i="0" sz="10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251" name="Google Shape;251;p45"/>
          <p:cNvSpPr txBox="1"/>
          <p:nvPr>
            <p:ph idx="21" type="title"/>
          </p:nvPr>
        </p:nvSpPr>
        <p:spPr>
          <a:xfrm>
            <a:off x="6224519" y="4241263"/>
            <a:ext cx="2117700" cy="10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1pPr>
            <a:lvl2pPr lvl="1"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2pPr>
            <a:lvl3pPr lvl="2"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3pPr>
            <a:lvl4pPr lvl="3"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4pPr>
            <a:lvl5pPr lvl="4"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5pPr>
            <a:lvl6pPr lvl="5"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6pPr>
            <a:lvl7pPr lvl="6"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7pPr>
            <a:lvl8pPr lvl="7"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8pPr>
            <a:lvl9pPr lvl="8" marR="0" rtl="0" algn="r">
              <a:lnSpc>
                <a:spcPct val="100000"/>
              </a:lnSpc>
              <a:spcBef>
                <a:spcPts val="0"/>
              </a:spcBef>
              <a:spcAft>
                <a:spcPts val="0"/>
              </a:spcAft>
              <a:buClr>
                <a:schemeClr val="dk1"/>
              </a:buClr>
              <a:buSzPts val="800"/>
              <a:buFont typeface="IBM Plex Sans"/>
              <a:buNone/>
              <a:defRPr b="0" i="0" sz="800" u="none" cap="none" strike="noStrike">
                <a:solidFill>
                  <a:srgbClr val="000000"/>
                </a:solidFill>
                <a:latin typeface="IBM Plex Sans"/>
                <a:ea typeface="IBM Plex Sans"/>
                <a:cs typeface="IBM Plex Sans"/>
                <a:sym typeface="IBM Plex Sans"/>
              </a:defRPr>
            </a:lvl9pPr>
          </a:lstStyle>
          <a:p/>
        </p:txBody>
      </p:sp>
      <p:sp>
        <p:nvSpPr>
          <p:cNvPr id="252" name="Google Shape;252;p45"/>
          <p:cNvSpPr txBox="1"/>
          <p:nvPr>
            <p:ph idx="22" type="title"/>
          </p:nvPr>
        </p:nvSpPr>
        <p:spPr>
          <a:xfrm>
            <a:off x="6225306" y="3084519"/>
            <a:ext cx="2117700" cy="805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Four icons" showMasterSp="0">
  <p:cSld name="TITLE_AND_BODY_4_1_1_1_1_1_1_1_1_1_1">
    <p:bg>
      <p:bgPr>
        <a:solidFill>
          <a:schemeClr val="lt1"/>
        </a:solidFill>
      </p:bgPr>
    </p:bg>
    <p:spTree>
      <p:nvGrpSpPr>
        <p:cNvPr id="253" name="Shape 253"/>
        <p:cNvGrpSpPr/>
        <p:nvPr/>
      </p:nvGrpSpPr>
      <p:grpSpPr>
        <a:xfrm>
          <a:off x="0" y="0"/>
          <a:ext cx="0" cy="0"/>
          <a:chOff x="0" y="0"/>
          <a:chExt cx="0" cy="0"/>
        </a:xfrm>
      </p:grpSpPr>
      <p:sp>
        <p:nvSpPr>
          <p:cNvPr id="254" name="Google Shape;254;p46"/>
          <p:cNvSpPr txBox="1"/>
          <p:nvPr>
            <p:ph type="title"/>
          </p:nvPr>
        </p:nvSpPr>
        <p:spPr>
          <a:xfrm>
            <a:off x="684888" y="3226005"/>
            <a:ext cx="1774500" cy="21180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255" name="Google Shape;255;p46"/>
          <p:cNvSpPr txBox="1"/>
          <p:nvPr>
            <p:ph idx="2" type="title"/>
          </p:nvPr>
        </p:nvSpPr>
        <p:spPr>
          <a:xfrm>
            <a:off x="2680763" y="3224607"/>
            <a:ext cx="1774500" cy="21180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256" name="Google Shape;256;p46"/>
          <p:cNvSpPr txBox="1"/>
          <p:nvPr>
            <p:ph idx="3" type="title"/>
          </p:nvPr>
        </p:nvSpPr>
        <p:spPr>
          <a:xfrm>
            <a:off x="4676638" y="3225311"/>
            <a:ext cx="1774500" cy="21180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257" name="Google Shape;257;p46"/>
          <p:cNvSpPr txBox="1"/>
          <p:nvPr>
            <p:ph idx="4" type="title"/>
          </p:nvPr>
        </p:nvSpPr>
        <p:spPr>
          <a:xfrm>
            <a:off x="6672513" y="3223913"/>
            <a:ext cx="1774500" cy="21180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258" name="Google Shape;258;p46"/>
          <p:cNvSpPr txBox="1"/>
          <p:nvPr>
            <p:ph idx="5"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2pPr>
            <a:lvl3pPr lvl="2"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3pPr>
            <a:lvl4pPr lvl="3"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4pPr>
            <a:lvl5pPr lvl="4"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5pPr>
            <a:lvl6pPr lvl="5"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6pPr>
            <a:lvl7pPr lvl="6"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7pPr>
            <a:lvl8pPr lvl="7"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8pPr>
            <a:lvl9pPr lvl="8"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Three icons" showMasterSp="0">
  <p:cSld name="TITLE_AND_BODY_4_1_1_1_1_1_1_1_1_1_1_1">
    <p:bg>
      <p:bgPr>
        <a:solidFill>
          <a:schemeClr val="lt1"/>
        </a:solidFill>
      </p:bgPr>
    </p:bg>
    <p:spTree>
      <p:nvGrpSpPr>
        <p:cNvPr id="259" name="Shape 259"/>
        <p:cNvGrpSpPr/>
        <p:nvPr/>
      </p:nvGrpSpPr>
      <p:grpSpPr>
        <a:xfrm>
          <a:off x="0" y="0"/>
          <a:ext cx="0" cy="0"/>
          <a:chOff x="0" y="0"/>
          <a:chExt cx="0" cy="0"/>
        </a:xfrm>
      </p:grpSpPr>
      <p:sp>
        <p:nvSpPr>
          <p:cNvPr id="260" name="Google Shape;260;p47"/>
          <p:cNvSpPr txBox="1"/>
          <p:nvPr>
            <p:ph type="title"/>
          </p:nvPr>
        </p:nvSpPr>
        <p:spPr>
          <a:xfrm>
            <a:off x="1017738" y="3492705"/>
            <a:ext cx="1774500" cy="2118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9pPr>
          </a:lstStyle>
          <a:p/>
        </p:txBody>
      </p:sp>
      <p:sp>
        <p:nvSpPr>
          <p:cNvPr id="261" name="Google Shape;261;p47"/>
          <p:cNvSpPr txBox="1"/>
          <p:nvPr>
            <p:ph idx="2" type="title"/>
          </p:nvPr>
        </p:nvSpPr>
        <p:spPr>
          <a:xfrm>
            <a:off x="3686538" y="3491307"/>
            <a:ext cx="1774500" cy="2118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9pPr>
          </a:lstStyle>
          <a:p/>
        </p:txBody>
      </p:sp>
      <p:sp>
        <p:nvSpPr>
          <p:cNvPr id="262" name="Google Shape;262;p47"/>
          <p:cNvSpPr txBox="1"/>
          <p:nvPr>
            <p:ph idx="3" type="title"/>
          </p:nvPr>
        </p:nvSpPr>
        <p:spPr>
          <a:xfrm>
            <a:off x="6104113" y="3492011"/>
            <a:ext cx="1774500" cy="2118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200"/>
              <a:buFont typeface="IBM Plex Sans"/>
              <a:buNone/>
              <a:defRPr b="0" i="0" sz="1200" u="none" cap="none" strike="noStrike">
                <a:solidFill>
                  <a:srgbClr val="000000"/>
                </a:solidFill>
                <a:latin typeface="IBM Plex Sans"/>
                <a:ea typeface="IBM Plex Sans"/>
                <a:cs typeface="IBM Plex Sans"/>
                <a:sym typeface="IBM Plex Sans"/>
              </a:defRPr>
            </a:lvl9pPr>
          </a:lstStyle>
          <a:p/>
        </p:txBody>
      </p:sp>
      <p:sp>
        <p:nvSpPr>
          <p:cNvPr id="263" name="Google Shape;263;p47"/>
          <p:cNvSpPr txBox="1"/>
          <p:nvPr>
            <p:ph idx="4"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Three stats" showMasterSp="0">
  <p:cSld name="TITLE_AND_BODY_4_1_1_1_1_1_1_1_1_1_1_1_2">
    <p:bg>
      <p:bgPr>
        <a:solidFill>
          <a:schemeClr val="lt1"/>
        </a:solidFill>
      </p:bgPr>
    </p:bg>
    <p:spTree>
      <p:nvGrpSpPr>
        <p:cNvPr id="264" name="Shape 264"/>
        <p:cNvGrpSpPr/>
        <p:nvPr/>
      </p:nvGrpSpPr>
      <p:grpSpPr>
        <a:xfrm>
          <a:off x="0" y="0"/>
          <a:ext cx="0" cy="0"/>
          <a:chOff x="0" y="0"/>
          <a:chExt cx="0" cy="0"/>
        </a:xfrm>
      </p:grpSpPr>
      <p:sp>
        <p:nvSpPr>
          <p:cNvPr id="265" name="Google Shape;265;p48"/>
          <p:cNvSpPr txBox="1"/>
          <p:nvPr>
            <p:ph idx="1" type="subTitle"/>
          </p:nvPr>
        </p:nvSpPr>
        <p:spPr>
          <a:xfrm>
            <a:off x="769863" y="2713450"/>
            <a:ext cx="2270100" cy="924600"/>
          </a:xfrm>
          <a:prstGeom prst="rect">
            <a:avLst/>
          </a:prstGeom>
          <a:noFill/>
          <a:ln>
            <a:noFill/>
          </a:ln>
        </p:spPr>
        <p:txBody>
          <a:bodyPr anchorCtr="0" anchor="t" bIns="0" lIns="0" spcFirstLastPara="1" rIns="0" wrap="square" tIns="0">
            <a:noAutofit/>
          </a:bodyPr>
          <a:lstStyle>
            <a:lvl1pPr lvl="0" marR="114300" rtl="0" algn="l">
              <a:lnSpc>
                <a:spcPct val="100000"/>
              </a:lnSpc>
              <a:spcBef>
                <a:spcPts val="0"/>
              </a:spcBef>
              <a:spcAft>
                <a:spcPts val="0"/>
              </a:spcAft>
              <a:buClr>
                <a:srgbClr val="000000"/>
              </a:buClr>
              <a:buSzPts val="1500"/>
              <a:buFont typeface="Arial"/>
              <a:buNone/>
              <a:defRPr b="0" i="0" sz="1500" u="none" cap="none" strike="noStrike">
                <a:solidFill>
                  <a:schemeClr val="dk1"/>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9pPr>
          </a:lstStyle>
          <a:p/>
        </p:txBody>
      </p:sp>
      <p:sp>
        <p:nvSpPr>
          <p:cNvPr id="266" name="Google Shape;266;p48"/>
          <p:cNvSpPr txBox="1"/>
          <p:nvPr>
            <p:ph idx="2" type="subTitle"/>
          </p:nvPr>
        </p:nvSpPr>
        <p:spPr>
          <a:xfrm>
            <a:off x="3436988" y="2713450"/>
            <a:ext cx="2270100" cy="924600"/>
          </a:xfrm>
          <a:prstGeom prst="rect">
            <a:avLst/>
          </a:prstGeom>
          <a:noFill/>
          <a:ln>
            <a:noFill/>
          </a:ln>
        </p:spPr>
        <p:txBody>
          <a:bodyPr anchorCtr="0" anchor="t" bIns="0" lIns="0" spcFirstLastPara="1" rIns="0" wrap="square" tIns="0">
            <a:noAutofit/>
          </a:bodyPr>
          <a:lstStyle>
            <a:lvl1pPr lvl="0" marR="114300" rtl="0" algn="l">
              <a:lnSpc>
                <a:spcPct val="100000"/>
              </a:lnSpc>
              <a:spcBef>
                <a:spcPts val="0"/>
              </a:spcBef>
              <a:spcAft>
                <a:spcPts val="0"/>
              </a:spcAft>
              <a:buClr>
                <a:srgbClr val="000000"/>
              </a:buClr>
              <a:buSzPts val="1500"/>
              <a:buFont typeface="Arial"/>
              <a:buNone/>
              <a:defRPr b="0" i="0" sz="1500" u="none" cap="none" strike="noStrike">
                <a:solidFill>
                  <a:schemeClr val="dk1"/>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9pPr>
          </a:lstStyle>
          <a:p/>
        </p:txBody>
      </p:sp>
      <p:sp>
        <p:nvSpPr>
          <p:cNvPr id="267" name="Google Shape;267;p48"/>
          <p:cNvSpPr txBox="1"/>
          <p:nvPr>
            <p:ph idx="3" type="subTitle"/>
          </p:nvPr>
        </p:nvSpPr>
        <p:spPr>
          <a:xfrm>
            <a:off x="6104113" y="2713450"/>
            <a:ext cx="2270100" cy="924600"/>
          </a:xfrm>
          <a:prstGeom prst="rect">
            <a:avLst/>
          </a:prstGeom>
          <a:noFill/>
          <a:ln>
            <a:noFill/>
          </a:ln>
        </p:spPr>
        <p:txBody>
          <a:bodyPr anchorCtr="0" anchor="t" bIns="0" lIns="0" spcFirstLastPara="1" rIns="0" wrap="square" tIns="0">
            <a:noAutofit/>
          </a:bodyPr>
          <a:lstStyle>
            <a:lvl1pPr lvl="0" marR="114300" rtl="0" algn="l">
              <a:lnSpc>
                <a:spcPct val="100000"/>
              </a:lnSpc>
              <a:spcBef>
                <a:spcPts val="0"/>
              </a:spcBef>
              <a:spcAft>
                <a:spcPts val="0"/>
              </a:spcAft>
              <a:buClr>
                <a:srgbClr val="000000"/>
              </a:buClr>
              <a:buSzPts val="1500"/>
              <a:buFont typeface="Arial"/>
              <a:buNone/>
              <a:defRPr b="0" i="0" sz="1500" u="none" cap="none" strike="noStrike">
                <a:solidFill>
                  <a:schemeClr val="dk1"/>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IBM Plex Sans"/>
                <a:ea typeface="IBM Plex Sans"/>
                <a:cs typeface="IBM Plex Sans"/>
                <a:sym typeface="IBM Plex Sans"/>
              </a:defRPr>
            </a:lvl9pPr>
          </a:lstStyle>
          <a:p/>
        </p:txBody>
      </p:sp>
      <p:sp>
        <p:nvSpPr>
          <p:cNvPr id="268" name="Google Shape;268;p48"/>
          <p:cNvSpPr txBox="1"/>
          <p:nvPr>
            <p:ph type="title"/>
          </p:nvPr>
        </p:nvSpPr>
        <p:spPr>
          <a:xfrm>
            <a:off x="771319" y="1787300"/>
            <a:ext cx="2270100" cy="903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accent2"/>
              </a:buClr>
              <a:buSzPts val="5700"/>
              <a:buFont typeface="Questrial"/>
              <a:buNone/>
              <a:defRPr b="1" i="0" sz="48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269" name="Google Shape;269;p48"/>
          <p:cNvSpPr txBox="1"/>
          <p:nvPr>
            <p:ph idx="4" type="title"/>
          </p:nvPr>
        </p:nvSpPr>
        <p:spPr>
          <a:xfrm>
            <a:off x="3440156" y="1787300"/>
            <a:ext cx="2270100" cy="903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270" name="Google Shape;270;p48"/>
          <p:cNvSpPr txBox="1"/>
          <p:nvPr>
            <p:ph idx="5" type="title"/>
          </p:nvPr>
        </p:nvSpPr>
        <p:spPr>
          <a:xfrm>
            <a:off x="6107538" y="1787300"/>
            <a:ext cx="2270100" cy="903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4800"/>
              <a:buFont typeface="Arial"/>
              <a:buNone/>
              <a:defRPr b="1" i="0" sz="48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271" name="Google Shape;271;p48"/>
          <p:cNvSpPr txBox="1"/>
          <p:nvPr>
            <p:ph idx="6"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2pPr>
            <a:lvl3pPr lvl="2"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3pPr>
            <a:lvl4pPr lvl="3"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4pPr>
            <a:lvl5pPr lvl="4"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5pPr>
            <a:lvl6pPr lvl="5"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6pPr>
            <a:lvl7pPr lvl="6"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7pPr>
            <a:lvl8pPr lvl="7"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8pPr>
            <a:lvl9pPr lvl="8" marR="0" rtl="0" algn="ctr">
              <a:lnSpc>
                <a:spcPct val="100000"/>
              </a:lnSpc>
              <a:spcBef>
                <a:spcPts val="0"/>
              </a:spcBef>
              <a:spcAft>
                <a:spcPts val="0"/>
              </a:spcAft>
              <a:buClr>
                <a:schemeClr val="dk1"/>
              </a:buClr>
              <a:buSzPts val="2100"/>
              <a:buFont typeface="Arial"/>
              <a:buNone/>
              <a:defRPr b="1" i="0" sz="2100" u="none" cap="none" strike="noStrike">
                <a:solidFill>
                  <a:schemeClr val="dk1"/>
                </a:solidFill>
                <a:latin typeface="Proxima Nova"/>
                <a:ea typeface="Proxima Nova"/>
                <a:cs typeface="Proxima Nova"/>
                <a:sym typeface="Proxima Nova"/>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Three boxes + Matcha" showMasterSp="0">
  <p:cSld name="TITLE_AND_BODY_4_1_1_1_1_1_1_1_1_1_1_1_1_2_1">
    <p:bg>
      <p:bgPr>
        <a:solidFill>
          <a:schemeClr val="lt1"/>
        </a:solidFill>
      </p:bgPr>
    </p:bg>
    <p:spTree>
      <p:nvGrpSpPr>
        <p:cNvPr id="272" name="Shape 272"/>
        <p:cNvGrpSpPr/>
        <p:nvPr/>
      </p:nvGrpSpPr>
      <p:grpSpPr>
        <a:xfrm>
          <a:off x="0" y="0"/>
          <a:ext cx="0" cy="0"/>
          <a:chOff x="0" y="0"/>
          <a:chExt cx="0" cy="0"/>
        </a:xfrm>
      </p:grpSpPr>
      <p:sp>
        <p:nvSpPr>
          <p:cNvPr id="273" name="Google Shape;273;p49"/>
          <p:cNvSpPr/>
          <p:nvPr/>
        </p:nvSpPr>
        <p:spPr>
          <a:xfrm>
            <a:off x="572563" y="1994437"/>
            <a:ext cx="2465400" cy="1904100"/>
          </a:xfrm>
          <a:prstGeom prst="rect">
            <a:avLst/>
          </a:prstGeom>
          <a:solidFill>
            <a:schemeClr val="dk2"/>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1343B"/>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274" name="Google Shape;274;p49"/>
          <p:cNvSpPr txBox="1"/>
          <p:nvPr>
            <p:ph type="title"/>
          </p:nvPr>
        </p:nvSpPr>
        <p:spPr>
          <a:xfrm>
            <a:off x="707250" y="2089850"/>
            <a:ext cx="2193900" cy="81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9pPr>
          </a:lstStyle>
          <a:p/>
        </p:txBody>
      </p:sp>
      <p:sp>
        <p:nvSpPr>
          <p:cNvPr id="275" name="Google Shape;275;p49"/>
          <p:cNvSpPr txBox="1"/>
          <p:nvPr>
            <p:ph idx="2" type="title"/>
          </p:nvPr>
        </p:nvSpPr>
        <p:spPr>
          <a:xfrm>
            <a:off x="707250" y="3004250"/>
            <a:ext cx="2193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276" name="Google Shape;276;p49"/>
          <p:cNvSpPr/>
          <p:nvPr/>
        </p:nvSpPr>
        <p:spPr>
          <a:xfrm>
            <a:off x="6106163" y="1994437"/>
            <a:ext cx="2465400" cy="1904100"/>
          </a:xfrm>
          <a:prstGeom prst="rect">
            <a:avLst/>
          </a:prstGeom>
          <a:solidFill>
            <a:schemeClr val="dk2"/>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1343B"/>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277" name="Google Shape;277;p49"/>
          <p:cNvSpPr/>
          <p:nvPr/>
        </p:nvSpPr>
        <p:spPr>
          <a:xfrm>
            <a:off x="3339363" y="1994437"/>
            <a:ext cx="2465400" cy="1904100"/>
          </a:xfrm>
          <a:prstGeom prst="rect">
            <a:avLst/>
          </a:prstGeom>
          <a:solidFill>
            <a:schemeClr val="dk2"/>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1343B"/>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278" name="Google Shape;278;p49"/>
          <p:cNvSpPr/>
          <p:nvPr/>
        </p:nvSpPr>
        <p:spPr>
          <a:xfrm>
            <a:off x="572563" y="3898456"/>
            <a:ext cx="24654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279" name="Google Shape;279;p49"/>
          <p:cNvSpPr/>
          <p:nvPr/>
        </p:nvSpPr>
        <p:spPr>
          <a:xfrm>
            <a:off x="6106163" y="3898456"/>
            <a:ext cx="24654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280" name="Google Shape;280;p49"/>
          <p:cNvSpPr/>
          <p:nvPr/>
        </p:nvSpPr>
        <p:spPr>
          <a:xfrm>
            <a:off x="3339363" y="3898456"/>
            <a:ext cx="24654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281" name="Google Shape;281;p49"/>
          <p:cNvSpPr txBox="1"/>
          <p:nvPr>
            <p:ph idx="3" type="title"/>
          </p:nvPr>
        </p:nvSpPr>
        <p:spPr>
          <a:xfrm>
            <a:off x="3475119" y="2089850"/>
            <a:ext cx="2193900" cy="81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9pPr>
          </a:lstStyle>
          <a:p/>
        </p:txBody>
      </p:sp>
      <p:sp>
        <p:nvSpPr>
          <p:cNvPr id="282" name="Google Shape;282;p49"/>
          <p:cNvSpPr txBox="1"/>
          <p:nvPr>
            <p:ph idx="4" type="title"/>
          </p:nvPr>
        </p:nvSpPr>
        <p:spPr>
          <a:xfrm>
            <a:off x="3475119" y="3004250"/>
            <a:ext cx="2193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283" name="Google Shape;283;p49"/>
          <p:cNvSpPr txBox="1"/>
          <p:nvPr>
            <p:ph idx="5" type="title"/>
          </p:nvPr>
        </p:nvSpPr>
        <p:spPr>
          <a:xfrm>
            <a:off x="6242956" y="2089850"/>
            <a:ext cx="2193900" cy="81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9pPr>
          </a:lstStyle>
          <a:p/>
        </p:txBody>
      </p:sp>
      <p:sp>
        <p:nvSpPr>
          <p:cNvPr id="284" name="Google Shape;284;p49"/>
          <p:cNvSpPr txBox="1"/>
          <p:nvPr>
            <p:ph idx="6" type="title"/>
          </p:nvPr>
        </p:nvSpPr>
        <p:spPr>
          <a:xfrm>
            <a:off x="6242969" y="3004250"/>
            <a:ext cx="2193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285" name="Google Shape;285;p49"/>
          <p:cNvSpPr txBox="1"/>
          <p:nvPr>
            <p:ph idx="7"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Three Icons + Matcha" showMasterSp="0">
  <p:cSld name="TITLE_AND_BODY_4_1_1_1_1_1_1_1_1_1_1_1_1_1_4">
    <p:bg>
      <p:bgPr>
        <a:solidFill>
          <a:schemeClr val="lt1"/>
        </a:solidFill>
      </p:bgPr>
    </p:bg>
    <p:spTree>
      <p:nvGrpSpPr>
        <p:cNvPr id="286" name="Shape 286"/>
        <p:cNvGrpSpPr/>
        <p:nvPr/>
      </p:nvGrpSpPr>
      <p:grpSpPr>
        <a:xfrm>
          <a:off x="0" y="0"/>
          <a:ext cx="0" cy="0"/>
          <a:chOff x="0" y="0"/>
          <a:chExt cx="0" cy="0"/>
        </a:xfrm>
      </p:grpSpPr>
      <p:sp>
        <p:nvSpPr>
          <p:cNvPr id="287" name="Google Shape;287;p50"/>
          <p:cNvSpPr/>
          <p:nvPr/>
        </p:nvSpPr>
        <p:spPr>
          <a:xfrm>
            <a:off x="572563" y="1994444"/>
            <a:ext cx="2465400" cy="1693500"/>
          </a:xfrm>
          <a:prstGeom prst="rect">
            <a:avLst/>
          </a:prstGeom>
          <a:solidFill>
            <a:schemeClr val="dk2"/>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1343B"/>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288" name="Google Shape;288;p50"/>
          <p:cNvSpPr/>
          <p:nvPr/>
        </p:nvSpPr>
        <p:spPr>
          <a:xfrm>
            <a:off x="572563" y="3612706"/>
            <a:ext cx="24654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289" name="Google Shape;289;p50"/>
          <p:cNvSpPr txBox="1"/>
          <p:nvPr>
            <p:ph type="title"/>
          </p:nvPr>
        </p:nvSpPr>
        <p:spPr>
          <a:xfrm>
            <a:off x="707250" y="2293625"/>
            <a:ext cx="2193900" cy="81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9pPr>
          </a:lstStyle>
          <a:p/>
        </p:txBody>
      </p:sp>
      <p:sp>
        <p:nvSpPr>
          <p:cNvPr id="290" name="Google Shape;290;p50"/>
          <p:cNvSpPr txBox="1"/>
          <p:nvPr>
            <p:ph idx="2" type="title"/>
          </p:nvPr>
        </p:nvSpPr>
        <p:spPr>
          <a:xfrm>
            <a:off x="707250" y="2089850"/>
            <a:ext cx="2193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291" name="Google Shape;291;p50"/>
          <p:cNvSpPr/>
          <p:nvPr/>
        </p:nvSpPr>
        <p:spPr>
          <a:xfrm>
            <a:off x="6106163" y="1994444"/>
            <a:ext cx="2465400" cy="1693500"/>
          </a:xfrm>
          <a:prstGeom prst="rect">
            <a:avLst/>
          </a:prstGeom>
          <a:solidFill>
            <a:schemeClr val="dk2"/>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1343B"/>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292" name="Google Shape;292;p50"/>
          <p:cNvSpPr/>
          <p:nvPr/>
        </p:nvSpPr>
        <p:spPr>
          <a:xfrm>
            <a:off x="3339363" y="1994444"/>
            <a:ext cx="2465400" cy="1693500"/>
          </a:xfrm>
          <a:prstGeom prst="rect">
            <a:avLst/>
          </a:prstGeom>
          <a:solidFill>
            <a:schemeClr val="dk2"/>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1343B"/>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293" name="Google Shape;293;p50"/>
          <p:cNvSpPr/>
          <p:nvPr/>
        </p:nvSpPr>
        <p:spPr>
          <a:xfrm>
            <a:off x="6106163" y="3612706"/>
            <a:ext cx="24654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294" name="Google Shape;294;p50"/>
          <p:cNvSpPr/>
          <p:nvPr/>
        </p:nvSpPr>
        <p:spPr>
          <a:xfrm>
            <a:off x="3339363" y="3612706"/>
            <a:ext cx="24654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295" name="Google Shape;295;p50"/>
          <p:cNvSpPr txBox="1"/>
          <p:nvPr>
            <p:ph idx="3" type="title"/>
          </p:nvPr>
        </p:nvSpPr>
        <p:spPr>
          <a:xfrm>
            <a:off x="3475119" y="2293625"/>
            <a:ext cx="2193900" cy="81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9pPr>
          </a:lstStyle>
          <a:p/>
        </p:txBody>
      </p:sp>
      <p:sp>
        <p:nvSpPr>
          <p:cNvPr id="296" name="Google Shape;296;p50"/>
          <p:cNvSpPr txBox="1"/>
          <p:nvPr>
            <p:ph idx="4" type="title"/>
          </p:nvPr>
        </p:nvSpPr>
        <p:spPr>
          <a:xfrm>
            <a:off x="3475119" y="2089850"/>
            <a:ext cx="2193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297" name="Google Shape;297;p50"/>
          <p:cNvSpPr txBox="1"/>
          <p:nvPr>
            <p:ph idx="5" type="title"/>
          </p:nvPr>
        </p:nvSpPr>
        <p:spPr>
          <a:xfrm>
            <a:off x="6242956" y="2293625"/>
            <a:ext cx="2193900" cy="81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6000"/>
              <a:buFont typeface="IBM Plex Sans"/>
              <a:buNone/>
              <a:defRPr b="1" i="0" sz="6000" u="none" cap="none" strike="noStrike">
                <a:solidFill>
                  <a:srgbClr val="000000"/>
                </a:solidFill>
                <a:latin typeface="IBM Plex Sans"/>
                <a:ea typeface="IBM Plex Sans"/>
                <a:cs typeface="IBM Plex Sans"/>
                <a:sym typeface="IBM Plex Sans"/>
              </a:defRPr>
            </a:lvl9pPr>
          </a:lstStyle>
          <a:p/>
        </p:txBody>
      </p:sp>
      <p:sp>
        <p:nvSpPr>
          <p:cNvPr id="298" name="Google Shape;298;p50"/>
          <p:cNvSpPr txBox="1"/>
          <p:nvPr>
            <p:ph idx="6" type="title"/>
          </p:nvPr>
        </p:nvSpPr>
        <p:spPr>
          <a:xfrm>
            <a:off x="6242956" y="2089850"/>
            <a:ext cx="2193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299" name="Google Shape;299;p50"/>
          <p:cNvSpPr txBox="1"/>
          <p:nvPr>
            <p:ph idx="7"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Three long + Matcha" showMasterSp="0">
  <p:cSld name="TITLE_AND_BODY_4_1_1_1_1_1_1_1_1_1_1_1_1_1_3_1">
    <p:bg>
      <p:bgPr>
        <a:solidFill>
          <a:schemeClr val="lt1"/>
        </a:solidFill>
      </p:bgPr>
    </p:bg>
    <p:spTree>
      <p:nvGrpSpPr>
        <p:cNvPr id="300" name="Shape 300"/>
        <p:cNvGrpSpPr/>
        <p:nvPr/>
      </p:nvGrpSpPr>
      <p:grpSpPr>
        <a:xfrm>
          <a:off x="0" y="0"/>
          <a:ext cx="0" cy="0"/>
          <a:chOff x="0" y="0"/>
          <a:chExt cx="0" cy="0"/>
        </a:xfrm>
      </p:grpSpPr>
      <p:sp>
        <p:nvSpPr>
          <p:cNvPr id="301" name="Google Shape;301;p51"/>
          <p:cNvSpPr/>
          <p:nvPr/>
        </p:nvSpPr>
        <p:spPr>
          <a:xfrm>
            <a:off x="3706213" y="1287525"/>
            <a:ext cx="1504500" cy="2568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6140C"/>
              </a:solidFill>
              <a:latin typeface="IBM Plex Sans"/>
              <a:ea typeface="IBM Plex Sans"/>
              <a:cs typeface="IBM Plex Sans"/>
              <a:sym typeface="IBM Plex Sans"/>
            </a:endParaRPr>
          </a:p>
        </p:txBody>
      </p:sp>
      <p:sp>
        <p:nvSpPr>
          <p:cNvPr id="302" name="Google Shape;302;p51"/>
          <p:cNvSpPr txBox="1"/>
          <p:nvPr>
            <p:ph type="title"/>
          </p:nvPr>
        </p:nvSpPr>
        <p:spPr>
          <a:xfrm>
            <a:off x="3898513" y="2188850"/>
            <a:ext cx="1119900" cy="2118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303" name="Google Shape;303;p51"/>
          <p:cNvSpPr txBox="1"/>
          <p:nvPr>
            <p:ph idx="2" type="title"/>
          </p:nvPr>
        </p:nvSpPr>
        <p:spPr>
          <a:xfrm>
            <a:off x="571500" y="1575488"/>
            <a:ext cx="2664900" cy="3234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rgbClr val="000000"/>
              </a:buClr>
              <a:buSzPts val="3600"/>
              <a:buFont typeface="DM Serif Text"/>
              <a:buNone/>
              <a:defRPr b="0" i="0" sz="3600" u="none" cap="none" strike="noStrike">
                <a:solidFill>
                  <a:srgbClr val="000000"/>
                </a:solidFill>
                <a:latin typeface="DM Serif Text"/>
                <a:ea typeface="DM Serif Text"/>
                <a:cs typeface="DM Serif Text"/>
                <a:sym typeface="DM Serif Text"/>
              </a:defRPr>
            </a:lvl9pPr>
          </a:lstStyle>
          <a:p/>
        </p:txBody>
      </p:sp>
      <p:sp>
        <p:nvSpPr>
          <p:cNvPr id="304" name="Google Shape;304;p51"/>
          <p:cNvSpPr/>
          <p:nvPr/>
        </p:nvSpPr>
        <p:spPr>
          <a:xfrm>
            <a:off x="3706213" y="3780825"/>
            <a:ext cx="15045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305" name="Google Shape;305;p51"/>
          <p:cNvSpPr txBox="1"/>
          <p:nvPr>
            <p:ph idx="3" type="title"/>
          </p:nvPr>
        </p:nvSpPr>
        <p:spPr>
          <a:xfrm>
            <a:off x="3898513" y="1543938"/>
            <a:ext cx="1119900" cy="55410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chemeClr val="dk1"/>
              </a:buClr>
              <a:buSzPts val="3600"/>
              <a:buFont typeface="IBM Plex Sans SemiBold"/>
              <a:buNone/>
              <a:defRPr b="0" i="0" sz="3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306" name="Google Shape;306;p51"/>
          <p:cNvSpPr/>
          <p:nvPr/>
        </p:nvSpPr>
        <p:spPr>
          <a:xfrm>
            <a:off x="7066913" y="1287525"/>
            <a:ext cx="1504500" cy="2568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6140C"/>
              </a:solidFill>
              <a:latin typeface="IBM Plex Sans"/>
              <a:ea typeface="IBM Plex Sans"/>
              <a:cs typeface="IBM Plex Sans"/>
              <a:sym typeface="IBM Plex Sans"/>
            </a:endParaRPr>
          </a:p>
        </p:txBody>
      </p:sp>
      <p:sp>
        <p:nvSpPr>
          <p:cNvPr id="307" name="Google Shape;307;p51"/>
          <p:cNvSpPr txBox="1"/>
          <p:nvPr>
            <p:ph idx="4" type="title"/>
          </p:nvPr>
        </p:nvSpPr>
        <p:spPr>
          <a:xfrm>
            <a:off x="7259213" y="2188850"/>
            <a:ext cx="1119900" cy="2118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308" name="Google Shape;308;p51"/>
          <p:cNvSpPr/>
          <p:nvPr/>
        </p:nvSpPr>
        <p:spPr>
          <a:xfrm>
            <a:off x="7066913" y="3780825"/>
            <a:ext cx="15045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309" name="Google Shape;309;p51"/>
          <p:cNvSpPr txBox="1"/>
          <p:nvPr>
            <p:ph idx="5" type="title"/>
          </p:nvPr>
        </p:nvSpPr>
        <p:spPr>
          <a:xfrm>
            <a:off x="7259213" y="1543938"/>
            <a:ext cx="1119900" cy="55410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chemeClr val="dk1"/>
              </a:buClr>
              <a:buSzPts val="3600"/>
              <a:buFont typeface="IBM Plex Sans SemiBold"/>
              <a:buNone/>
              <a:defRPr b="0" i="0" sz="3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310" name="Google Shape;310;p51"/>
          <p:cNvSpPr/>
          <p:nvPr/>
        </p:nvSpPr>
        <p:spPr>
          <a:xfrm>
            <a:off x="5386563" y="1287525"/>
            <a:ext cx="1504500" cy="25686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6140C"/>
              </a:solidFill>
              <a:latin typeface="IBM Plex Sans"/>
              <a:ea typeface="IBM Plex Sans"/>
              <a:cs typeface="IBM Plex Sans"/>
              <a:sym typeface="IBM Plex Sans"/>
            </a:endParaRPr>
          </a:p>
        </p:txBody>
      </p:sp>
      <p:sp>
        <p:nvSpPr>
          <p:cNvPr id="311" name="Google Shape;311;p51"/>
          <p:cNvSpPr txBox="1"/>
          <p:nvPr>
            <p:ph idx="6" type="title"/>
          </p:nvPr>
        </p:nvSpPr>
        <p:spPr>
          <a:xfrm>
            <a:off x="5578863" y="2188850"/>
            <a:ext cx="1119900" cy="2118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312" name="Google Shape;312;p51"/>
          <p:cNvSpPr/>
          <p:nvPr/>
        </p:nvSpPr>
        <p:spPr>
          <a:xfrm>
            <a:off x="5386563" y="3780825"/>
            <a:ext cx="15045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313" name="Google Shape;313;p51"/>
          <p:cNvSpPr txBox="1"/>
          <p:nvPr>
            <p:ph idx="7" type="title"/>
          </p:nvPr>
        </p:nvSpPr>
        <p:spPr>
          <a:xfrm>
            <a:off x="5578863" y="1543938"/>
            <a:ext cx="1119900" cy="55410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chemeClr val="dk1"/>
              </a:buClr>
              <a:buSzPts val="3600"/>
              <a:buFont typeface="IBM Plex Sans SemiBold"/>
              <a:buNone/>
              <a:defRPr b="0" i="0" sz="3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ctr">
              <a:lnSpc>
                <a:spcPct val="100000"/>
              </a:lnSpc>
              <a:spcBef>
                <a:spcPts val="0"/>
              </a:spcBef>
              <a:spcAft>
                <a:spcPts val="0"/>
              </a:spcAft>
              <a:buClr>
                <a:schemeClr val="dk1"/>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Pic + 3 Matcha" showMasterSp="0">
  <p:cSld name="TITLE_AND_BODY_4_1_1_1_1_1_1_1_1_1_1_1_1_1_3_1_1_1_1">
    <p:bg>
      <p:bgPr>
        <a:solidFill>
          <a:schemeClr val="lt1"/>
        </a:solidFill>
      </p:bgPr>
    </p:bg>
    <p:spTree>
      <p:nvGrpSpPr>
        <p:cNvPr id="314" name="Shape 314"/>
        <p:cNvGrpSpPr/>
        <p:nvPr/>
      </p:nvGrpSpPr>
      <p:grpSpPr>
        <a:xfrm>
          <a:off x="0" y="0"/>
          <a:ext cx="0" cy="0"/>
          <a:chOff x="0" y="0"/>
          <a:chExt cx="0" cy="0"/>
        </a:xfrm>
      </p:grpSpPr>
      <p:sp>
        <p:nvSpPr>
          <p:cNvPr id="315" name="Google Shape;315;p52"/>
          <p:cNvSpPr/>
          <p:nvPr/>
        </p:nvSpPr>
        <p:spPr>
          <a:xfrm>
            <a:off x="3802787" y="2793863"/>
            <a:ext cx="1351800" cy="13497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C1600"/>
              </a:solidFill>
              <a:latin typeface="IBM Plex Sans"/>
              <a:ea typeface="IBM Plex Sans"/>
              <a:cs typeface="IBM Plex Sans"/>
              <a:sym typeface="IBM Plex Sans"/>
            </a:endParaRPr>
          </a:p>
        </p:txBody>
      </p:sp>
      <p:sp>
        <p:nvSpPr>
          <p:cNvPr id="316" name="Google Shape;316;p52"/>
          <p:cNvSpPr/>
          <p:nvPr/>
        </p:nvSpPr>
        <p:spPr>
          <a:xfrm>
            <a:off x="3802788" y="4068263"/>
            <a:ext cx="13518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317" name="Google Shape;317;p52"/>
          <p:cNvSpPr txBox="1"/>
          <p:nvPr>
            <p:ph type="title"/>
          </p:nvPr>
        </p:nvSpPr>
        <p:spPr>
          <a:xfrm>
            <a:off x="3925113" y="2853596"/>
            <a:ext cx="1107000" cy="5004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318" name="Google Shape;318;p52"/>
          <p:cNvSpPr/>
          <p:nvPr>
            <p:ph idx="2" type="pic"/>
          </p:nvPr>
        </p:nvSpPr>
        <p:spPr>
          <a:xfrm>
            <a:off x="0" y="0"/>
            <a:ext cx="3235200" cy="5143500"/>
          </a:xfrm>
          <a:prstGeom prst="rect">
            <a:avLst/>
          </a:prstGeom>
          <a:noFill/>
          <a:ln>
            <a:noFill/>
          </a:ln>
        </p:spPr>
      </p:sp>
      <p:sp>
        <p:nvSpPr>
          <p:cNvPr id="319" name="Google Shape;319;p52"/>
          <p:cNvSpPr/>
          <p:nvPr/>
        </p:nvSpPr>
        <p:spPr>
          <a:xfrm>
            <a:off x="5400924" y="2793863"/>
            <a:ext cx="1351800" cy="13497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IBM Plex Sans"/>
              <a:ea typeface="IBM Plex Sans"/>
              <a:cs typeface="IBM Plex Sans"/>
              <a:sym typeface="IBM Plex Sans"/>
            </a:endParaRPr>
          </a:p>
        </p:txBody>
      </p:sp>
      <p:sp>
        <p:nvSpPr>
          <p:cNvPr id="320" name="Google Shape;320;p52"/>
          <p:cNvSpPr/>
          <p:nvPr/>
        </p:nvSpPr>
        <p:spPr>
          <a:xfrm>
            <a:off x="6999062" y="2793863"/>
            <a:ext cx="1351800" cy="13497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C1600"/>
              </a:solidFill>
              <a:latin typeface="IBM Plex Sans"/>
              <a:ea typeface="IBM Plex Sans"/>
              <a:cs typeface="IBM Plex Sans"/>
              <a:sym typeface="IBM Plex Sans"/>
            </a:endParaRPr>
          </a:p>
        </p:txBody>
      </p:sp>
      <p:sp>
        <p:nvSpPr>
          <p:cNvPr id="321" name="Google Shape;321;p52"/>
          <p:cNvSpPr/>
          <p:nvPr/>
        </p:nvSpPr>
        <p:spPr>
          <a:xfrm>
            <a:off x="5400925" y="4068263"/>
            <a:ext cx="13518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322" name="Google Shape;322;p52"/>
          <p:cNvSpPr/>
          <p:nvPr/>
        </p:nvSpPr>
        <p:spPr>
          <a:xfrm>
            <a:off x="6999063" y="4068263"/>
            <a:ext cx="1351800" cy="753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323" name="Google Shape;323;p52"/>
          <p:cNvSpPr txBox="1"/>
          <p:nvPr>
            <p:ph idx="3" type="title"/>
          </p:nvPr>
        </p:nvSpPr>
        <p:spPr>
          <a:xfrm>
            <a:off x="3803904" y="571500"/>
            <a:ext cx="46347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324" name="Google Shape;324;p52"/>
          <p:cNvSpPr txBox="1"/>
          <p:nvPr>
            <p:ph idx="4" type="title"/>
          </p:nvPr>
        </p:nvSpPr>
        <p:spPr>
          <a:xfrm>
            <a:off x="3925113" y="3362813"/>
            <a:ext cx="1107000" cy="2118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325" name="Google Shape;325;p52"/>
          <p:cNvSpPr txBox="1"/>
          <p:nvPr>
            <p:ph idx="5" type="title"/>
          </p:nvPr>
        </p:nvSpPr>
        <p:spPr>
          <a:xfrm>
            <a:off x="5523250" y="2853596"/>
            <a:ext cx="1107000" cy="5004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326" name="Google Shape;326;p52"/>
          <p:cNvSpPr txBox="1"/>
          <p:nvPr>
            <p:ph idx="6" type="title"/>
          </p:nvPr>
        </p:nvSpPr>
        <p:spPr>
          <a:xfrm>
            <a:off x="5523250" y="3362813"/>
            <a:ext cx="1107000" cy="2118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327" name="Google Shape;327;p52"/>
          <p:cNvSpPr txBox="1"/>
          <p:nvPr>
            <p:ph idx="7" type="title"/>
          </p:nvPr>
        </p:nvSpPr>
        <p:spPr>
          <a:xfrm>
            <a:off x="7121388" y="2853596"/>
            <a:ext cx="1107000" cy="5004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chemeClr val="dk1"/>
              </a:buClr>
              <a:buSzPts val="3300"/>
              <a:buFont typeface="IBM Plex Sans SemiBold"/>
              <a:buNone/>
              <a:defRPr b="0" i="0" sz="33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328" name="Google Shape;328;p52"/>
          <p:cNvSpPr txBox="1"/>
          <p:nvPr>
            <p:ph idx="8" type="title"/>
          </p:nvPr>
        </p:nvSpPr>
        <p:spPr>
          <a:xfrm>
            <a:off x="7121388" y="3362813"/>
            <a:ext cx="1107000" cy="2118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Icons + 4 Berry" showMasterSp="0">
  <p:cSld name="TITLE_AND_BODY_4_1_1_1_1_1_1_1_1_1_1_1_1_1_2_1">
    <p:bg>
      <p:bgPr>
        <a:solidFill>
          <a:schemeClr val="lt1"/>
        </a:solidFill>
      </p:bgPr>
    </p:bg>
    <p:spTree>
      <p:nvGrpSpPr>
        <p:cNvPr id="329" name="Shape 329"/>
        <p:cNvGrpSpPr/>
        <p:nvPr/>
      </p:nvGrpSpPr>
      <p:grpSpPr>
        <a:xfrm>
          <a:off x="0" y="0"/>
          <a:ext cx="0" cy="0"/>
          <a:chOff x="0" y="0"/>
          <a:chExt cx="0" cy="0"/>
        </a:xfrm>
      </p:grpSpPr>
      <p:sp>
        <p:nvSpPr>
          <p:cNvPr id="330" name="Google Shape;330;p53"/>
          <p:cNvSpPr/>
          <p:nvPr/>
        </p:nvSpPr>
        <p:spPr>
          <a:xfrm>
            <a:off x="5995425" y="570888"/>
            <a:ext cx="2573400" cy="19317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C1600"/>
              </a:solidFill>
              <a:latin typeface="IBM Plex Sans"/>
              <a:ea typeface="IBM Plex Sans"/>
              <a:cs typeface="IBM Plex Sans"/>
              <a:sym typeface="IBM Plex Sans"/>
            </a:endParaRPr>
          </a:p>
        </p:txBody>
      </p:sp>
      <p:sp>
        <p:nvSpPr>
          <p:cNvPr id="331" name="Google Shape;331;p53"/>
          <p:cNvSpPr/>
          <p:nvPr/>
        </p:nvSpPr>
        <p:spPr>
          <a:xfrm>
            <a:off x="3285288" y="570888"/>
            <a:ext cx="2573400" cy="19317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C1600"/>
              </a:solidFill>
              <a:latin typeface="IBM Plex Sans"/>
              <a:ea typeface="IBM Plex Sans"/>
              <a:cs typeface="IBM Plex Sans"/>
              <a:sym typeface="IBM Plex Sans"/>
            </a:endParaRPr>
          </a:p>
        </p:txBody>
      </p:sp>
      <p:sp>
        <p:nvSpPr>
          <p:cNvPr id="332" name="Google Shape;332;p53"/>
          <p:cNvSpPr/>
          <p:nvPr/>
        </p:nvSpPr>
        <p:spPr>
          <a:xfrm>
            <a:off x="3285288" y="2426388"/>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333" name="Google Shape;333;p53"/>
          <p:cNvSpPr/>
          <p:nvPr/>
        </p:nvSpPr>
        <p:spPr>
          <a:xfrm>
            <a:off x="5995425" y="2426388"/>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334" name="Google Shape;334;p53"/>
          <p:cNvSpPr txBox="1"/>
          <p:nvPr>
            <p:ph type="title"/>
          </p:nvPr>
        </p:nvSpPr>
        <p:spPr>
          <a:xfrm>
            <a:off x="3513613" y="794425"/>
            <a:ext cx="1497000" cy="1368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335" name="Google Shape;335;p53"/>
          <p:cNvSpPr txBox="1"/>
          <p:nvPr>
            <p:ph idx="2" type="title"/>
          </p:nvPr>
        </p:nvSpPr>
        <p:spPr>
          <a:xfrm>
            <a:off x="6225700" y="794425"/>
            <a:ext cx="1497000" cy="1368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336" name="Google Shape;336;p53"/>
          <p:cNvSpPr/>
          <p:nvPr/>
        </p:nvSpPr>
        <p:spPr>
          <a:xfrm>
            <a:off x="5998013" y="2608288"/>
            <a:ext cx="2573400" cy="19317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C1600"/>
              </a:solidFill>
              <a:latin typeface="IBM Plex Sans"/>
              <a:ea typeface="IBM Plex Sans"/>
              <a:cs typeface="IBM Plex Sans"/>
              <a:sym typeface="IBM Plex Sans"/>
            </a:endParaRPr>
          </a:p>
        </p:txBody>
      </p:sp>
      <p:sp>
        <p:nvSpPr>
          <p:cNvPr id="337" name="Google Shape;337;p53"/>
          <p:cNvSpPr/>
          <p:nvPr/>
        </p:nvSpPr>
        <p:spPr>
          <a:xfrm>
            <a:off x="3287875" y="2608288"/>
            <a:ext cx="2573400" cy="19317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1C1600"/>
              </a:solidFill>
              <a:latin typeface="IBM Plex Sans"/>
              <a:ea typeface="IBM Plex Sans"/>
              <a:cs typeface="IBM Plex Sans"/>
              <a:sym typeface="IBM Plex Sans"/>
            </a:endParaRPr>
          </a:p>
        </p:txBody>
      </p:sp>
      <p:sp>
        <p:nvSpPr>
          <p:cNvPr id="338" name="Google Shape;338;p53"/>
          <p:cNvSpPr/>
          <p:nvPr/>
        </p:nvSpPr>
        <p:spPr>
          <a:xfrm>
            <a:off x="3287875" y="4463788"/>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339" name="Google Shape;339;p53"/>
          <p:cNvSpPr/>
          <p:nvPr/>
        </p:nvSpPr>
        <p:spPr>
          <a:xfrm>
            <a:off x="5998013" y="4463788"/>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340" name="Google Shape;340;p53"/>
          <p:cNvSpPr txBox="1"/>
          <p:nvPr>
            <p:ph idx="3" type="title"/>
          </p:nvPr>
        </p:nvSpPr>
        <p:spPr>
          <a:xfrm>
            <a:off x="3516200" y="2831825"/>
            <a:ext cx="1497000" cy="1368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341" name="Google Shape;341;p53"/>
          <p:cNvSpPr txBox="1"/>
          <p:nvPr>
            <p:ph idx="4" type="title"/>
          </p:nvPr>
        </p:nvSpPr>
        <p:spPr>
          <a:xfrm>
            <a:off x="6228288" y="2831825"/>
            <a:ext cx="1497000" cy="1368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342" name="Google Shape;342;p53"/>
          <p:cNvSpPr txBox="1"/>
          <p:nvPr>
            <p:ph idx="5" type="title"/>
          </p:nvPr>
        </p:nvSpPr>
        <p:spPr>
          <a:xfrm>
            <a:off x="571500" y="571500"/>
            <a:ext cx="2457600" cy="40005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20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hree pictures (Big)" showMasterSp="0">
  <p:cSld name="TITLE_AND_BODY_4_1_1_1_1_1_1_1_1_1_1_1_1_1_1_1">
    <p:bg>
      <p:bgPr>
        <a:solidFill>
          <a:schemeClr val="lt1"/>
        </a:solidFill>
      </p:bgPr>
    </p:bg>
    <p:spTree>
      <p:nvGrpSpPr>
        <p:cNvPr id="343" name="Shape 343"/>
        <p:cNvGrpSpPr/>
        <p:nvPr/>
      </p:nvGrpSpPr>
      <p:grpSpPr>
        <a:xfrm>
          <a:off x="0" y="0"/>
          <a:ext cx="0" cy="0"/>
          <a:chOff x="0" y="0"/>
          <a:chExt cx="0" cy="0"/>
        </a:xfrm>
      </p:grpSpPr>
      <p:sp>
        <p:nvSpPr>
          <p:cNvPr id="344" name="Google Shape;344;p54"/>
          <p:cNvSpPr/>
          <p:nvPr>
            <p:ph idx="2" type="pic"/>
          </p:nvPr>
        </p:nvSpPr>
        <p:spPr>
          <a:xfrm>
            <a:off x="6593513" y="1873238"/>
            <a:ext cx="1977900" cy="2086200"/>
          </a:xfrm>
          <a:prstGeom prst="rect">
            <a:avLst/>
          </a:prstGeom>
          <a:noFill/>
          <a:ln>
            <a:noFill/>
          </a:ln>
        </p:spPr>
      </p:sp>
      <p:sp>
        <p:nvSpPr>
          <p:cNvPr id="345" name="Google Shape;345;p54"/>
          <p:cNvSpPr/>
          <p:nvPr>
            <p:ph idx="3" type="pic"/>
          </p:nvPr>
        </p:nvSpPr>
        <p:spPr>
          <a:xfrm>
            <a:off x="3641288" y="1873238"/>
            <a:ext cx="1977900" cy="2086200"/>
          </a:xfrm>
          <a:prstGeom prst="rect">
            <a:avLst/>
          </a:prstGeom>
          <a:noFill/>
          <a:ln>
            <a:noFill/>
          </a:ln>
        </p:spPr>
      </p:sp>
      <p:sp>
        <p:nvSpPr>
          <p:cNvPr id="346" name="Google Shape;346;p54"/>
          <p:cNvSpPr/>
          <p:nvPr>
            <p:ph idx="4" type="pic"/>
          </p:nvPr>
        </p:nvSpPr>
        <p:spPr>
          <a:xfrm>
            <a:off x="573788" y="1873238"/>
            <a:ext cx="1977900" cy="2086200"/>
          </a:xfrm>
          <a:prstGeom prst="rect">
            <a:avLst/>
          </a:prstGeom>
          <a:noFill/>
          <a:ln>
            <a:noFill/>
          </a:ln>
        </p:spPr>
      </p:sp>
      <p:sp>
        <p:nvSpPr>
          <p:cNvPr id="347" name="Google Shape;347;p54"/>
          <p:cNvSpPr txBox="1"/>
          <p:nvPr>
            <p:ph type="title"/>
          </p:nvPr>
        </p:nvSpPr>
        <p:spPr>
          <a:xfrm>
            <a:off x="571500" y="571500"/>
            <a:ext cx="80001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348" name="Google Shape;348;p54"/>
          <p:cNvSpPr txBox="1"/>
          <p:nvPr>
            <p:ph idx="5" type="title"/>
          </p:nvPr>
        </p:nvSpPr>
        <p:spPr>
          <a:xfrm>
            <a:off x="582725" y="1487888"/>
            <a:ext cx="1977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349" name="Google Shape;349;p54"/>
          <p:cNvSpPr txBox="1"/>
          <p:nvPr>
            <p:ph idx="6" type="title"/>
          </p:nvPr>
        </p:nvSpPr>
        <p:spPr>
          <a:xfrm>
            <a:off x="6582325" y="1487888"/>
            <a:ext cx="1977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350" name="Google Shape;350;p54"/>
          <p:cNvSpPr txBox="1"/>
          <p:nvPr>
            <p:ph idx="7" type="title"/>
          </p:nvPr>
        </p:nvSpPr>
        <p:spPr>
          <a:xfrm>
            <a:off x="3648025" y="1487888"/>
            <a:ext cx="1977900" cy="211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351" name="Google Shape;351;p54"/>
          <p:cNvSpPr txBox="1"/>
          <p:nvPr>
            <p:ph idx="8" type="title"/>
          </p:nvPr>
        </p:nvSpPr>
        <p:spPr>
          <a:xfrm>
            <a:off x="565288" y="4073613"/>
            <a:ext cx="1977900" cy="211800"/>
          </a:xfrm>
          <a:prstGeom prst="rect">
            <a:avLst/>
          </a:prstGeom>
          <a:noFill/>
          <a:ln>
            <a:noFill/>
          </a:ln>
        </p:spPr>
        <p:txBody>
          <a:bodyPr anchorCtr="0" anchor="ctr" bIns="0" lIns="0" spcFirstLastPara="1" rIns="0" wrap="square" tIns="0">
            <a:sp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352" name="Google Shape;352;p54"/>
          <p:cNvSpPr txBox="1"/>
          <p:nvPr>
            <p:ph idx="9" type="title"/>
          </p:nvPr>
        </p:nvSpPr>
        <p:spPr>
          <a:xfrm>
            <a:off x="6564888" y="4073613"/>
            <a:ext cx="1977900" cy="211800"/>
          </a:xfrm>
          <a:prstGeom prst="rect">
            <a:avLst/>
          </a:prstGeom>
          <a:noFill/>
          <a:ln>
            <a:noFill/>
          </a:ln>
        </p:spPr>
        <p:txBody>
          <a:bodyPr anchorCtr="0" anchor="ctr" bIns="0" lIns="0" spcFirstLastPara="1" rIns="0" wrap="square" tIns="0">
            <a:sp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353" name="Google Shape;353;p54"/>
          <p:cNvSpPr txBox="1"/>
          <p:nvPr>
            <p:ph idx="13" type="title"/>
          </p:nvPr>
        </p:nvSpPr>
        <p:spPr>
          <a:xfrm>
            <a:off x="3630588" y="4073613"/>
            <a:ext cx="1977900" cy="211800"/>
          </a:xfrm>
          <a:prstGeom prst="rect">
            <a:avLst/>
          </a:prstGeom>
          <a:noFill/>
          <a:ln>
            <a:noFill/>
          </a:ln>
        </p:spPr>
        <p:txBody>
          <a:bodyPr anchorCtr="0" anchor="ctr" bIns="0" lIns="0" spcFirstLastPara="1" rIns="0" wrap="square" tIns="0">
            <a:sp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hree boxes" showMasterSp="0">
  <p:cSld name="TITLE_AND_BODY_4_1_1_1_1_1_1_1_1_1_1_1_1_1_1_1_2">
    <p:bg>
      <p:bgPr>
        <a:solidFill>
          <a:schemeClr val="lt1"/>
        </a:solidFill>
      </p:bgPr>
    </p:bg>
    <p:spTree>
      <p:nvGrpSpPr>
        <p:cNvPr id="354" name="Shape 354"/>
        <p:cNvGrpSpPr/>
        <p:nvPr/>
      </p:nvGrpSpPr>
      <p:grpSpPr>
        <a:xfrm>
          <a:off x="0" y="0"/>
          <a:ext cx="0" cy="0"/>
          <a:chOff x="0" y="0"/>
          <a:chExt cx="0" cy="0"/>
        </a:xfrm>
      </p:grpSpPr>
      <p:sp>
        <p:nvSpPr>
          <p:cNvPr id="355" name="Google Shape;355;p55"/>
          <p:cNvSpPr txBox="1"/>
          <p:nvPr>
            <p:ph idx="1" type="subTitle"/>
          </p:nvPr>
        </p:nvSpPr>
        <p:spPr>
          <a:xfrm>
            <a:off x="573788" y="2253688"/>
            <a:ext cx="2522100" cy="1557600"/>
          </a:xfrm>
          <a:prstGeom prst="rect">
            <a:avLst/>
          </a:prstGeom>
          <a:solidFill>
            <a:schemeClr val="dk2"/>
          </a:solidFill>
          <a:ln>
            <a:noFill/>
          </a:ln>
        </p:spPr>
        <p:txBody>
          <a:bodyPr anchorCtr="0" anchor="t" bIns="0" lIns="0" spcFirstLastPara="1" rIns="0" wrap="square" tIns="0">
            <a:spAutoFit/>
          </a:bodyPr>
          <a:lstStyle>
            <a:lvl1pPr lvl="0" marR="0" rtl="0" algn="l">
              <a:lnSpc>
                <a:spcPct val="115000"/>
              </a:lnSpc>
              <a:spcBef>
                <a:spcPts val="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1pPr>
            <a:lvl2pPr lvl="1"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2pPr>
            <a:lvl3pPr lvl="2"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3pPr>
            <a:lvl4pPr lvl="3"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4pPr>
            <a:lvl5pPr lvl="4"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5pPr>
            <a:lvl6pPr lvl="5"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6pPr>
            <a:lvl7pPr lvl="6"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7pPr>
            <a:lvl8pPr lvl="7"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8pPr>
            <a:lvl9pPr lvl="8" marR="0" rtl="0" algn="l">
              <a:lnSpc>
                <a:spcPct val="115000"/>
              </a:lnSpc>
              <a:spcBef>
                <a:spcPts val="500"/>
              </a:spcBef>
              <a:spcAft>
                <a:spcPts val="50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9pPr>
          </a:lstStyle>
          <a:p/>
        </p:txBody>
      </p:sp>
      <p:sp>
        <p:nvSpPr>
          <p:cNvPr id="356" name="Google Shape;356;p55"/>
          <p:cNvSpPr txBox="1"/>
          <p:nvPr>
            <p:ph idx="2" type="subTitle"/>
          </p:nvPr>
        </p:nvSpPr>
        <p:spPr>
          <a:xfrm>
            <a:off x="3309763" y="2253688"/>
            <a:ext cx="2522100" cy="1557600"/>
          </a:xfrm>
          <a:prstGeom prst="rect">
            <a:avLst/>
          </a:prstGeom>
          <a:solidFill>
            <a:schemeClr val="dk2"/>
          </a:solidFill>
          <a:ln>
            <a:noFill/>
          </a:ln>
        </p:spPr>
        <p:txBody>
          <a:bodyPr anchorCtr="0" anchor="t" bIns="0" lIns="0" spcFirstLastPara="1" rIns="0" wrap="square" tIns="0">
            <a:spAutoFit/>
          </a:bodyPr>
          <a:lstStyle>
            <a:lvl1pPr lvl="0" marR="0" rtl="0" algn="l">
              <a:lnSpc>
                <a:spcPct val="115000"/>
              </a:lnSpc>
              <a:spcBef>
                <a:spcPts val="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1pPr>
            <a:lvl2pPr lvl="1"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2pPr>
            <a:lvl3pPr lvl="2"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3pPr>
            <a:lvl4pPr lvl="3"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4pPr>
            <a:lvl5pPr lvl="4"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5pPr>
            <a:lvl6pPr lvl="5"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6pPr>
            <a:lvl7pPr lvl="6"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7pPr>
            <a:lvl8pPr lvl="7"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8pPr>
            <a:lvl9pPr lvl="8" marR="0" rtl="0" algn="l">
              <a:lnSpc>
                <a:spcPct val="115000"/>
              </a:lnSpc>
              <a:spcBef>
                <a:spcPts val="500"/>
              </a:spcBef>
              <a:spcAft>
                <a:spcPts val="50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9pPr>
          </a:lstStyle>
          <a:p/>
        </p:txBody>
      </p:sp>
      <p:sp>
        <p:nvSpPr>
          <p:cNvPr id="357" name="Google Shape;357;p55"/>
          <p:cNvSpPr txBox="1"/>
          <p:nvPr>
            <p:ph idx="3" type="subTitle"/>
          </p:nvPr>
        </p:nvSpPr>
        <p:spPr>
          <a:xfrm>
            <a:off x="6045738" y="2253688"/>
            <a:ext cx="2522100" cy="1557600"/>
          </a:xfrm>
          <a:prstGeom prst="rect">
            <a:avLst/>
          </a:prstGeom>
          <a:solidFill>
            <a:schemeClr val="dk2"/>
          </a:solidFill>
          <a:ln>
            <a:noFill/>
          </a:ln>
        </p:spPr>
        <p:txBody>
          <a:bodyPr anchorCtr="0" anchor="t" bIns="0" lIns="0" spcFirstLastPara="1" rIns="0" wrap="square" tIns="0">
            <a:spAutoFit/>
          </a:bodyPr>
          <a:lstStyle>
            <a:lvl1pPr lvl="0" marR="0" rtl="0" algn="l">
              <a:lnSpc>
                <a:spcPct val="115000"/>
              </a:lnSpc>
              <a:spcBef>
                <a:spcPts val="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1pPr>
            <a:lvl2pPr lvl="1"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2pPr>
            <a:lvl3pPr lvl="2"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3pPr>
            <a:lvl4pPr lvl="3"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4pPr>
            <a:lvl5pPr lvl="4"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5pPr>
            <a:lvl6pPr lvl="5"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6pPr>
            <a:lvl7pPr lvl="6"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7pPr>
            <a:lvl8pPr lvl="7" marR="0" rtl="0" algn="l">
              <a:lnSpc>
                <a:spcPct val="115000"/>
              </a:lnSpc>
              <a:spcBef>
                <a:spcPts val="500"/>
              </a:spcBef>
              <a:spcAft>
                <a:spcPts val="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8pPr>
            <a:lvl9pPr lvl="8" marR="0" rtl="0" algn="l">
              <a:lnSpc>
                <a:spcPct val="115000"/>
              </a:lnSpc>
              <a:spcBef>
                <a:spcPts val="500"/>
              </a:spcBef>
              <a:spcAft>
                <a:spcPts val="500"/>
              </a:spcAft>
              <a:buClr>
                <a:srgbClr val="000000"/>
              </a:buClr>
              <a:buSzPts val="1000"/>
              <a:buFont typeface="Arial"/>
              <a:buNone/>
              <a:defRPr b="0" i="0" sz="1000" u="none" cap="none" strike="noStrike">
                <a:solidFill>
                  <a:srgbClr val="000000"/>
                </a:solidFill>
                <a:latin typeface="IBM Plex Sans"/>
                <a:ea typeface="IBM Plex Sans"/>
                <a:cs typeface="IBM Plex Sans"/>
                <a:sym typeface="IBM Plex Sans"/>
              </a:defRPr>
            </a:lvl9pPr>
          </a:lstStyle>
          <a:p/>
        </p:txBody>
      </p:sp>
      <p:sp>
        <p:nvSpPr>
          <p:cNvPr id="358" name="Google Shape;358;p55"/>
          <p:cNvSpPr txBox="1"/>
          <p:nvPr>
            <p:ph idx="4" type="subTitle"/>
          </p:nvPr>
        </p:nvSpPr>
        <p:spPr>
          <a:xfrm>
            <a:off x="572563" y="1777438"/>
            <a:ext cx="2522100" cy="476400"/>
          </a:xfrm>
          <a:prstGeom prst="rect">
            <a:avLst/>
          </a:prstGeom>
          <a:solidFill>
            <a:schemeClr val="accent5"/>
          </a:solid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359" name="Google Shape;359;p55"/>
          <p:cNvSpPr txBox="1"/>
          <p:nvPr>
            <p:ph idx="5" type="subTitle"/>
          </p:nvPr>
        </p:nvSpPr>
        <p:spPr>
          <a:xfrm>
            <a:off x="3310975" y="1777438"/>
            <a:ext cx="2522100" cy="476400"/>
          </a:xfrm>
          <a:prstGeom prst="rect">
            <a:avLst/>
          </a:prstGeom>
          <a:solidFill>
            <a:schemeClr val="accent5"/>
          </a:solid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360" name="Google Shape;360;p55"/>
          <p:cNvSpPr txBox="1"/>
          <p:nvPr>
            <p:ph idx="6" type="subTitle"/>
          </p:nvPr>
        </p:nvSpPr>
        <p:spPr>
          <a:xfrm>
            <a:off x="6049388" y="1777438"/>
            <a:ext cx="2522100" cy="476400"/>
          </a:xfrm>
          <a:prstGeom prst="rect">
            <a:avLst/>
          </a:prstGeom>
          <a:solidFill>
            <a:schemeClr val="accent5"/>
          </a:solid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700"/>
              <a:buFont typeface="Arial"/>
              <a:buNone/>
              <a:defRPr b="1" i="0" sz="7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361" name="Google Shape;361;p55"/>
          <p:cNvSpPr txBox="1"/>
          <p:nvPr>
            <p:ph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hree pictures (Small)" showMasterSp="0">
  <p:cSld name="TITLE_AND_BODY_4_1_1_1_1_1_1_1_1_1_1_1_1_1_1_1_1">
    <p:bg>
      <p:bgPr>
        <a:solidFill>
          <a:schemeClr val="lt1"/>
        </a:solidFill>
      </p:bgPr>
    </p:bg>
    <p:spTree>
      <p:nvGrpSpPr>
        <p:cNvPr id="362" name="Shape 362"/>
        <p:cNvGrpSpPr/>
        <p:nvPr/>
      </p:nvGrpSpPr>
      <p:grpSpPr>
        <a:xfrm>
          <a:off x="0" y="0"/>
          <a:ext cx="0" cy="0"/>
          <a:chOff x="0" y="0"/>
          <a:chExt cx="0" cy="0"/>
        </a:xfrm>
      </p:grpSpPr>
      <p:sp>
        <p:nvSpPr>
          <p:cNvPr id="363" name="Google Shape;363;p56"/>
          <p:cNvSpPr txBox="1"/>
          <p:nvPr>
            <p:ph type="title"/>
          </p:nvPr>
        </p:nvSpPr>
        <p:spPr>
          <a:xfrm>
            <a:off x="572625" y="3827225"/>
            <a:ext cx="14796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364" name="Google Shape;364;p56"/>
          <p:cNvSpPr txBox="1"/>
          <p:nvPr>
            <p:ph idx="2" type="title"/>
          </p:nvPr>
        </p:nvSpPr>
        <p:spPr>
          <a:xfrm>
            <a:off x="572656" y="2710831"/>
            <a:ext cx="14796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365" name="Google Shape;365;p56"/>
          <p:cNvSpPr txBox="1"/>
          <p:nvPr>
            <p:ph idx="3" type="title"/>
          </p:nvPr>
        </p:nvSpPr>
        <p:spPr>
          <a:xfrm>
            <a:off x="574325" y="1597250"/>
            <a:ext cx="14796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366" name="Google Shape;366;p56"/>
          <p:cNvSpPr txBox="1"/>
          <p:nvPr>
            <p:ph idx="4" type="title"/>
          </p:nvPr>
        </p:nvSpPr>
        <p:spPr>
          <a:xfrm>
            <a:off x="2688213" y="3851919"/>
            <a:ext cx="37167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367" name="Google Shape;367;p56"/>
          <p:cNvSpPr txBox="1"/>
          <p:nvPr>
            <p:ph idx="5" type="title"/>
          </p:nvPr>
        </p:nvSpPr>
        <p:spPr>
          <a:xfrm>
            <a:off x="2688244" y="2712238"/>
            <a:ext cx="37167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368" name="Google Shape;368;p56"/>
          <p:cNvSpPr txBox="1"/>
          <p:nvPr>
            <p:ph idx="6" type="title"/>
          </p:nvPr>
        </p:nvSpPr>
        <p:spPr>
          <a:xfrm>
            <a:off x="2688150" y="1600063"/>
            <a:ext cx="37167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369" name="Google Shape;369;p56"/>
          <p:cNvSpPr/>
          <p:nvPr>
            <p:ph idx="7" type="pic"/>
          </p:nvPr>
        </p:nvSpPr>
        <p:spPr>
          <a:xfrm>
            <a:off x="7041050" y="3827238"/>
            <a:ext cx="1530300" cy="744900"/>
          </a:xfrm>
          <a:prstGeom prst="rect">
            <a:avLst/>
          </a:prstGeom>
          <a:noFill/>
          <a:ln>
            <a:noFill/>
          </a:ln>
        </p:spPr>
      </p:sp>
      <p:sp>
        <p:nvSpPr>
          <p:cNvPr id="370" name="Google Shape;370;p56"/>
          <p:cNvSpPr/>
          <p:nvPr>
            <p:ph idx="8" type="pic"/>
          </p:nvPr>
        </p:nvSpPr>
        <p:spPr>
          <a:xfrm>
            <a:off x="7041081" y="2710831"/>
            <a:ext cx="1530300" cy="744900"/>
          </a:xfrm>
          <a:prstGeom prst="rect">
            <a:avLst/>
          </a:prstGeom>
          <a:noFill/>
          <a:ln>
            <a:noFill/>
          </a:ln>
        </p:spPr>
      </p:sp>
      <p:sp>
        <p:nvSpPr>
          <p:cNvPr id="371" name="Google Shape;371;p56"/>
          <p:cNvSpPr/>
          <p:nvPr>
            <p:ph idx="9" type="pic"/>
          </p:nvPr>
        </p:nvSpPr>
        <p:spPr>
          <a:xfrm>
            <a:off x="7041013" y="1597250"/>
            <a:ext cx="1530300" cy="744900"/>
          </a:xfrm>
          <a:prstGeom prst="rect">
            <a:avLst/>
          </a:prstGeom>
          <a:noFill/>
          <a:ln>
            <a:noFill/>
          </a:ln>
        </p:spPr>
      </p:sp>
      <p:sp>
        <p:nvSpPr>
          <p:cNvPr id="372" name="Google Shape;372;p56"/>
          <p:cNvSpPr txBox="1"/>
          <p:nvPr>
            <p:ph idx="13" type="title"/>
          </p:nvPr>
        </p:nvSpPr>
        <p:spPr>
          <a:xfrm>
            <a:off x="571500" y="573250"/>
            <a:ext cx="79986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373" name="Google Shape;373;p56"/>
          <p:cNvCxnSpPr/>
          <p:nvPr/>
        </p:nvCxnSpPr>
        <p:spPr>
          <a:xfrm>
            <a:off x="572719" y="2598075"/>
            <a:ext cx="7998600" cy="0"/>
          </a:xfrm>
          <a:prstGeom prst="straightConnector1">
            <a:avLst/>
          </a:prstGeom>
          <a:noFill/>
          <a:ln cap="flat" cmpd="sng" w="9525">
            <a:solidFill>
              <a:srgbClr val="16140C"/>
            </a:solidFill>
            <a:prstDash val="solid"/>
            <a:round/>
            <a:headEnd len="sm" w="sm" type="none"/>
            <a:tailEnd len="sm" w="sm" type="none"/>
          </a:ln>
        </p:spPr>
      </p:cxnSp>
      <p:cxnSp>
        <p:nvCxnSpPr>
          <p:cNvPr id="374" name="Google Shape;374;p56"/>
          <p:cNvCxnSpPr/>
          <p:nvPr/>
        </p:nvCxnSpPr>
        <p:spPr>
          <a:xfrm>
            <a:off x="572689" y="3713075"/>
            <a:ext cx="7998600" cy="0"/>
          </a:xfrm>
          <a:prstGeom prst="straightConnector1">
            <a:avLst/>
          </a:prstGeom>
          <a:noFill/>
          <a:ln cap="flat" cmpd="sng" w="9525">
            <a:solidFill>
              <a:srgbClr val="16140C"/>
            </a:solidFill>
            <a:prstDash val="solid"/>
            <a:round/>
            <a:headEnd len="sm" w="sm" type="none"/>
            <a:tailEnd len="sm" w="sm" type="none"/>
          </a:ln>
        </p:spPr>
      </p:cxnSp>
      <p:cxnSp>
        <p:nvCxnSpPr>
          <p:cNvPr id="375" name="Google Shape;375;p56"/>
          <p:cNvCxnSpPr/>
          <p:nvPr/>
        </p:nvCxnSpPr>
        <p:spPr>
          <a:xfrm>
            <a:off x="572625" y="1485900"/>
            <a:ext cx="7998600" cy="0"/>
          </a:xfrm>
          <a:prstGeom prst="straightConnector1">
            <a:avLst/>
          </a:prstGeom>
          <a:noFill/>
          <a:ln cap="flat" cmpd="sng" w="9525">
            <a:solidFill>
              <a:srgbClr val="16140C"/>
            </a:solidFill>
            <a:prstDash val="solid"/>
            <a:round/>
            <a:headEnd len="sm" w="sm" type="none"/>
            <a:tailEnd len="sm" w="sm" type="none"/>
          </a:ln>
        </p:spPr>
      </p:cxn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our pictures (Left)" showMasterSp="0">
  <p:cSld name="TITLE_AND_BODY_4_1_1_1_1_1_1_1_1_1_1_1_1_1_1_1_1_2">
    <p:bg>
      <p:bgPr>
        <a:solidFill>
          <a:schemeClr val="lt1"/>
        </a:solidFill>
      </p:bgPr>
    </p:bg>
    <p:spTree>
      <p:nvGrpSpPr>
        <p:cNvPr id="376" name="Shape 376"/>
        <p:cNvGrpSpPr/>
        <p:nvPr/>
      </p:nvGrpSpPr>
      <p:grpSpPr>
        <a:xfrm>
          <a:off x="0" y="0"/>
          <a:ext cx="0" cy="0"/>
          <a:chOff x="0" y="0"/>
          <a:chExt cx="0" cy="0"/>
        </a:xfrm>
      </p:grpSpPr>
      <p:sp>
        <p:nvSpPr>
          <p:cNvPr id="377" name="Google Shape;377;p57"/>
          <p:cNvSpPr txBox="1"/>
          <p:nvPr>
            <p:ph type="title"/>
          </p:nvPr>
        </p:nvSpPr>
        <p:spPr>
          <a:xfrm>
            <a:off x="3653486" y="1740354"/>
            <a:ext cx="12972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378" name="Google Shape;378;p57"/>
          <p:cNvSpPr txBox="1"/>
          <p:nvPr>
            <p:ph idx="2" type="title"/>
          </p:nvPr>
        </p:nvSpPr>
        <p:spPr>
          <a:xfrm>
            <a:off x="3653508" y="697075"/>
            <a:ext cx="12972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379" name="Google Shape;379;p57"/>
          <p:cNvSpPr txBox="1"/>
          <p:nvPr>
            <p:ph idx="3" type="title"/>
          </p:nvPr>
        </p:nvSpPr>
        <p:spPr>
          <a:xfrm>
            <a:off x="5028763" y="685663"/>
            <a:ext cx="18114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380" name="Google Shape;380;p57"/>
          <p:cNvSpPr/>
          <p:nvPr>
            <p:ph idx="4" type="pic"/>
          </p:nvPr>
        </p:nvSpPr>
        <p:spPr>
          <a:xfrm>
            <a:off x="6969731" y="687288"/>
            <a:ext cx="1530300" cy="744900"/>
          </a:xfrm>
          <a:prstGeom prst="rect">
            <a:avLst/>
          </a:prstGeom>
          <a:noFill/>
          <a:ln>
            <a:noFill/>
          </a:ln>
        </p:spPr>
      </p:sp>
      <p:sp>
        <p:nvSpPr>
          <p:cNvPr id="381" name="Google Shape;381;p57"/>
          <p:cNvSpPr/>
          <p:nvPr/>
        </p:nvSpPr>
        <p:spPr>
          <a:xfrm>
            <a:off x="0" y="-5112"/>
            <a:ext cx="3240900" cy="5148600"/>
          </a:xfrm>
          <a:prstGeom prst="rect">
            <a:avLst/>
          </a:prstGeom>
          <a:solidFill>
            <a:schemeClr val="dk2"/>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57"/>
          <p:cNvSpPr txBox="1"/>
          <p:nvPr>
            <p:ph idx="5" type="title"/>
          </p:nvPr>
        </p:nvSpPr>
        <p:spPr>
          <a:xfrm>
            <a:off x="560250" y="1915675"/>
            <a:ext cx="2120400" cy="3234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2100"/>
              <a:buFont typeface="IBM Plex Sans SemiBold"/>
              <a:buNone/>
              <a:defRPr b="0" i="0" sz="2100" u="none" cap="none" strike="noStrike">
                <a:solidFill>
                  <a:schemeClr val="dk1"/>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2pPr>
            <a:lvl3pPr lvl="2"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3pPr>
            <a:lvl4pPr lvl="3"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4pPr>
            <a:lvl5pPr lvl="4"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5pPr>
            <a:lvl6pPr lvl="5"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6pPr>
            <a:lvl7pPr lvl="6"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7pPr>
            <a:lvl8pPr lvl="7"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8pPr>
            <a:lvl9pPr lvl="8" marR="0" rtl="0" algn="l">
              <a:lnSpc>
                <a:spcPct val="100000"/>
              </a:lnSpc>
              <a:spcBef>
                <a:spcPts val="0"/>
              </a:spcBef>
              <a:spcAft>
                <a:spcPts val="0"/>
              </a:spcAft>
              <a:buClr>
                <a:schemeClr val="dk1"/>
              </a:buClr>
              <a:buSzPts val="3100"/>
              <a:buFont typeface="Arial"/>
              <a:buNone/>
              <a:defRPr b="1" i="0" sz="3100" u="none" cap="none" strike="noStrike">
                <a:solidFill>
                  <a:schemeClr val="dk1"/>
                </a:solidFill>
                <a:latin typeface="Proxima Nova"/>
                <a:ea typeface="Proxima Nova"/>
                <a:cs typeface="Proxima Nova"/>
                <a:sym typeface="Proxima Nova"/>
              </a:defRPr>
            </a:lvl9pPr>
          </a:lstStyle>
          <a:p/>
        </p:txBody>
      </p:sp>
      <p:cxnSp>
        <p:nvCxnSpPr>
          <p:cNvPr id="383" name="Google Shape;383;p57"/>
          <p:cNvCxnSpPr/>
          <p:nvPr/>
        </p:nvCxnSpPr>
        <p:spPr>
          <a:xfrm>
            <a:off x="3653487" y="571500"/>
            <a:ext cx="4917900" cy="0"/>
          </a:xfrm>
          <a:prstGeom prst="straightConnector1">
            <a:avLst/>
          </a:prstGeom>
          <a:noFill/>
          <a:ln cap="flat" cmpd="sng" w="9525">
            <a:solidFill>
              <a:srgbClr val="16140C"/>
            </a:solidFill>
            <a:prstDash val="solid"/>
            <a:round/>
            <a:headEnd len="sm" w="sm" type="none"/>
            <a:tailEnd len="sm" w="sm" type="none"/>
          </a:ln>
        </p:spPr>
      </p:cxnSp>
      <p:cxnSp>
        <p:nvCxnSpPr>
          <p:cNvPr id="384" name="Google Shape;384;p57"/>
          <p:cNvCxnSpPr/>
          <p:nvPr/>
        </p:nvCxnSpPr>
        <p:spPr>
          <a:xfrm>
            <a:off x="3653503" y="1620688"/>
            <a:ext cx="4917900" cy="0"/>
          </a:xfrm>
          <a:prstGeom prst="straightConnector1">
            <a:avLst/>
          </a:prstGeom>
          <a:noFill/>
          <a:ln cap="flat" cmpd="sng" w="9525">
            <a:solidFill>
              <a:srgbClr val="16140C"/>
            </a:solidFill>
            <a:prstDash val="solid"/>
            <a:round/>
            <a:headEnd len="sm" w="sm" type="none"/>
            <a:tailEnd len="sm" w="sm" type="none"/>
          </a:ln>
        </p:spPr>
      </p:cxnSp>
      <p:cxnSp>
        <p:nvCxnSpPr>
          <p:cNvPr id="385" name="Google Shape;385;p57"/>
          <p:cNvCxnSpPr/>
          <p:nvPr/>
        </p:nvCxnSpPr>
        <p:spPr>
          <a:xfrm>
            <a:off x="3653519" y="2669875"/>
            <a:ext cx="4917900" cy="0"/>
          </a:xfrm>
          <a:prstGeom prst="straightConnector1">
            <a:avLst/>
          </a:prstGeom>
          <a:noFill/>
          <a:ln cap="flat" cmpd="sng" w="9525">
            <a:solidFill>
              <a:srgbClr val="16140C"/>
            </a:solidFill>
            <a:prstDash val="solid"/>
            <a:round/>
            <a:headEnd len="sm" w="sm" type="none"/>
            <a:tailEnd len="sm" w="sm" type="none"/>
          </a:ln>
        </p:spPr>
      </p:cxnSp>
      <p:cxnSp>
        <p:nvCxnSpPr>
          <p:cNvPr id="386" name="Google Shape;386;p57"/>
          <p:cNvCxnSpPr/>
          <p:nvPr/>
        </p:nvCxnSpPr>
        <p:spPr>
          <a:xfrm>
            <a:off x="3653494" y="3719063"/>
            <a:ext cx="4917900" cy="0"/>
          </a:xfrm>
          <a:prstGeom prst="straightConnector1">
            <a:avLst/>
          </a:prstGeom>
          <a:noFill/>
          <a:ln cap="flat" cmpd="sng" w="9525">
            <a:solidFill>
              <a:srgbClr val="16140C"/>
            </a:solidFill>
            <a:prstDash val="solid"/>
            <a:round/>
            <a:headEnd len="sm" w="sm" type="none"/>
            <a:tailEnd len="sm" w="sm" type="none"/>
          </a:ln>
        </p:spPr>
      </p:cxnSp>
      <p:sp>
        <p:nvSpPr>
          <p:cNvPr id="387" name="Google Shape;387;p57"/>
          <p:cNvSpPr txBox="1"/>
          <p:nvPr>
            <p:ph idx="6" type="title"/>
          </p:nvPr>
        </p:nvSpPr>
        <p:spPr>
          <a:xfrm>
            <a:off x="5028763" y="1734038"/>
            <a:ext cx="18114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388" name="Google Shape;388;p57"/>
          <p:cNvSpPr/>
          <p:nvPr>
            <p:ph idx="7" type="pic"/>
          </p:nvPr>
        </p:nvSpPr>
        <p:spPr>
          <a:xfrm>
            <a:off x="6969731" y="1735663"/>
            <a:ext cx="1530300" cy="744900"/>
          </a:xfrm>
          <a:prstGeom prst="rect">
            <a:avLst/>
          </a:prstGeom>
          <a:noFill/>
          <a:ln>
            <a:noFill/>
          </a:ln>
        </p:spPr>
      </p:sp>
      <p:sp>
        <p:nvSpPr>
          <p:cNvPr id="389" name="Google Shape;389;p57"/>
          <p:cNvSpPr txBox="1"/>
          <p:nvPr>
            <p:ph idx="8" type="title"/>
          </p:nvPr>
        </p:nvSpPr>
        <p:spPr>
          <a:xfrm>
            <a:off x="5028763" y="2783631"/>
            <a:ext cx="18114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390" name="Google Shape;390;p57"/>
          <p:cNvSpPr/>
          <p:nvPr>
            <p:ph idx="9" type="pic"/>
          </p:nvPr>
        </p:nvSpPr>
        <p:spPr>
          <a:xfrm>
            <a:off x="6969731" y="2785256"/>
            <a:ext cx="1530300" cy="744900"/>
          </a:xfrm>
          <a:prstGeom prst="rect">
            <a:avLst/>
          </a:prstGeom>
          <a:noFill/>
          <a:ln>
            <a:noFill/>
          </a:ln>
        </p:spPr>
      </p:sp>
      <p:sp>
        <p:nvSpPr>
          <p:cNvPr id="391" name="Google Shape;391;p57"/>
          <p:cNvSpPr txBox="1"/>
          <p:nvPr>
            <p:ph idx="13" type="title"/>
          </p:nvPr>
        </p:nvSpPr>
        <p:spPr>
          <a:xfrm>
            <a:off x="5028788" y="3833219"/>
            <a:ext cx="18114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392" name="Google Shape;392;p57"/>
          <p:cNvSpPr/>
          <p:nvPr>
            <p:ph idx="14" type="pic"/>
          </p:nvPr>
        </p:nvSpPr>
        <p:spPr>
          <a:xfrm>
            <a:off x="6969756" y="3834844"/>
            <a:ext cx="1530300" cy="744900"/>
          </a:xfrm>
          <a:prstGeom prst="rect">
            <a:avLst/>
          </a:prstGeom>
          <a:noFill/>
          <a:ln>
            <a:noFill/>
          </a:ln>
        </p:spPr>
      </p:sp>
      <p:sp>
        <p:nvSpPr>
          <p:cNvPr id="393" name="Google Shape;393;p57"/>
          <p:cNvSpPr txBox="1"/>
          <p:nvPr>
            <p:ph idx="15" type="title"/>
          </p:nvPr>
        </p:nvSpPr>
        <p:spPr>
          <a:xfrm>
            <a:off x="3653475" y="3825688"/>
            <a:ext cx="12972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394" name="Google Shape;394;p57"/>
          <p:cNvSpPr txBox="1"/>
          <p:nvPr>
            <p:ph idx="16" type="title"/>
          </p:nvPr>
        </p:nvSpPr>
        <p:spPr>
          <a:xfrm>
            <a:off x="3653497" y="2782409"/>
            <a:ext cx="12972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our pictures (Right)" showMasterSp="0">
  <p:cSld name="TITLE_AND_BODY_4_1_1_1_1_1_1_1_1_1_1_1_1_1_1_1_1_2_1">
    <p:bg>
      <p:bgPr>
        <a:solidFill>
          <a:schemeClr val="lt1"/>
        </a:solidFill>
      </p:bgPr>
    </p:bg>
    <p:spTree>
      <p:nvGrpSpPr>
        <p:cNvPr id="395" name="Shape 395"/>
        <p:cNvGrpSpPr/>
        <p:nvPr/>
      </p:nvGrpSpPr>
      <p:grpSpPr>
        <a:xfrm>
          <a:off x="0" y="0"/>
          <a:ext cx="0" cy="0"/>
          <a:chOff x="0" y="0"/>
          <a:chExt cx="0" cy="0"/>
        </a:xfrm>
      </p:grpSpPr>
      <p:sp>
        <p:nvSpPr>
          <p:cNvPr id="396" name="Google Shape;396;p58"/>
          <p:cNvSpPr txBox="1"/>
          <p:nvPr>
            <p:ph type="title"/>
          </p:nvPr>
        </p:nvSpPr>
        <p:spPr>
          <a:xfrm>
            <a:off x="5479950" y="685663"/>
            <a:ext cx="30915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397" name="Google Shape;397;p58"/>
          <p:cNvSpPr/>
          <p:nvPr>
            <p:ph idx="2" type="pic"/>
          </p:nvPr>
        </p:nvSpPr>
        <p:spPr>
          <a:xfrm>
            <a:off x="3653481" y="687288"/>
            <a:ext cx="1530300" cy="744900"/>
          </a:xfrm>
          <a:prstGeom prst="rect">
            <a:avLst/>
          </a:prstGeom>
          <a:noFill/>
          <a:ln>
            <a:noFill/>
          </a:ln>
        </p:spPr>
      </p:sp>
      <p:sp>
        <p:nvSpPr>
          <p:cNvPr id="398" name="Google Shape;398;p58"/>
          <p:cNvSpPr txBox="1"/>
          <p:nvPr>
            <p:ph idx="3" type="title"/>
          </p:nvPr>
        </p:nvSpPr>
        <p:spPr>
          <a:xfrm>
            <a:off x="571500" y="571500"/>
            <a:ext cx="2669400" cy="40083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dk1"/>
              </a:buClr>
              <a:buSzPts val="3100"/>
              <a:buFont typeface="DM Serif Text"/>
              <a:buNone/>
              <a:defRPr b="0" i="0" sz="3100" u="none" cap="none" strike="noStrike">
                <a:solidFill>
                  <a:srgbClr val="000000"/>
                </a:solidFill>
                <a:latin typeface="DM Serif Text"/>
                <a:ea typeface="DM Serif Text"/>
                <a:cs typeface="DM Serif Text"/>
                <a:sym typeface="DM Serif Text"/>
              </a:defRPr>
            </a:lvl1pPr>
            <a:lvl2pPr lvl="1"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2pPr>
            <a:lvl3pPr lvl="2"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3pPr>
            <a:lvl4pPr lvl="3"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4pPr>
            <a:lvl5pPr lvl="4"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5pPr>
            <a:lvl6pPr lvl="5"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6pPr>
            <a:lvl7pPr lvl="6"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7pPr>
            <a:lvl8pPr lvl="7"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8pPr>
            <a:lvl9pPr lvl="8" marR="0" rtl="0" algn="l">
              <a:lnSpc>
                <a:spcPct val="100000"/>
              </a:lnSpc>
              <a:spcBef>
                <a:spcPts val="0"/>
              </a:spcBef>
              <a:spcAft>
                <a:spcPts val="0"/>
              </a:spcAft>
              <a:buClr>
                <a:schemeClr val="dk1"/>
              </a:buClr>
              <a:buSzPts val="3600"/>
              <a:buFont typeface="DM Serif Text"/>
              <a:buNone/>
              <a:defRPr b="0" i="0" sz="3600" u="none" cap="none" strike="noStrike">
                <a:solidFill>
                  <a:srgbClr val="000000"/>
                </a:solidFill>
                <a:latin typeface="DM Serif Text"/>
                <a:ea typeface="DM Serif Text"/>
                <a:cs typeface="DM Serif Text"/>
                <a:sym typeface="DM Serif Text"/>
              </a:defRPr>
            </a:lvl9pPr>
          </a:lstStyle>
          <a:p/>
        </p:txBody>
      </p:sp>
      <p:cxnSp>
        <p:nvCxnSpPr>
          <p:cNvPr id="399" name="Google Shape;399;p58"/>
          <p:cNvCxnSpPr/>
          <p:nvPr/>
        </p:nvCxnSpPr>
        <p:spPr>
          <a:xfrm>
            <a:off x="3653487" y="571500"/>
            <a:ext cx="4917900" cy="0"/>
          </a:xfrm>
          <a:prstGeom prst="straightConnector1">
            <a:avLst/>
          </a:prstGeom>
          <a:noFill/>
          <a:ln cap="flat" cmpd="sng" w="9525">
            <a:solidFill>
              <a:srgbClr val="16140C"/>
            </a:solidFill>
            <a:prstDash val="solid"/>
            <a:round/>
            <a:headEnd len="sm" w="sm" type="none"/>
            <a:tailEnd len="sm" w="sm" type="none"/>
          </a:ln>
        </p:spPr>
      </p:cxnSp>
      <p:cxnSp>
        <p:nvCxnSpPr>
          <p:cNvPr id="400" name="Google Shape;400;p58"/>
          <p:cNvCxnSpPr/>
          <p:nvPr/>
        </p:nvCxnSpPr>
        <p:spPr>
          <a:xfrm>
            <a:off x="3653503" y="1620690"/>
            <a:ext cx="4917900" cy="0"/>
          </a:xfrm>
          <a:prstGeom prst="straightConnector1">
            <a:avLst/>
          </a:prstGeom>
          <a:noFill/>
          <a:ln cap="flat" cmpd="sng" w="9525">
            <a:solidFill>
              <a:srgbClr val="16140C"/>
            </a:solidFill>
            <a:prstDash val="solid"/>
            <a:round/>
            <a:headEnd len="sm" w="sm" type="none"/>
            <a:tailEnd len="sm" w="sm" type="none"/>
          </a:ln>
        </p:spPr>
      </p:cxnSp>
      <p:cxnSp>
        <p:nvCxnSpPr>
          <p:cNvPr id="401" name="Google Shape;401;p58"/>
          <p:cNvCxnSpPr/>
          <p:nvPr/>
        </p:nvCxnSpPr>
        <p:spPr>
          <a:xfrm>
            <a:off x="3653519" y="2669878"/>
            <a:ext cx="4917900" cy="0"/>
          </a:xfrm>
          <a:prstGeom prst="straightConnector1">
            <a:avLst/>
          </a:prstGeom>
          <a:noFill/>
          <a:ln cap="flat" cmpd="sng" w="9525">
            <a:solidFill>
              <a:srgbClr val="16140C"/>
            </a:solidFill>
            <a:prstDash val="solid"/>
            <a:round/>
            <a:headEnd len="sm" w="sm" type="none"/>
            <a:tailEnd len="sm" w="sm" type="none"/>
          </a:ln>
        </p:spPr>
      </p:cxnSp>
      <p:cxnSp>
        <p:nvCxnSpPr>
          <p:cNvPr id="402" name="Google Shape;402;p58"/>
          <p:cNvCxnSpPr/>
          <p:nvPr/>
        </p:nvCxnSpPr>
        <p:spPr>
          <a:xfrm>
            <a:off x="3653494" y="3719063"/>
            <a:ext cx="4917900" cy="0"/>
          </a:xfrm>
          <a:prstGeom prst="straightConnector1">
            <a:avLst/>
          </a:prstGeom>
          <a:noFill/>
          <a:ln cap="flat" cmpd="sng" w="9525">
            <a:solidFill>
              <a:srgbClr val="16140C"/>
            </a:solidFill>
            <a:prstDash val="solid"/>
            <a:round/>
            <a:headEnd len="sm" w="sm" type="none"/>
            <a:tailEnd len="sm" w="sm" type="none"/>
          </a:ln>
        </p:spPr>
      </p:cxnSp>
      <p:sp>
        <p:nvSpPr>
          <p:cNvPr id="403" name="Google Shape;403;p58"/>
          <p:cNvSpPr txBox="1"/>
          <p:nvPr>
            <p:ph idx="4" type="title"/>
          </p:nvPr>
        </p:nvSpPr>
        <p:spPr>
          <a:xfrm>
            <a:off x="5479950" y="1734039"/>
            <a:ext cx="30915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404" name="Google Shape;404;p58"/>
          <p:cNvSpPr/>
          <p:nvPr>
            <p:ph idx="5" type="pic"/>
          </p:nvPr>
        </p:nvSpPr>
        <p:spPr>
          <a:xfrm>
            <a:off x="3653481" y="1735663"/>
            <a:ext cx="1530300" cy="744900"/>
          </a:xfrm>
          <a:prstGeom prst="rect">
            <a:avLst/>
          </a:prstGeom>
          <a:noFill/>
          <a:ln>
            <a:noFill/>
          </a:ln>
        </p:spPr>
      </p:sp>
      <p:sp>
        <p:nvSpPr>
          <p:cNvPr id="405" name="Google Shape;405;p58"/>
          <p:cNvSpPr txBox="1"/>
          <p:nvPr>
            <p:ph idx="6" type="title"/>
          </p:nvPr>
        </p:nvSpPr>
        <p:spPr>
          <a:xfrm>
            <a:off x="5479950" y="2783635"/>
            <a:ext cx="30915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406" name="Google Shape;406;p58"/>
          <p:cNvSpPr/>
          <p:nvPr>
            <p:ph idx="7" type="pic"/>
          </p:nvPr>
        </p:nvSpPr>
        <p:spPr>
          <a:xfrm>
            <a:off x="3653481" y="2785256"/>
            <a:ext cx="1530300" cy="744900"/>
          </a:xfrm>
          <a:prstGeom prst="rect">
            <a:avLst/>
          </a:prstGeom>
          <a:noFill/>
          <a:ln>
            <a:noFill/>
          </a:ln>
        </p:spPr>
      </p:sp>
      <p:sp>
        <p:nvSpPr>
          <p:cNvPr id="407" name="Google Shape;407;p58"/>
          <p:cNvSpPr txBox="1"/>
          <p:nvPr>
            <p:ph idx="8" type="title"/>
          </p:nvPr>
        </p:nvSpPr>
        <p:spPr>
          <a:xfrm>
            <a:off x="5479993" y="3833224"/>
            <a:ext cx="3091500" cy="74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000"/>
              <a:buFont typeface="IBM Plex Sans"/>
              <a:buNone/>
              <a:defRPr b="0" i="0" sz="1000" u="none" cap="none" strike="noStrike">
                <a:solidFill>
                  <a:srgbClr val="000000"/>
                </a:solidFill>
                <a:latin typeface="IBM Plex Sans"/>
                <a:ea typeface="IBM Plex Sans"/>
                <a:cs typeface="IBM Plex Sans"/>
                <a:sym typeface="IBM Plex Sans"/>
              </a:defRPr>
            </a:lvl9pPr>
          </a:lstStyle>
          <a:p/>
        </p:txBody>
      </p:sp>
      <p:sp>
        <p:nvSpPr>
          <p:cNvPr id="408" name="Google Shape;408;p58"/>
          <p:cNvSpPr/>
          <p:nvPr>
            <p:ph idx="9" type="pic"/>
          </p:nvPr>
        </p:nvSpPr>
        <p:spPr>
          <a:xfrm>
            <a:off x="3653506" y="3834844"/>
            <a:ext cx="1530300" cy="744900"/>
          </a:xfrm>
          <a:prstGeom prst="rect">
            <a:avLst/>
          </a:prstGeom>
          <a:no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hree pictures" showMasterSp="0">
  <p:cSld name="TITLE_AND_BODY_4_1_1_1_1_1_1_1_1_1_1_1_1_1_1_1_1_1_2">
    <p:bg>
      <p:bgPr>
        <a:solidFill>
          <a:schemeClr val="lt1"/>
        </a:solidFill>
      </p:bgPr>
    </p:bg>
    <p:spTree>
      <p:nvGrpSpPr>
        <p:cNvPr id="409" name="Shape 409"/>
        <p:cNvGrpSpPr/>
        <p:nvPr/>
      </p:nvGrpSpPr>
      <p:grpSpPr>
        <a:xfrm>
          <a:off x="0" y="0"/>
          <a:ext cx="0" cy="0"/>
          <a:chOff x="0" y="0"/>
          <a:chExt cx="0" cy="0"/>
        </a:xfrm>
      </p:grpSpPr>
      <p:sp>
        <p:nvSpPr>
          <p:cNvPr id="410" name="Google Shape;410;p59"/>
          <p:cNvSpPr/>
          <p:nvPr>
            <p:ph idx="2" type="pic"/>
          </p:nvPr>
        </p:nvSpPr>
        <p:spPr>
          <a:xfrm>
            <a:off x="5997788" y="1771913"/>
            <a:ext cx="2572500" cy="2574000"/>
          </a:xfrm>
          <a:prstGeom prst="rect">
            <a:avLst/>
          </a:prstGeom>
          <a:noFill/>
          <a:ln>
            <a:noFill/>
          </a:ln>
        </p:spPr>
      </p:sp>
      <p:sp>
        <p:nvSpPr>
          <p:cNvPr id="411" name="Google Shape;411;p59"/>
          <p:cNvSpPr/>
          <p:nvPr>
            <p:ph idx="3" type="pic"/>
          </p:nvPr>
        </p:nvSpPr>
        <p:spPr>
          <a:xfrm>
            <a:off x="3287588" y="1771913"/>
            <a:ext cx="2572500" cy="2574000"/>
          </a:xfrm>
          <a:prstGeom prst="rect">
            <a:avLst/>
          </a:prstGeom>
          <a:noFill/>
          <a:ln>
            <a:noFill/>
          </a:ln>
        </p:spPr>
      </p:sp>
      <p:sp>
        <p:nvSpPr>
          <p:cNvPr id="412" name="Google Shape;412;p59"/>
          <p:cNvSpPr/>
          <p:nvPr>
            <p:ph idx="4" type="pic"/>
          </p:nvPr>
        </p:nvSpPr>
        <p:spPr>
          <a:xfrm>
            <a:off x="573788" y="1771913"/>
            <a:ext cx="2572500" cy="2574000"/>
          </a:xfrm>
          <a:prstGeom prst="rect">
            <a:avLst/>
          </a:prstGeom>
          <a:noFill/>
          <a:ln>
            <a:noFill/>
          </a:ln>
        </p:spPr>
      </p:sp>
      <p:sp>
        <p:nvSpPr>
          <p:cNvPr id="413" name="Google Shape;413;p59"/>
          <p:cNvSpPr txBox="1"/>
          <p:nvPr>
            <p:ph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2pPr>
            <a:lvl3pPr lvl="2"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3pPr>
            <a:lvl4pPr lvl="3"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4pPr>
            <a:lvl5pPr lvl="4"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5pPr>
            <a:lvl6pPr lvl="5"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6pPr>
            <a:lvl7pPr lvl="6"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7pPr>
            <a:lvl8pPr lvl="7"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8pPr>
            <a:lvl9pPr lvl="8"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hree pictures + Copy" showMasterSp="0">
  <p:cSld name="TITLE_AND_BODY_4_1_1_1_1_1_1_1_1_1_1_1_1_1_1_1_1_1_2_1">
    <p:bg>
      <p:bgPr>
        <a:solidFill>
          <a:schemeClr val="lt1"/>
        </a:solidFill>
      </p:bgPr>
    </p:bg>
    <p:spTree>
      <p:nvGrpSpPr>
        <p:cNvPr id="414" name="Shape 414"/>
        <p:cNvGrpSpPr/>
        <p:nvPr/>
      </p:nvGrpSpPr>
      <p:grpSpPr>
        <a:xfrm>
          <a:off x="0" y="0"/>
          <a:ext cx="0" cy="0"/>
          <a:chOff x="0" y="0"/>
          <a:chExt cx="0" cy="0"/>
        </a:xfrm>
      </p:grpSpPr>
      <p:sp>
        <p:nvSpPr>
          <p:cNvPr id="415" name="Google Shape;415;p60"/>
          <p:cNvSpPr txBox="1"/>
          <p:nvPr>
            <p:ph type="title"/>
          </p:nvPr>
        </p:nvSpPr>
        <p:spPr>
          <a:xfrm>
            <a:off x="574338" y="3011050"/>
            <a:ext cx="2457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416" name="Google Shape;416;p60"/>
          <p:cNvSpPr txBox="1"/>
          <p:nvPr>
            <p:ph idx="1" type="body"/>
          </p:nvPr>
        </p:nvSpPr>
        <p:spPr>
          <a:xfrm>
            <a:off x="572513" y="3338088"/>
            <a:ext cx="2457000" cy="864300"/>
          </a:xfrm>
          <a:prstGeom prst="rect">
            <a:avLst/>
          </a:prstGeom>
          <a:noFill/>
          <a:ln>
            <a:noFill/>
          </a:ln>
        </p:spPr>
        <p:txBody>
          <a:bodyPr anchorCtr="0" anchor="t" bIns="0" lIns="0" spcFirstLastPara="1" rIns="0" wrap="square" tIns="0">
            <a:noAutofit/>
          </a:bodyPr>
          <a:lstStyle>
            <a:lvl1pPr indent="-292100" lvl="0" marL="457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417" name="Google Shape;417;p60"/>
          <p:cNvSpPr/>
          <p:nvPr>
            <p:ph idx="2" type="pic"/>
          </p:nvPr>
        </p:nvSpPr>
        <p:spPr>
          <a:xfrm>
            <a:off x="5997788" y="1485900"/>
            <a:ext cx="2572500" cy="1418700"/>
          </a:xfrm>
          <a:prstGeom prst="rect">
            <a:avLst/>
          </a:prstGeom>
          <a:noFill/>
          <a:ln>
            <a:noFill/>
          </a:ln>
        </p:spPr>
      </p:sp>
      <p:sp>
        <p:nvSpPr>
          <p:cNvPr id="418" name="Google Shape;418;p60"/>
          <p:cNvSpPr/>
          <p:nvPr>
            <p:ph idx="3" type="pic"/>
          </p:nvPr>
        </p:nvSpPr>
        <p:spPr>
          <a:xfrm>
            <a:off x="3287588" y="1485900"/>
            <a:ext cx="2572500" cy="1418700"/>
          </a:xfrm>
          <a:prstGeom prst="rect">
            <a:avLst/>
          </a:prstGeom>
          <a:noFill/>
          <a:ln>
            <a:noFill/>
          </a:ln>
        </p:spPr>
      </p:sp>
      <p:sp>
        <p:nvSpPr>
          <p:cNvPr id="419" name="Google Shape;419;p60"/>
          <p:cNvSpPr/>
          <p:nvPr>
            <p:ph idx="4" type="pic"/>
          </p:nvPr>
        </p:nvSpPr>
        <p:spPr>
          <a:xfrm>
            <a:off x="573788" y="1485900"/>
            <a:ext cx="2572500" cy="1418700"/>
          </a:xfrm>
          <a:prstGeom prst="rect">
            <a:avLst/>
          </a:prstGeom>
          <a:noFill/>
          <a:ln>
            <a:noFill/>
          </a:ln>
        </p:spPr>
      </p:sp>
      <p:sp>
        <p:nvSpPr>
          <p:cNvPr id="420" name="Google Shape;420;p60"/>
          <p:cNvSpPr txBox="1"/>
          <p:nvPr>
            <p:ph idx="5" type="title"/>
          </p:nvPr>
        </p:nvSpPr>
        <p:spPr>
          <a:xfrm>
            <a:off x="3344350" y="3011050"/>
            <a:ext cx="2457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421" name="Google Shape;421;p60"/>
          <p:cNvSpPr txBox="1"/>
          <p:nvPr>
            <p:ph idx="6" type="body"/>
          </p:nvPr>
        </p:nvSpPr>
        <p:spPr>
          <a:xfrm>
            <a:off x="3342525" y="3338088"/>
            <a:ext cx="2457000" cy="864300"/>
          </a:xfrm>
          <a:prstGeom prst="rect">
            <a:avLst/>
          </a:prstGeom>
          <a:noFill/>
          <a:ln>
            <a:noFill/>
          </a:ln>
        </p:spPr>
        <p:txBody>
          <a:bodyPr anchorCtr="0" anchor="t" bIns="0" lIns="0" spcFirstLastPara="1" rIns="0" wrap="square" tIns="0">
            <a:noAutofit/>
          </a:bodyPr>
          <a:lstStyle>
            <a:lvl1pPr indent="-292100" lvl="0" marL="457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422" name="Google Shape;422;p60"/>
          <p:cNvSpPr txBox="1"/>
          <p:nvPr>
            <p:ph idx="7" type="title"/>
          </p:nvPr>
        </p:nvSpPr>
        <p:spPr>
          <a:xfrm>
            <a:off x="5999613" y="3011050"/>
            <a:ext cx="2457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600"/>
              <a:buFont typeface="IBM Plex Sans SemiBold"/>
              <a:buNone/>
              <a:defRPr b="0" i="0" sz="16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423" name="Google Shape;423;p60"/>
          <p:cNvSpPr txBox="1"/>
          <p:nvPr>
            <p:ph idx="8" type="body"/>
          </p:nvPr>
        </p:nvSpPr>
        <p:spPr>
          <a:xfrm>
            <a:off x="5997788" y="3338088"/>
            <a:ext cx="2457000" cy="864300"/>
          </a:xfrm>
          <a:prstGeom prst="rect">
            <a:avLst/>
          </a:prstGeom>
          <a:noFill/>
          <a:ln>
            <a:noFill/>
          </a:ln>
        </p:spPr>
        <p:txBody>
          <a:bodyPr anchorCtr="0" anchor="t" bIns="0" lIns="0" spcFirstLastPara="1" rIns="0" wrap="square" tIns="0">
            <a:noAutofit/>
          </a:bodyPr>
          <a:lstStyle>
            <a:lvl1pPr indent="-292100" lvl="0" marL="457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424" name="Google Shape;424;p60"/>
          <p:cNvSpPr txBox="1"/>
          <p:nvPr>
            <p:ph idx="9" type="title"/>
          </p:nvPr>
        </p:nvSpPr>
        <p:spPr>
          <a:xfrm>
            <a:off x="571500" y="914400"/>
            <a:ext cx="79956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2pPr>
            <a:lvl3pPr lvl="2"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3pPr>
            <a:lvl4pPr lvl="3"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4pPr>
            <a:lvl5pPr lvl="4"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5pPr>
            <a:lvl6pPr lvl="5"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6pPr>
            <a:lvl7pPr lvl="6"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7pPr>
            <a:lvl8pPr lvl="7"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8pPr>
            <a:lvl9pPr lvl="8" marR="0" rtl="0" algn="ctr">
              <a:lnSpc>
                <a:spcPct val="100000"/>
              </a:lnSpc>
              <a:spcBef>
                <a:spcPts val="0"/>
              </a:spcBef>
              <a:spcAft>
                <a:spcPts val="0"/>
              </a:spcAft>
              <a:buClr>
                <a:srgbClr val="000000"/>
              </a:buClr>
              <a:buSzPts val="2100"/>
              <a:buFont typeface="Arial"/>
              <a:buNone/>
              <a:defRPr b="1" i="0" sz="2100" u="none" cap="none" strike="noStrike">
                <a:solidFill>
                  <a:srgbClr val="000000"/>
                </a:solidFill>
                <a:latin typeface="Proxima Nova"/>
                <a:ea typeface="Proxima Nova"/>
                <a:cs typeface="Proxima Nova"/>
                <a:sym typeface="Proxima Nova"/>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our pictures + Copy" showMasterSp="0">
  <p:cSld name="TITLE_AND_BODY_4_1_1_1_1_1_1_1_1_1_1_1_1_1_1_1_1_1_1">
    <p:bg>
      <p:bgPr>
        <a:solidFill>
          <a:schemeClr val="lt1"/>
        </a:solidFill>
      </p:bgPr>
    </p:bg>
    <p:spTree>
      <p:nvGrpSpPr>
        <p:cNvPr id="425" name="Shape 425"/>
        <p:cNvGrpSpPr/>
        <p:nvPr/>
      </p:nvGrpSpPr>
      <p:grpSpPr>
        <a:xfrm>
          <a:off x="0" y="0"/>
          <a:ext cx="0" cy="0"/>
          <a:chOff x="0" y="0"/>
          <a:chExt cx="0" cy="0"/>
        </a:xfrm>
      </p:grpSpPr>
      <p:sp>
        <p:nvSpPr>
          <p:cNvPr id="426" name="Google Shape;426;p61"/>
          <p:cNvSpPr/>
          <p:nvPr>
            <p:ph idx="2" type="pic"/>
          </p:nvPr>
        </p:nvSpPr>
        <p:spPr>
          <a:xfrm>
            <a:off x="571750" y="1499163"/>
            <a:ext cx="1836600" cy="807000"/>
          </a:xfrm>
          <a:prstGeom prst="rect">
            <a:avLst/>
          </a:prstGeom>
          <a:noFill/>
          <a:ln>
            <a:noFill/>
          </a:ln>
        </p:spPr>
      </p:sp>
      <p:sp>
        <p:nvSpPr>
          <p:cNvPr id="427" name="Google Shape;427;p61"/>
          <p:cNvSpPr/>
          <p:nvPr>
            <p:ph idx="3" type="pic"/>
          </p:nvPr>
        </p:nvSpPr>
        <p:spPr>
          <a:xfrm>
            <a:off x="2623144" y="1490319"/>
            <a:ext cx="1836600" cy="807000"/>
          </a:xfrm>
          <a:prstGeom prst="rect">
            <a:avLst/>
          </a:prstGeom>
          <a:noFill/>
          <a:ln>
            <a:noFill/>
          </a:ln>
        </p:spPr>
      </p:sp>
      <p:sp>
        <p:nvSpPr>
          <p:cNvPr id="428" name="Google Shape;428;p61"/>
          <p:cNvSpPr/>
          <p:nvPr>
            <p:ph idx="4" type="pic"/>
          </p:nvPr>
        </p:nvSpPr>
        <p:spPr>
          <a:xfrm>
            <a:off x="4674550" y="1494744"/>
            <a:ext cx="1836600" cy="807000"/>
          </a:xfrm>
          <a:prstGeom prst="rect">
            <a:avLst/>
          </a:prstGeom>
          <a:noFill/>
          <a:ln>
            <a:noFill/>
          </a:ln>
        </p:spPr>
      </p:sp>
      <p:sp>
        <p:nvSpPr>
          <p:cNvPr id="429" name="Google Shape;429;p61"/>
          <p:cNvSpPr/>
          <p:nvPr>
            <p:ph idx="5" type="pic"/>
          </p:nvPr>
        </p:nvSpPr>
        <p:spPr>
          <a:xfrm>
            <a:off x="6725944" y="1485900"/>
            <a:ext cx="1836600" cy="807000"/>
          </a:xfrm>
          <a:prstGeom prst="rect">
            <a:avLst/>
          </a:prstGeom>
          <a:noFill/>
          <a:ln>
            <a:noFill/>
          </a:ln>
        </p:spPr>
      </p:sp>
      <p:sp>
        <p:nvSpPr>
          <p:cNvPr id="430" name="Google Shape;430;p61"/>
          <p:cNvSpPr txBox="1"/>
          <p:nvPr>
            <p:ph type="title"/>
          </p:nvPr>
        </p:nvSpPr>
        <p:spPr>
          <a:xfrm>
            <a:off x="571500" y="571500"/>
            <a:ext cx="79995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
        <p:nvSpPr>
          <p:cNvPr id="431" name="Google Shape;431;p61"/>
          <p:cNvSpPr txBox="1"/>
          <p:nvPr>
            <p:ph idx="6" type="title"/>
          </p:nvPr>
        </p:nvSpPr>
        <p:spPr>
          <a:xfrm>
            <a:off x="573045" y="2423263"/>
            <a:ext cx="1845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432" name="Google Shape;432;p61"/>
          <p:cNvSpPr txBox="1"/>
          <p:nvPr>
            <p:ph idx="1" type="body"/>
          </p:nvPr>
        </p:nvSpPr>
        <p:spPr>
          <a:xfrm>
            <a:off x="571675" y="2750300"/>
            <a:ext cx="1845000" cy="1408500"/>
          </a:xfrm>
          <a:prstGeom prst="rect">
            <a:avLst/>
          </a:prstGeom>
          <a:noFill/>
          <a:ln>
            <a:noFill/>
          </a:ln>
        </p:spPr>
        <p:txBody>
          <a:bodyPr anchorCtr="0" anchor="t" bIns="0" lIns="0" spcFirstLastPara="1" rIns="0" wrap="square" tIns="0">
            <a:noAutofit/>
          </a:bodyPr>
          <a:lstStyle>
            <a:lvl1pPr indent="-292100" lvl="0" marL="457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433" name="Google Shape;433;p61"/>
          <p:cNvSpPr txBox="1"/>
          <p:nvPr>
            <p:ph idx="7" type="title"/>
          </p:nvPr>
        </p:nvSpPr>
        <p:spPr>
          <a:xfrm>
            <a:off x="2619633" y="2439488"/>
            <a:ext cx="1845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434" name="Google Shape;434;p61"/>
          <p:cNvSpPr txBox="1"/>
          <p:nvPr>
            <p:ph idx="8" type="body"/>
          </p:nvPr>
        </p:nvSpPr>
        <p:spPr>
          <a:xfrm>
            <a:off x="2618263" y="2766525"/>
            <a:ext cx="1845000" cy="1408500"/>
          </a:xfrm>
          <a:prstGeom prst="rect">
            <a:avLst/>
          </a:prstGeom>
          <a:noFill/>
          <a:ln>
            <a:noFill/>
          </a:ln>
        </p:spPr>
        <p:txBody>
          <a:bodyPr anchorCtr="0" anchor="t" bIns="0" lIns="0" spcFirstLastPara="1" rIns="0" wrap="square" tIns="0">
            <a:noAutofit/>
          </a:bodyPr>
          <a:lstStyle>
            <a:lvl1pPr indent="-292100" lvl="0" marL="457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435" name="Google Shape;435;p61"/>
          <p:cNvSpPr txBox="1"/>
          <p:nvPr>
            <p:ph idx="9" type="title"/>
          </p:nvPr>
        </p:nvSpPr>
        <p:spPr>
          <a:xfrm>
            <a:off x="4667595" y="2439488"/>
            <a:ext cx="1845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436" name="Google Shape;436;p61"/>
          <p:cNvSpPr txBox="1"/>
          <p:nvPr>
            <p:ph idx="13" type="body"/>
          </p:nvPr>
        </p:nvSpPr>
        <p:spPr>
          <a:xfrm>
            <a:off x="4666225" y="2766525"/>
            <a:ext cx="1845000" cy="1408500"/>
          </a:xfrm>
          <a:prstGeom prst="rect">
            <a:avLst/>
          </a:prstGeom>
          <a:noFill/>
          <a:ln>
            <a:noFill/>
          </a:ln>
        </p:spPr>
        <p:txBody>
          <a:bodyPr anchorCtr="0" anchor="t" bIns="0" lIns="0" spcFirstLastPara="1" rIns="0" wrap="square" tIns="0">
            <a:noAutofit/>
          </a:bodyPr>
          <a:lstStyle>
            <a:lvl1pPr indent="-292100" lvl="0" marL="457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437" name="Google Shape;437;p61"/>
          <p:cNvSpPr txBox="1"/>
          <p:nvPr>
            <p:ph idx="14" type="title"/>
          </p:nvPr>
        </p:nvSpPr>
        <p:spPr>
          <a:xfrm>
            <a:off x="6727320" y="2439488"/>
            <a:ext cx="1845000" cy="246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438" name="Google Shape;438;p61"/>
          <p:cNvSpPr txBox="1"/>
          <p:nvPr>
            <p:ph idx="15" type="body"/>
          </p:nvPr>
        </p:nvSpPr>
        <p:spPr>
          <a:xfrm>
            <a:off x="6725950" y="2766525"/>
            <a:ext cx="1845000" cy="1408500"/>
          </a:xfrm>
          <a:prstGeom prst="rect">
            <a:avLst/>
          </a:prstGeom>
          <a:noFill/>
          <a:ln>
            <a:noFill/>
          </a:ln>
        </p:spPr>
        <p:txBody>
          <a:bodyPr anchorCtr="0" anchor="t" bIns="0" lIns="0" spcFirstLastPara="1" rIns="0" wrap="square" tIns="0">
            <a:noAutofit/>
          </a:bodyPr>
          <a:lstStyle>
            <a:lvl1pPr indent="-292100" lvl="0" marL="457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Six pictures + Boxes" showMasterSp="0">
  <p:cSld name="TITLE_AND_BODY_4_1_1_1_1_1_1_1_1_1_1_1_1_1_1_1_1_1_1_1">
    <p:bg>
      <p:bgPr>
        <a:solidFill>
          <a:schemeClr val="lt1"/>
        </a:solidFill>
      </p:bgPr>
    </p:bg>
    <p:spTree>
      <p:nvGrpSpPr>
        <p:cNvPr id="439" name="Shape 439"/>
        <p:cNvGrpSpPr/>
        <p:nvPr/>
      </p:nvGrpSpPr>
      <p:grpSpPr>
        <a:xfrm>
          <a:off x="0" y="0"/>
          <a:ext cx="0" cy="0"/>
          <a:chOff x="0" y="0"/>
          <a:chExt cx="0" cy="0"/>
        </a:xfrm>
      </p:grpSpPr>
      <p:sp>
        <p:nvSpPr>
          <p:cNvPr id="440" name="Google Shape;440;p62"/>
          <p:cNvSpPr/>
          <p:nvPr>
            <p:ph idx="2" type="pic"/>
          </p:nvPr>
        </p:nvSpPr>
        <p:spPr>
          <a:xfrm>
            <a:off x="573788" y="571500"/>
            <a:ext cx="2572500" cy="1453200"/>
          </a:xfrm>
          <a:prstGeom prst="rect">
            <a:avLst/>
          </a:prstGeom>
          <a:noFill/>
          <a:ln>
            <a:noFill/>
          </a:ln>
        </p:spPr>
      </p:sp>
      <p:sp>
        <p:nvSpPr>
          <p:cNvPr id="441" name="Google Shape;441;p62"/>
          <p:cNvSpPr txBox="1"/>
          <p:nvPr>
            <p:ph type="title"/>
          </p:nvPr>
        </p:nvSpPr>
        <p:spPr>
          <a:xfrm>
            <a:off x="573788" y="2024700"/>
            <a:ext cx="2572500" cy="433200"/>
          </a:xfrm>
          <a:prstGeom prst="rect">
            <a:avLst/>
          </a:prstGeom>
          <a:solidFill>
            <a:schemeClr val="dk2"/>
          </a:solid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442" name="Google Shape;442;p62"/>
          <p:cNvSpPr/>
          <p:nvPr>
            <p:ph idx="3" type="pic"/>
          </p:nvPr>
        </p:nvSpPr>
        <p:spPr>
          <a:xfrm>
            <a:off x="5999063" y="571500"/>
            <a:ext cx="2572500" cy="1453200"/>
          </a:xfrm>
          <a:prstGeom prst="rect">
            <a:avLst/>
          </a:prstGeom>
          <a:noFill/>
          <a:ln>
            <a:noFill/>
          </a:ln>
        </p:spPr>
      </p:sp>
      <p:sp>
        <p:nvSpPr>
          <p:cNvPr id="443" name="Google Shape;443;p62"/>
          <p:cNvSpPr txBox="1"/>
          <p:nvPr>
            <p:ph idx="4" type="title"/>
          </p:nvPr>
        </p:nvSpPr>
        <p:spPr>
          <a:xfrm>
            <a:off x="5999063" y="2024700"/>
            <a:ext cx="2572500" cy="433200"/>
          </a:xfrm>
          <a:prstGeom prst="rect">
            <a:avLst/>
          </a:prstGeom>
          <a:solidFill>
            <a:schemeClr val="dk2"/>
          </a:solid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444" name="Google Shape;444;p62"/>
          <p:cNvSpPr/>
          <p:nvPr>
            <p:ph idx="5" type="pic"/>
          </p:nvPr>
        </p:nvSpPr>
        <p:spPr>
          <a:xfrm>
            <a:off x="3286425" y="571500"/>
            <a:ext cx="2572500" cy="1453200"/>
          </a:xfrm>
          <a:prstGeom prst="rect">
            <a:avLst/>
          </a:prstGeom>
          <a:noFill/>
          <a:ln>
            <a:noFill/>
          </a:ln>
        </p:spPr>
      </p:sp>
      <p:sp>
        <p:nvSpPr>
          <p:cNvPr id="445" name="Google Shape;445;p62"/>
          <p:cNvSpPr txBox="1"/>
          <p:nvPr>
            <p:ph idx="6" type="title"/>
          </p:nvPr>
        </p:nvSpPr>
        <p:spPr>
          <a:xfrm>
            <a:off x="3286425" y="2024700"/>
            <a:ext cx="2572500" cy="433200"/>
          </a:xfrm>
          <a:prstGeom prst="rect">
            <a:avLst/>
          </a:prstGeom>
          <a:solidFill>
            <a:schemeClr val="dk2"/>
          </a:solid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446" name="Google Shape;446;p62"/>
          <p:cNvSpPr/>
          <p:nvPr>
            <p:ph idx="7" type="pic"/>
          </p:nvPr>
        </p:nvSpPr>
        <p:spPr>
          <a:xfrm>
            <a:off x="573788" y="2685750"/>
            <a:ext cx="2572500" cy="1453200"/>
          </a:xfrm>
          <a:prstGeom prst="rect">
            <a:avLst/>
          </a:prstGeom>
          <a:noFill/>
          <a:ln>
            <a:noFill/>
          </a:ln>
        </p:spPr>
      </p:sp>
      <p:sp>
        <p:nvSpPr>
          <p:cNvPr id="447" name="Google Shape;447;p62"/>
          <p:cNvSpPr txBox="1"/>
          <p:nvPr>
            <p:ph idx="8" type="title"/>
          </p:nvPr>
        </p:nvSpPr>
        <p:spPr>
          <a:xfrm>
            <a:off x="573788" y="4138950"/>
            <a:ext cx="2572500" cy="433200"/>
          </a:xfrm>
          <a:prstGeom prst="rect">
            <a:avLst/>
          </a:prstGeom>
          <a:solidFill>
            <a:schemeClr val="dk2"/>
          </a:solid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448" name="Google Shape;448;p62"/>
          <p:cNvSpPr/>
          <p:nvPr>
            <p:ph idx="9" type="pic"/>
          </p:nvPr>
        </p:nvSpPr>
        <p:spPr>
          <a:xfrm>
            <a:off x="5999063" y="2685750"/>
            <a:ext cx="2572500" cy="1453200"/>
          </a:xfrm>
          <a:prstGeom prst="rect">
            <a:avLst/>
          </a:prstGeom>
          <a:noFill/>
          <a:ln>
            <a:noFill/>
          </a:ln>
        </p:spPr>
      </p:sp>
      <p:sp>
        <p:nvSpPr>
          <p:cNvPr id="449" name="Google Shape;449;p62"/>
          <p:cNvSpPr txBox="1"/>
          <p:nvPr>
            <p:ph idx="13" type="title"/>
          </p:nvPr>
        </p:nvSpPr>
        <p:spPr>
          <a:xfrm>
            <a:off x="5999063" y="4138950"/>
            <a:ext cx="2572500" cy="433200"/>
          </a:xfrm>
          <a:prstGeom prst="rect">
            <a:avLst/>
          </a:prstGeom>
          <a:solidFill>
            <a:schemeClr val="dk2"/>
          </a:solid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450" name="Google Shape;450;p62"/>
          <p:cNvSpPr/>
          <p:nvPr>
            <p:ph idx="14" type="pic"/>
          </p:nvPr>
        </p:nvSpPr>
        <p:spPr>
          <a:xfrm>
            <a:off x="3286425" y="2685750"/>
            <a:ext cx="2572500" cy="1453200"/>
          </a:xfrm>
          <a:prstGeom prst="rect">
            <a:avLst/>
          </a:prstGeom>
          <a:noFill/>
          <a:ln>
            <a:noFill/>
          </a:ln>
        </p:spPr>
      </p:sp>
      <p:sp>
        <p:nvSpPr>
          <p:cNvPr id="451" name="Google Shape;451;p62"/>
          <p:cNvSpPr txBox="1"/>
          <p:nvPr>
            <p:ph idx="15" type="title"/>
          </p:nvPr>
        </p:nvSpPr>
        <p:spPr>
          <a:xfrm>
            <a:off x="3286425" y="4138950"/>
            <a:ext cx="2572500" cy="433200"/>
          </a:xfrm>
          <a:prstGeom prst="rect">
            <a:avLst/>
          </a:prstGeom>
          <a:solidFill>
            <a:schemeClr val="dk2"/>
          </a:solid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Six pictures + Labels" showMasterSp="0">
  <p:cSld name="TITLE_AND_BODY_4_1_1_1_1_1_1_1_1_1_1_1_1_1_1_1_1_1_1_1_2">
    <p:bg>
      <p:bgPr>
        <a:solidFill>
          <a:schemeClr val="lt1"/>
        </a:solidFill>
      </p:bgPr>
    </p:bg>
    <p:spTree>
      <p:nvGrpSpPr>
        <p:cNvPr id="452" name="Shape 452"/>
        <p:cNvGrpSpPr/>
        <p:nvPr/>
      </p:nvGrpSpPr>
      <p:grpSpPr>
        <a:xfrm>
          <a:off x="0" y="0"/>
          <a:ext cx="0" cy="0"/>
          <a:chOff x="0" y="0"/>
          <a:chExt cx="0" cy="0"/>
        </a:xfrm>
      </p:grpSpPr>
      <p:sp>
        <p:nvSpPr>
          <p:cNvPr id="453" name="Google Shape;453;p63"/>
          <p:cNvSpPr/>
          <p:nvPr>
            <p:ph idx="2" type="pic"/>
          </p:nvPr>
        </p:nvSpPr>
        <p:spPr>
          <a:xfrm>
            <a:off x="573788" y="571500"/>
            <a:ext cx="2572500" cy="1915200"/>
          </a:xfrm>
          <a:prstGeom prst="rect">
            <a:avLst/>
          </a:prstGeom>
          <a:noFill/>
          <a:ln>
            <a:noFill/>
          </a:ln>
        </p:spPr>
      </p:sp>
      <p:sp>
        <p:nvSpPr>
          <p:cNvPr id="454" name="Google Shape;454;p63"/>
          <p:cNvSpPr/>
          <p:nvPr>
            <p:ph idx="3" type="pic"/>
          </p:nvPr>
        </p:nvSpPr>
        <p:spPr>
          <a:xfrm>
            <a:off x="5999063" y="571500"/>
            <a:ext cx="2572500" cy="1905300"/>
          </a:xfrm>
          <a:prstGeom prst="rect">
            <a:avLst/>
          </a:prstGeom>
          <a:noFill/>
          <a:ln>
            <a:noFill/>
          </a:ln>
        </p:spPr>
      </p:sp>
      <p:sp>
        <p:nvSpPr>
          <p:cNvPr id="455" name="Google Shape;455;p63"/>
          <p:cNvSpPr/>
          <p:nvPr>
            <p:ph idx="4" type="pic"/>
          </p:nvPr>
        </p:nvSpPr>
        <p:spPr>
          <a:xfrm>
            <a:off x="3286425" y="571500"/>
            <a:ext cx="2572500" cy="1905300"/>
          </a:xfrm>
          <a:prstGeom prst="rect">
            <a:avLst/>
          </a:prstGeom>
          <a:noFill/>
          <a:ln>
            <a:noFill/>
          </a:ln>
        </p:spPr>
      </p:sp>
      <p:sp>
        <p:nvSpPr>
          <p:cNvPr id="456" name="Google Shape;456;p63"/>
          <p:cNvSpPr/>
          <p:nvPr>
            <p:ph idx="5" type="pic"/>
          </p:nvPr>
        </p:nvSpPr>
        <p:spPr>
          <a:xfrm>
            <a:off x="573788" y="2676450"/>
            <a:ext cx="2572500" cy="1895700"/>
          </a:xfrm>
          <a:prstGeom prst="rect">
            <a:avLst/>
          </a:prstGeom>
          <a:noFill/>
          <a:ln>
            <a:noFill/>
          </a:ln>
        </p:spPr>
      </p:sp>
      <p:sp>
        <p:nvSpPr>
          <p:cNvPr id="457" name="Google Shape;457;p63"/>
          <p:cNvSpPr/>
          <p:nvPr>
            <p:ph idx="6" type="pic"/>
          </p:nvPr>
        </p:nvSpPr>
        <p:spPr>
          <a:xfrm>
            <a:off x="5999063" y="2676450"/>
            <a:ext cx="2572500" cy="1895700"/>
          </a:xfrm>
          <a:prstGeom prst="rect">
            <a:avLst/>
          </a:prstGeom>
          <a:noFill/>
          <a:ln>
            <a:noFill/>
          </a:ln>
        </p:spPr>
      </p:sp>
      <p:sp>
        <p:nvSpPr>
          <p:cNvPr id="458" name="Google Shape;458;p63"/>
          <p:cNvSpPr/>
          <p:nvPr>
            <p:ph idx="7" type="pic"/>
          </p:nvPr>
        </p:nvSpPr>
        <p:spPr>
          <a:xfrm>
            <a:off x="3286425" y="2676450"/>
            <a:ext cx="2572500" cy="1895700"/>
          </a:xfrm>
          <a:prstGeom prst="rect">
            <a:avLst/>
          </a:prstGeom>
          <a:no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Six boxes + Berry" showMasterSp="0">
  <p:cSld name="TITLE_AND_BODY_4_1_1_1_1_1_1_1_1_1_1_1_1_1_1_1_1_1_1_1_1_1">
    <p:bg>
      <p:bgPr>
        <a:solidFill>
          <a:schemeClr val="lt1"/>
        </a:solidFill>
      </p:bgPr>
    </p:bg>
    <p:spTree>
      <p:nvGrpSpPr>
        <p:cNvPr id="459" name="Shape 459"/>
        <p:cNvGrpSpPr/>
        <p:nvPr/>
      </p:nvGrpSpPr>
      <p:grpSpPr>
        <a:xfrm>
          <a:off x="0" y="0"/>
          <a:ext cx="0" cy="0"/>
          <a:chOff x="0" y="0"/>
          <a:chExt cx="0" cy="0"/>
        </a:xfrm>
      </p:grpSpPr>
      <p:sp>
        <p:nvSpPr>
          <p:cNvPr id="460" name="Google Shape;460;p64"/>
          <p:cNvSpPr/>
          <p:nvPr/>
        </p:nvSpPr>
        <p:spPr>
          <a:xfrm>
            <a:off x="575163" y="1485900"/>
            <a:ext cx="2573400" cy="14739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461" name="Google Shape;461;p64"/>
          <p:cNvSpPr txBox="1"/>
          <p:nvPr>
            <p:ph type="title"/>
          </p:nvPr>
        </p:nvSpPr>
        <p:spPr>
          <a:xfrm>
            <a:off x="801525" y="1681771"/>
            <a:ext cx="2117700" cy="693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462" name="Google Shape;462;p64"/>
          <p:cNvSpPr/>
          <p:nvPr/>
        </p:nvSpPr>
        <p:spPr>
          <a:xfrm>
            <a:off x="5997100" y="3098281"/>
            <a:ext cx="2573400" cy="14739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463" name="Google Shape;463;p64"/>
          <p:cNvSpPr/>
          <p:nvPr/>
        </p:nvSpPr>
        <p:spPr>
          <a:xfrm>
            <a:off x="3286125" y="3098281"/>
            <a:ext cx="2573400" cy="14739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464" name="Google Shape;464;p64"/>
          <p:cNvSpPr/>
          <p:nvPr/>
        </p:nvSpPr>
        <p:spPr>
          <a:xfrm>
            <a:off x="5995437" y="1485900"/>
            <a:ext cx="2573400" cy="14739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465" name="Google Shape;465;p64"/>
          <p:cNvSpPr/>
          <p:nvPr/>
        </p:nvSpPr>
        <p:spPr>
          <a:xfrm>
            <a:off x="3285300" y="1485900"/>
            <a:ext cx="2573400" cy="14739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466" name="Google Shape;466;p64"/>
          <p:cNvSpPr/>
          <p:nvPr/>
        </p:nvSpPr>
        <p:spPr>
          <a:xfrm>
            <a:off x="575150" y="3098281"/>
            <a:ext cx="2573400" cy="1473900"/>
          </a:xfrm>
          <a:prstGeom prst="rect">
            <a:avLst/>
          </a:prstGeom>
          <a:solidFill>
            <a:schemeClr val="dk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IBM Plex Sans"/>
              <a:ea typeface="IBM Plex Sans"/>
              <a:cs typeface="IBM Plex Sans"/>
              <a:sym typeface="IBM Plex Sans"/>
            </a:endParaRPr>
          </a:p>
        </p:txBody>
      </p:sp>
      <p:sp>
        <p:nvSpPr>
          <p:cNvPr id="467" name="Google Shape;467;p64"/>
          <p:cNvSpPr/>
          <p:nvPr/>
        </p:nvSpPr>
        <p:spPr>
          <a:xfrm>
            <a:off x="575163" y="288344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468" name="Google Shape;468;p64"/>
          <p:cNvSpPr/>
          <p:nvPr/>
        </p:nvSpPr>
        <p:spPr>
          <a:xfrm>
            <a:off x="3285300" y="288344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469" name="Google Shape;469;p64"/>
          <p:cNvSpPr/>
          <p:nvPr/>
        </p:nvSpPr>
        <p:spPr>
          <a:xfrm>
            <a:off x="5995438" y="288344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470" name="Google Shape;470;p64"/>
          <p:cNvSpPr/>
          <p:nvPr/>
        </p:nvSpPr>
        <p:spPr>
          <a:xfrm>
            <a:off x="575988" y="449579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471" name="Google Shape;471;p64"/>
          <p:cNvSpPr/>
          <p:nvPr/>
        </p:nvSpPr>
        <p:spPr>
          <a:xfrm>
            <a:off x="3286125" y="449579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472" name="Google Shape;472;p64"/>
          <p:cNvSpPr/>
          <p:nvPr/>
        </p:nvSpPr>
        <p:spPr>
          <a:xfrm>
            <a:off x="5996263" y="4495795"/>
            <a:ext cx="2573400" cy="76200"/>
          </a:xfrm>
          <a:prstGeom prst="rect">
            <a:avLst/>
          </a:prstGeom>
          <a:solidFill>
            <a:schemeClr val="accent5"/>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3363D"/>
              </a:buClr>
              <a:buSzPts val="1200"/>
              <a:buFont typeface="Arial"/>
              <a:buNone/>
            </a:pPr>
            <a:r>
              <a:t/>
            </a:r>
            <a:endParaRPr b="0" i="0" sz="1200" u="none" cap="none" strike="noStrike">
              <a:solidFill>
                <a:srgbClr val="F5F2F2"/>
              </a:solidFill>
              <a:latin typeface="IBM Plex Mono"/>
              <a:ea typeface="IBM Plex Mono"/>
              <a:cs typeface="IBM Plex Mono"/>
              <a:sym typeface="IBM Plex Mono"/>
            </a:endParaRPr>
          </a:p>
        </p:txBody>
      </p:sp>
      <p:sp>
        <p:nvSpPr>
          <p:cNvPr id="473" name="Google Shape;473;p64"/>
          <p:cNvSpPr txBox="1"/>
          <p:nvPr>
            <p:ph idx="2" type="title"/>
          </p:nvPr>
        </p:nvSpPr>
        <p:spPr>
          <a:xfrm>
            <a:off x="3513619" y="1678492"/>
            <a:ext cx="2117700" cy="693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474" name="Google Shape;474;p64"/>
          <p:cNvSpPr txBox="1"/>
          <p:nvPr>
            <p:ph idx="3" type="title"/>
          </p:nvPr>
        </p:nvSpPr>
        <p:spPr>
          <a:xfrm>
            <a:off x="6225706" y="1678492"/>
            <a:ext cx="2117700" cy="693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475" name="Google Shape;475;p64"/>
          <p:cNvSpPr txBox="1"/>
          <p:nvPr>
            <p:ph idx="4" type="title"/>
          </p:nvPr>
        </p:nvSpPr>
        <p:spPr>
          <a:xfrm>
            <a:off x="801125" y="3293674"/>
            <a:ext cx="2117700" cy="693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476" name="Google Shape;476;p64"/>
          <p:cNvSpPr txBox="1"/>
          <p:nvPr>
            <p:ph idx="5" type="title"/>
          </p:nvPr>
        </p:nvSpPr>
        <p:spPr>
          <a:xfrm>
            <a:off x="3513219" y="3290394"/>
            <a:ext cx="2117700" cy="693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477" name="Google Shape;477;p64"/>
          <p:cNvSpPr txBox="1"/>
          <p:nvPr>
            <p:ph idx="6" type="title"/>
          </p:nvPr>
        </p:nvSpPr>
        <p:spPr>
          <a:xfrm>
            <a:off x="6225306" y="3290394"/>
            <a:ext cx="2117700" cy="693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478" name="Google Shape;478;p64"/>
          <p:cNvSpPr txBox="1"/>
          <p:nvPr>
            <p:ph idx="7" type="title"/>
          </p:nvPr>
        </p:nvSpPr>
        <p:spPr>
          <a:xfrm>
            <a:off x="571500" y="571500"/>
            <a:ext cx="79995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wo pics + Copy" showMasterSp="0">
  <p:cSld name="TITLE_AND_BODY_4_1_1_1_1_1_1_1_1_1_1_1_1_1_1_1_1_1_1_1_1_1_2_1">
    <p:bg>
      <p:bgPr>
        <a:solidFill>
          <a:schemeClr val="lt1"/>
        </a:solidFill>
      </p:bgPr>
    </p:bg>
    <p:spTree>
      <p:nvGrpSpPr>
        <p:cNvPr id="479" name="Shape 479"/>
        <p:cNvGrpSpPr/>
        <p:nvPr/>
      </p:nvGrpSpPr>
      <p:grpSpPr>
        <a:xfrm>
          <a:off x="0" y="0"/>
          <a:ext cx="0" cy="0"/>
          <a:chOff x="0" y="0"/>
          <a:chExt cx="0" cy="0"/>
        </a:xfrm>
      </p:grpSpPr>
      <p:sp>
        <p:nvSpPr>
          <p:cNvPr id="480" name="Google Shape;480;p65"/>
          <p:cNvSpPr/>
          <p:nvPr>
            <p:ph idx="2" type="pic"/>
          </p:nvPr>
        </p:nvSpPr>
        <p:spPr>
          <a:xfrm>
            <a:off x="4729613" y="1007900"/>
            <a:ext cx="3842100" cy="1877400"/>
          </a:xfrm>
          <a:prstGeom prst="rect">
            <a:avLst/>
          </a:prstGeom>
          <a:noFill/>
          <a:ln>
            <a:noFill/>
          </a:ln>
        </p:spPr>
      </p:sp>
      <p:sp>
        <p:nvSpPr>
          <p:cNvPr id="481" name="Google Shape;481;p65"/>
          <p:cNvSpPr/>
          <p:nvPr>
            <p:ph idx="3" type="pic"/>
          </p:nvPr>
        </p:nvSpPr>
        <p:spPr>
          <a:xfrm>
            <a:off x="573788" y="1017638"/>
            <a:ext cx="3842100" cy="1877400"/>
          </a:xfrm>
          <a:prstGeom prst="rect">
            <a:avLst/>
          </a:prstGeom>
          <a:noFill/>
          <a:ln>
            <a:noFill/>
          </a:ln>
        </p:spPr>
      </p:sp>
      <p:sp>
        <p:nvSpPr>
          <p:cNvPr id="482" name="Google Shape;482;p65"/>
          <p:cNvSpPr txBox="1"/>
          <p:nvPr>
            <p:ph idx="1" type="subTitle"/>
          </p:nvPr>
        </p:nvSpPr>
        <p:spPr>
          <a:xfrm>
            <a:off x="572444" y="2873125"/>
            <a:ext cx="3845100" cy="4764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9pPr>
          </a:lstStyle>
          <a:p/>
        </p:txBody>
      </p:sp>
      <p:sp>
        <p:nvSpPr>
          <p:cNvPr id="483" name="Google Shape;483;p65"/>
          <p:cNvSpPr txBox="1"/>
          <p:nvPr>
            <p:ph idx="4" type="subTitle"/>
          </p:nvPr>
        </p:nvSpPr>
        <p:spPr>
          <a:xfrm>
            <a:off x="4729606" y="2873125"/>
            <a:ext cx="3842100" cy="4764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a:ea typeface="IBM Plex Sans"/>
                <a:cs typeface="IBM Plex Sans"/>
                <a:sym typeface="IBM Plex Sans"/>
              </a:defRPr>
            </a:lvl9pPr>
          </a:lstStyle>
          <a:p/>
        </p:txBody>
      </p:sp>
      <p:sp>
        <p:nvSpPr>
          <p:cNvPr id="484" name="Google Shape;484;p65"/>
          <p:cNvSpPr txBox="1"/>
          <p:nvPr>
            <p:ph idx="5" type="subTitle"/>
          </p:nvPr>
        </p:nvSpPr>
        <p:spPr>
          <a:xfrm>
            <a:off x="570288" y="3581763"/>
            <a:ext cx="3842100" cy="99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9pPr>
          </a:lstStyle>
          <a:p/>
        </p:txBody>
      </p:sp>
      <p:sp>
        <p:nvSpPr>
          <p:cNvPr id="485" name="Google Shape;485;p65"/>
          <p:cNvSpPr txBox="1"/>
          <p:nvPr>
            <p:ph idx="6" type="subTitle"/>
          </p:nvPr>
        </p:nvSpPr>
        <p:spPr>
          <a:xfrm>
            <a:off x="4729613" y="3581763"/>
            <a:ext cx="3845100" cy="990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IBM Plex Sans"/>
                <a:ea typeface="IBM Plex Sans"/>
                <a:cs typeface="IBM Plex Sans"/>
                <a:sym typeface="IBM Plex Sans"/>
              </a:defRPr>
            </a:lvl9pPr>
          </a:lstStyle>
          <a:p/>
        </p:txBody>
      </p:sp>
      <p:sp>
        <p:nvSpPr>
          <p:cNvPr id="486" name="Google Shape;486;p65"/>
          <p:cNvSpPr txBox="1"/>
          <p:nvPr>
            <p:ph type="title"/>
          </p:nvPr>
        </p:nvSpPr>
        <p:spPr>
          <a:xfrm>
            <a:off x="571500" y="571500"/>
            <a:ext cx="79995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wo boxes" showMasterSp="0">
  <p:cSld name="TITLE_AND_BODY_4_1_1_1_1_1_1_1_1_1_1_1_1_1_1_1_1_1_1_1_1_1_2_1_1">
    <p:bg>
      <p:bgPr>
        <a:solidFill>
          <a:schemeClr val="lt1"/>
        </a:solidFill>
      </p:bgPr>
    </p:bg>
    <p:spTree>
      <p:nvGrpSpPr>
        <p:cNvPr id="487" name="Shape 487"/>
        <p:cNvGrpSpPr/>
        <p:nvPr/>
      </p:nvGrpSpPr>
      <p:grpSpPr>
        <a:xfrm>
          <a:off x="0" y="0"/>
          <a:ext cx="0" cy="0"/>
          <a:chOff x="0" y="0"/>
          <a:chExt cx="0" cy="0"/>
        </a:xfrm>
      </p:grpSpPr>
      <p:sp>
        <p:nvSpPr>
          <p:cNvPr id="488" name="Google Shape;488;p66"/>
          <p:cNvSpPr txBox="1"/>
          <p:nvPr>
            <p:ph idx="1" type="subTitle"/>
          </p:nvPr>
        </p:nvSpPr>
        <p:spPr>
          <a:xfrm>
            <a:off x="572563" y="1682188"/>
            <a:ext cx="3857400" cy="476400"/>
          </a:xfrm>
          <a:prstGeom prst="rect">
            <a:avLst/>
          </a:prstGeom>
          <a:solidFill>
            <a:schemeClr val="accent5"/>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489" name="Google Shape;489;p66"/>
          <p:cNvSpPr txBox="1"/>
          <p:nvPr>
            <p:ph idx="2" type="subTitle"/>
          </p:nvPr>
        </p:nvSpPr>
        <p:spPr>
          <a:xfrm>
            <a:off x="4721850" y="1682188"/>
            <a:ext cx="3857400" cy="476400"/>
          </a:xfrm>
          <a:prstGeom prst="rect">
            <a:avLst/>
          </a:prstGeom>
          <a:solidFill>
            <a:schemeClr val="accent5"/>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1pPr>
            <a:lvl2pPr lvl="1"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2pPr>
            <a:lvl3pPr lvl="2"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3pPr>
            <a:lvl4pPr lvl="3"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4pPr>
            <a:lvl5pPr lvl="4"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5pPr>
            <a:lvl6pPr lvl="5"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6pPr>
            <a:lvl7pPr lvl="6"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7pPr>
            <a:lvl8pPr lvl="7"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8pPr>
            <a:lvl9pPr lvl="8" marR="0" rtl="0" algn="ctr">
              <a:lnSpc>
                <a:spcPct val="100000"/>
              </a:lnSpc>
              <a:spcBef>
                <a:spcPts val="0"/>
              </a:spcBef>
              <a:spcAft>
                <a:spcPts val="0"/>
              </a:spcAft>
              <a:buClr>
                <a:srgbClr val="000000"/>
              </a:buClr>
              <a:buSzPts val="1200"/>
              <a:buFont typeface="Arial"/>
              <a:buNone/>
              <a:defRPr b="1" i="0" sz="1200" u="none" cap="none" strike="noStrike">
                <a:solidFill>
                  <a:srgbClr val="000000"/>
                </a:solidFill>
                <a:latin typeface="IBM Plex Sans Condensed"/>
                <a:ea typeface="IBM Plex Sans Condensed"/>
                <a:cs typeface="IBM Plex Sans Condensed"/>
                <a:sym typeface="IBM Plex Sans Condensed"/>
              </a:defRPr>
            </a:lvl9pPr>
          </a:lstStyle>
          <a:p/>
        </p:txBody>
      </p:sp>
      <p:sp>
        <p:nvSpPr>
          <p:cNvPr id="490" name="Google Shape;490;p66"/>
          <p:cNvSpPr txBox="1"/>
          <p:nvPr>
            <p:ph idx="3" type="subTitle"/>
          </p:nvPr>
        </p:nvSpPr>
        <p:spPr>
          <a:xfrm>
            <a:off x="573788" y="2158438"/>
            <a:ext cx="3857400" cy="2038500"/>
          </a:xfrm>
          <a:prstGeom prst="rect">
            <a:avLst/>
          </a:prstGeom>
          <a:solidFill>
            <a:schemeClr val="dk2"/>
          </a:solidFill>
          <a:ln>
            <a:noFill/>
          </a:ln>
        </p:spPr>
        <p:txBody>
          <a:bodyPr anchorCtr="0" anchor="t" bIns="0" lIns="0" spcFirstLastPara="1" rIns="0" wrap="square" tIns="0">
            <a:sp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1pPr>
            <a:lvl2pPr lvl="1"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2pPr>
            <a:lvl3pPr lvl="2"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3pPr>
            <a:lvl4pPr lvl="3"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4pPr>
            <a:lvl5pPr lvl="4"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5pPr>
            <a:lvl6pPr lvl="5"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6pPr>
            <a:lvl7pPr lvl="6"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7pPr>
            <a:lvl8pPr lvl="7"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8pPr>
            <a:lvl9pPr lvl="8" marR="0" rtl="0" algn="l">
              <a:lnSpc>
                <a:spcPct val="115000"/>
              </a:lnSpc>
              <a:spcBef>
                <a:spcPts val="500"/>
              </a:spcBef>
              <a:spcAft>
                <a:spcPts val="50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9pPr>
          </a:lstStyle>
          <a:p/>
        </p:txBody>
      </p:sp>
      <p:sp>
        <p:nvSpPr>
          <p:cNvPr id="491" name="Google Shape;491;p66"/>
          <p:cNvSpPr txBox="1"/>
          <p:nvPr>
            <p:ph idx="4" type="subTitle"/>
          </p:nvPr>
        </p:nvSpPr>
        <p:spPr>
          <a:xfrm>
            <a:off x="4721850" y="2158438"/>
            <a:ext cx="3857400" cy="2038500"/>
          </a:xfrm>
          <a:prstGeom prst="rect">
            <a:avLst/>
          </a:prstGeom>
          <a:solidFill>
            <a:schemeClr val="dk2"/>
          </a:solidFill>
          <a:ln>
            <a:noFill/>
          </a:ln>
        </p:spPr>
        <p:txBody>
          <a:bodyPr anchorCtr="0" anchor="t" bIns="0" lIns="0" spcFirstLastPara="1" rIns="0" wrap="square" tIns="0">
            <a:sp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1pPr>
            <a:lvl2pPr lvl="1"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2pPr>
            <a:lvl3pPr lvl="2"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3pPr>
            <a:lvl4pPr lvl="3"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4pPr>
            <a:lvl5pPr lvl="4"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5pPr>
            <a:lvl6pPr lvl="5"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6pPr>
            <a:lvl7pPr lvl="6"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7pPr>
            <a:lvl8pPr lvl="7" marR="0" rtl="0" algn="l">
              <a:lnSpc>
                <a:spcPct val="115000"/>
              </a:lnSpc>
              <a:spcBef>
                <a:spcPts val="500"/>
              </a:spcBef>
              <a:spcAft>
                <a:spcPts val="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8pPr>
            <a:lvl9pPr lvl="8" marR="0" rtl="0" algn="l">
              <a:lnSpc>
                <a:spcPct val="115000"/>
              </a:lnSpc>
              <a:spcBef>
                <a:spcPts val="500"/>
              </a:spcBef>
              <a:spcAft>
                <a:spcPts val="500"/>
              </a:spcAft>
              <a:buClr>
                <a:srgbClr val="000000"/>
              </a:buClr>
              <a:buSzPts val="1200"/>
              <a:buFont typeface="Arial"/>
              <a:buNone/>
              <a:defRPr b="0" i="0" sz="1200" u="none" cap="none" strike="noStrike">
                <a:solidFill>
                  <a:srgbClr val="000000"/>
                </a:solidFill>
                <a:latin typeface="IBM Plex Sans"/>
                <a:ea typeface="IBM Plex Sans"/>
                <a:cs typeface="IBM Plex Sans"/>
                <a:sym typeface="IBM Plex Sans"/>
              </a:defRPr>
            </a:lvl9pPr>
          </a:lstStyle>
          <a:p/>
        </p:txBody>
      </p:sp>
      <p:sp>
        <p:nvSpPr>
          <p:cNvPr id="492" name="Google Shape;492;p66"/>
          <p:cNvSpPr txBox="1"/>
          <p:nvPr>
            <p:ph type="title"/>
          </p:nvPr>
        </p:nvSpPr>
        <p:spPr>
          <a:xfrm>
            <a:off x="571500" y="914400"/>
            <a:ext cx="7999500" cy="3234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ctr">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Two Columns" showMasterSp="0">
  <p:cSld name="TITLE_AND_BODY_4_1_1_1_1_1_1_1_1_1_1_1_1_1_1_1_1_1_1_1_1_1_2_1_1_1">
    <p:bg>
      <p:bgPr>
        <a:solidFill>
          <a:schemeClr val="lt1"/>
        </a:solidFill>
      </p:bgPr>
    </p:bg>
    <p:spTree>
      <p:nvGrpSpPr>
        <p:cNvPr id="493" name="Shape 493"/>
        <p:cNvGrpSpPr/>
        <p:nvPr/>
      </p:nvGrpSpPr>
      <p:grpSpPr>
        <a:xfrm>
          <a:off x="0" y="0"/>
          <a:ext cx="0" cy="0"/>
          <a:chOff x="0" y="0"/>
          <a:chExt cx="0" cy="0"/>
        </a:xfrm>
      </p:grpSpPr>
      <p:sp>
        <p:nvSpPr>
          <p:cNvPr id="494" name="Google Shape;494;p67"/>
          <p:cNvSpPr txBox="1"/>
          <p:nvPr>
            <p:ph idx="1" type="subTitle"/>
          </p:nvPr>
        </p:nvSpPr>
        <p:spPr>
          <a:xfrm>
            <a:off x="568675" y="1619113"/>
            <a:ext cx="3842100" cy="20724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9pPr>
          </a:lstStyle>
          <a:p/>
        </p:txBody>
      </p:sp>
      <p:sp>
        <p:nvSpPr>
          <p:cNvPr id="495" name="Google Shape;495;p67"/>
          <p:cNvSpPr txBox="1"/>
          <p:nvPr>
            <p:ph idx="2" type="subTitle"/>
          </p:nvPr>
        </p:nvSpPr>
        <p:spPr>
          <a:xfrm>
            <a:off x="4728000" y="1619113"/>
            <a:ext cx="3845100" cy="20724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1C1600"/>
                </a:solidFill>
                <a:latin typeface="IBM Plex Sans"/>
                <a:ea typeface="IBM Plex Sans"/>
                <a:cs typeface="IBM Plex Sans"/>
                <a:sym typeface="IBM Plex Sans"/>
              </a:defRPr>
            </a:lvl9pPr>
          </a:lstStyle>
          <a:p/>
        </p:txBody>
      </p:sp>
      <p:sp>
        <p:nvSpPr>
          <p:cNvPr id="496" name="Google Shape;496;p67"/>
          <p:cNvSpPr txBox="1"/>
          <p:nvPr>
            <p:ph type="title"/>
          </p:nvPr>
        </p:nvSpPr>
        <p:spPr>
          <a:xfrm>
            <a:off x="571500" y="914400"/>
            <a:ext cx="79995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Six Lines + Numbers" showMasterSp="0">
  <p:cSld name="TITLE_AND_BODY_4_1_1_1_1_1_1_1_1_1_1_1_1_1_1_1_1_1_1_1_1_1_1">
    <p:bg>
      <p:bgPr>
        <a:solidFill>
          <a:schemeClr val="lt1"/>
        </a:solidFill>
      </p:bgPr>
    </p:bg>
    <p:spTree>
      <p:nvGrpSpPr>
        <p:cNvPr id="497" name="Shape 497"/>
        <p:cNvGrpSpPr/>
        <p:nvPr/>
      </p:nvGrpSpPr>
      <p:grpSpPr>
        <a:xfrm>
          <a:off x="0" y="0"/>
          <a:ext cx="0" cy="0"/>
          <a:chOff x="0" y="0"/>
          <a:chExt cx="0" cy="0"/>
        </a:xfrm>
      </p:grpSpPr>
      <p:sp>
        <p:nvSpPr>
          <p:cNvPr id="498" name="Google Shape;498;p68"/>
          <p:cNvSpPr txBox="1"/>
          <p:nvPr>
            <p:ph idx="1" type="body"/>
          </p:nvPr>
        </p:nvSpPr>
        <p:spPr>
          <a:xfrm>
            <a:off x="571138" y="2267925"/>
            <a:ext cx="2361600" cy="609600"/>
          </a:xfrm>
          <a:prstGeom prst="rect">
            <a:avLst/>
          </a:prstGeom>
          <a:noFill/>
          <a:ln>
            <a:noFill/>
          </a:ln>
        </p:spPr>
        <p:txBody>
          <a:bodyPr anchorCtr="0" anchor="t" bIns="0" lIns="0" spcFirstLastPara="1" rIns="0" wrap="square" tIns="0">
            <a:normAutofit/>
          </a:bodyPr>
          <a:lstStyle>
            <a:lvl1pPr indent="-273050" lvl="0" marL="457200" marR="0" rtl="0" algn="l">
              <a:lnSpc>
                <a:spcPct val="100000"/>
              </a:lnSpc>
              <a:spcBef>
                <a:spcPts val="0"/>
              </a:spcBef>
              <a:spcAft>
                <a:spcPts val="0"/>
              </a:spcAft>
              <a:buClr>
                <a:srgbClr val="000000"/>
              </a:buClr>
              <a:buSzPts val="700"/>
              <a:buFont typeface="IBM Plex Sans"/>
              <a:buChar char="●"/>
              <a:defRPr b="0" i="0" sz="7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499" name="Google Shape;499;p68"/>
          <p:cNvSpPr txBox="1"/>
          <p:nvPr>
            <p:ph type="title"/>
          </p:nvPr>
        </p:nvSpPr>
        <p:spPr>
          <a:xfrm>
            <a:off x="572514" y="1865488"/>
            <a:ext cx="2361600" cy="246300"/>
          </a:xfrm>
          <a:prstGeom prst="rect">
            <a:avLst/>
          </a:prstGeom>
          <a:noFill/>
          <a:ln>
            <a:noFill/>
          </a:ln>
        </p:spPr>
        <p:txBody>
          <a:bodyPr anchorCtr="0" anchor="t" bIns="45725" lIns="45725" spcFirstLastPara="1" rIns="45725" wrap="square" tIns="45725">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500" name="Google Shape;500;p68"/>
          <p:cNvSpPr txBox="1"/>
          <p:nvPr/>
        </p:nvSpPr>
        <p:spPr>
          <a:xfrm>
            <a:off x="571213" y="1485900"/>
            <a:ext cx="612000" cy="384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1000"/>
              </a:spcAft>
              <a:buClr>
                <a:srgbClr val="000000"/>
              </a:buClr>
              <a:buSzPts val="2500"/>
              <a:buFont typeface="Arial"/>
              <a:buNone/>
            </a:pPr>
            <a:r>
              <a:rPr b="1" i="0" lang="en" sz="2500" u="none" cap="none" strike="noStrike">
                <a:solidFill>
                  <a:srgbClr val="16140C"/>
                </a:solidFill>
                <a:latin typeface="IBM Plex Sans"/>
                <a:ea typeface="IBM Plex Sans"/>
                <a:cs typeface="IBM Plex Sans"/>
                <a:sym typeface="IBM Plex Sans"/>
              </a:rPr>
              <a:t>1</a:t>
            </a:r>
            <a:endParaRPr b="1" i="0" sz="2500" u="none" cap="none" strike="noStrike">
              <a:solidFill>
                <a:srgbClr val="000000"/>
              </a:solidFill>
              <a:latin typeface="IBM Plex Sans"/>
              <a:ea typeface="IBM Plex Sans"/>
              <a:cs typeface="IBM Plex Sans"/>
              <a:sym typeface="IBM Plex Sans"/>
            </a:endParaRPr>
          </a:p>
        </p:txBody>
      </p:sp>
      <p:cxnSp>
        <p:nvCxnSpPr>
          <p:cNvPr id="501" name="Google Shape;501;p68"/>
          <p:cNvCxnSpPr/>
          <p:nvPr/>
        </p:nvCxnSpPr>
        <p:spPr>
          <a:xfrm>
            <a:off x="571213" y="2182813"/>
            <a:ext cx="2361600" cy="0"/>
          </a:xfrm>
          <a:prstGeom prst="straightConnector1">
            <a:avLst/>
          </a:prstGeom>
          <a:noFill/>
          <a:ln cap="flat" cmpd="sng" w="9525">
            <a:solidFill>
              <a:srgbClr val="16140C"/>
            </a:solidFill>
            <a:prstDash val="solid"/>
            <a:round/>
            <a:headEnd len="sm" w="sm" type="none"/>
            <a:tailEnd len="sm" w="sm" type="none"/>
          </a:ln>
        </p:spPr>
      </p:cxnSp>
      <p:sp>
        <p:nvSpPr>
          <p:cNvPr id="502" name="Google Shape;502;p68"/>
          <p:cNvSpPr txBox="1"/>
          <p:nvPr/>
        </p:nvSpPr>
        <p:spPr>
          <a:xfrm>
            <a:off x="3350228" y="1485900"/>
            <a:ext cx="612000" cy="384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1000"/>
              </a:spcAft>
              <a:buClr>
                <a:srgbClr val="000000"/>
              </a:buClr>
              <a:buSzPts val="2500"/>
              <a:buFont typeface="Arial"/>
              <a:buNone/>
            </a:pPr>
            <a:r>
              <a:rPr b="1" i="0" lang="en" sz="2500" u="none" cap="none" strike="noStrike">
                <a:solidFill>
                  <a:srgbClr val="16140C"/>
                </a:solidFill>
                <a:latin typeface="IBM Plex Sans"/>
                <a:ea typeface="IBM Plex Sans"/>
                <a:cs typeface="IBM Plex Sans"/>
                <a:sym typeface="IBM Plex Sans"/>
              </a:rPr>
              <a:t>2</a:t>
            </a:r>
            <a:endParaRPr b="1" i="0" sz="2500" u="none" cap="none" strike="noStrike">
              <a:solidFill>
                <a:srgbClr val="000000"/>
              </a:solidFill>
              <a:latin typeface="IBM Plex Sans"/>
              <a:ea typeface="IBM Plex Sans"/>
              <a:cs typeface="IBM Plex Sans"/>
              <a:sym typeface="IBM Plex Sans"/>
            </a:endParaRPr>
          </a:p>
        </p:txBody>
      </p:sp>
      <p:sp>
        <p:nvSpPr>
          <p:cNvPr id="503" name="Google Shape;503;p68"/>
          <p:cNvSpPr txBox="1"/>
          <p:nvPr/>
        </p:nvSpPr>
        <p:spPr>
          <a:xfrm>
            <a:off x="6129244" y="1485900"/>
            <a:ext cx="612000" cy="384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1000"/>
              </a:spcAft>
              <a:buClr>
                <a:srgbClr val="000000"/>
              </a:buClr>
              <a:buSzPts val="2500"/>
              <a:buFont typeface="Arial"/>
              <a:buNone/>
            </a:pPr>
            <a:r>
              <a:rPr b="1" i="0" lang="en" sz="2500" u="none" cap="none" strike="noStrike">
                <a:solidFill>
                  <a:srgbClr val="16140C"/>
                </a:solidFill>
                <a:latin typeface="IBM Plex Sans"/>
                <a:ea typeface="IBM Plex Sans"/>
                <a:cs typeface="IBM Plex Sans"/>
                <a:sym typeface="IBM Plex Sans"/>
              </a:rPr>
              <a:t>3</a:t>
            </a:r>
            <a:endParaRPr b="1" i="0" sz="2500" u="none" cap="none" strike="noStrike">
              <a:solidFill>
                <a:srgbClr val="000000"/>
              </a:solidFill>
              <a:latin typeface="IBM Plex Sans"/>
              <a:ea typeface="IBM Plex Sans"/>
              <a:cs typeface="IBM Plex Sans"/>
              <a:sym typeface="IBM Plex Sans"/>
            </a:endParaRPr>
          </a:p>
        </p:txBody>
      </p:sp>
      <p:sp>
        <p:nvSpPr>
          <p:cNvPr id="504" name="Google Shape;504;p68"/>
          <p:cNvSpPr txBox="1"/>
          <p:nvPr/>
        </p:nvSpPr>
        <p:spPr>
          <a:xfrm>
            <a:off x="572638" y="3145500"/>
            <a:ext cx="612000" cy="384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1000"/>
              </a:spcAft>
              <a:buClr>
                <a:srgbClr val="000000"/>
              </a:buClr>
              <a:buSzPts val="2500"/>
              <a:buFont typeface="Arial"/>
              <a:buNone/>
            </a:pPr>
            <a:r>
              <a:rPr b="1" i="0" lang="en" sz="2500" u="none" cap="none" strike="noStrike">
                <a:solidFill>
                  <a:srgbClr val="16140C"/>
                </a:solidFill>
                <a:latin typeface="IBM Plex Sans"/>
                <a:ea typeface="IBM Plex Sans"/>
                <a:cs typeface="IBM Plex Sans"/>
                <a:sym typeface="IBM Plex Sans"/>
              </a:rPr>
              <a:t>4</a:t>
            </a:r>
            <a:endParaRPr b="1" i="0" sz="2500" u="none" cap="none" strike="noStrike">
              <a:solidFill>
                <a:srgbClr val="000000"/>
              </a:solidFill>
              <a:latin typeface="IBM Plex Sans"/>
              <a:ea typeface="IBM Plex Sans"/>
              <a:cs typeface="IBM Plex Sans"/>
              <a:sym typeface="IBM Plex Sans"/>
            </a:endParaRPr>
          </a:p>
        </p:txBody>
      </p:sp>
      <p:sp>
        <p:nvSpPr>
          <p:cNvPr id="505" name="Google Shape;505;p68"/>
          <p:cNvSpPr txBox="1"/>
          <p:nvPr/>
        </p:nvSpPr>
        <p:spPr>
          <a:xfrm>
            <a:off x="3351654" y="3145500"/>
            <a:ext cx="612000" cy="384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1000"/>
              </a:spcAft>
              <a:buClr>
                <a:srgbClr val="000000"/>
              </a:buClr>
              <a:buSzPts val="2500"/>
              <a:buFont typeface="Arial"/>
              <a:buNone/>
            </a:pPr>
            <a:r>
              <a:rPr b="1" i="0" lang="en" sz="2500" u="none" cap="none" strike="noStrike">
                <a:solidFill>
                  <a:srgbClr val="16140C"/>
                </a:solidFill>
                <a:latin typeface="IBM Plex Sans"/>
                <a:ea typeface="IBM Plex Sans"/>
                <a:cs typeface="IBM Plex Sans"/>
                <a:sym typeface="IBM Plex Sans"/>
              </a:rPr>
              <a:t>5</a:t>
            </a:r>
            <a:endParaRPr b="1" i="0" sz="2500" u="none" cap="none" strike="noStrike">
              <a:solidFill>
                <a:srgbClr val="000000"/>
              </a:solidFill>
              <a:latin typeface="IBM Plex Sans"/>
              <a:ea typeface="IBM Plex Sans"/>
              <a:cs typeface="IBM Plex Sans"/>
              <a:sym typeface="IBM Plex Sans"/>
            </a:endParaRPr>
          </a:p>
        </p:txBody>
      </p:sp>
      <p:sp>
        <p:nvSpPr>
          <p:cNvPr id="506" name="Google Shape;506;p68"/>
          <p:cNvSpPr txBox="1"/>
          <p:nvPr/>
        </p:nvSpPr>
        <p:spPr>
          <a:xfrm>
            <a:off x="6130670" y="3145500"/>
            <a:ext cx="612000" cy="384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1000"/>
              </a:spcAft>
              <a:buClr>
                <a:srgbClr val="000000"/>
              </a:buClr>
              <a:buSzPts val="2500"/>
              <a:buFont typeface="Arial"/>
              <a:buNone/>
            </a:pPr>
            <a:r>
              <a:rPr b="1" i="0" lang="en" sz="2500" u="none" cap="none" strike="noStrike">
                <a:solidFill>
                  <a:srgbClr val="16140C"/>
                </a:solidFill>
                <a:latin typeface="IBM Plex Sans"/>
                <a:ea typeface="IBM Plex Sans"/>
                <a:cs typeface="IBM Plex Sans"/>
                <a:sym typeface="IBM Plex Sans"/>
              </a:rPr>
              <a:t>6</a:t>
            </a:r>
            <a:endParaRPr b="1" i="0" sz="2500" u="none" cap="none" strike="noStrike">
              <a:solidFill>
                <a:srgbClr val="000000"/>
              </a:solidFill>
              <a:latin typeface="IBM Plex Sans"/>
              <a:ea typeface="IBM Plex Sans"/>
              <a:cs typeface="IBM Plex Sans"/>
              <a:sym typeface="IBM Plex Sans"/>
            </a:endParaRPr>
          </a:p>
        </p:txBody>
      </p:sp>
      <p:sp>
        <p:nvSpPr>
          <p:cNvPr id="507" name="Google Shape;507;p68"/>
          <p:cNvSpPr txBox="1"/>
          <p:nvPr>
            <p:ph idx="2" type="body"/>
          </p:nvPr>
        </p:nvSpPr>
        <p:spPr>
          <a:xfrm>
            <a:off x="6129413" y="2276625"/>
            <a:ext cx="2361600" cy="609600"/>
          </a:xfrm>
          <a:prstGeom prst="rect">
            <a:avLst/>
          </a:prstGeom>
          <a:noFill/>
          <a:ln>
            <a:noFill/>
          </a:ln>
        </p:spPr>
        <p:txBody>
          <a:bodyPr anchorCtr="0" anchor="t" bIns="0" lIns="0" spcFirstLastPara="1" rIns="0" wrap="square" tIns="0">
            <a:normAutofit/>
          </a:bodyPr>
          <a:lstStyle>
            <a:lvl1pPr indent="-273050" lvl="0" marL="457200" marR="0" rtl="0" algn="l">
              <a:lnSpc>
                <a:spcPct val="100000"/>
              </a:lnSpc>
              <a:spcBef>
                <a:spcPts val="0"/>
              </a:spcBef>
              <a:spcAft>
                <a:spcPts val="0"/>
              </a:spcAft>
              <a:buClr>
                <a:srgbClr val="000000"/>
              </a:buClr>
              <a:buSzPts val="700"/>
              <a:buFont typeface="IBM Plex Sans"/>
              <a:buChar char="●"/>
              <a:defRPr b="0" i="0" sz="7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508" name="Google Shape;508;p68"/>
          <p:cNvSpPr txBox="1"/>
          <p:nvPr>
            <p:ph idx="3" type="title"/>
          </p:nvPr>
        </p:nvSpPr>
        <p:spPr>
          <a:xfrm>
            <a:off x="6130789" y="1874188"/>
            <a:ext cx="2361600" cy="246300"/>
          </a:xfrm>
          <a:prstGeom prst="rect">
            <a:avLst/>
          </a:prstGeom>
          <a:noFill/>
          <a:ln>
            <a:noFill/>
          </a:ln>
        </p:spPr>
        <p:txBody>
          <a:bodyPr anchorCtr="0" anchor="t" bIns="45725" lIns="45725" spcFirstLastPara="1" rIns="45725" wrap="square" tIns="45725">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509" name="Google Shape;509;p68"/>
          <p:cNvCxnSpPr/>
          <p:nvPr/>
        </p:nvCxnSpPr>
        <p:spPr>
          <a:xfrm>
            <a:off x="6129488" y="2191513"/>
            <a:ext cx="2361600" cy="0"/>
          </a:xfrm>
          <a:prstGeom prst="straightConnector1">
            <a:avLst/>
          </a:prstGeom>
          <a:noFill/>
          <a:ln cap="flat" cmpd="sng" w="9525">
            <a:solidFill>
              <a:srgbClr val="16140C"/>
            </a:solidFill>
            <a:prstDash val="solid"/>
            <a:round/>
            <a:headEnd len="sm" w="sm" type="none"/>
            <a:tailEnd len="sm" w="sm" type="none"/>
          </a:ln>
        </p:spPr>
      </p:cxnSp>
      <p:sp>
        <p:nvSpPr>
          <p:cNvPr id="510" name="Google Shape;510;p68"/>
          <p:cNvSpPr txBox="1"/>
          <p:nvPr>
            <p:ph idx="4" type="body"/>
          </p:nvPr>
        </p:nvSpPr>
        <p:spPr>
          <a:xfrm>
            <a:off x="3349588" y="2270231"/>
            <a:ext cx="2361600" cy="609600"/>
          </a:xfrm>
          <a:prstGeom prst="rect">
            <a:avLst/>
          </a:prstGeom>
          <a:noFill/>
          <a:ln>
            <a:noFill/>
          </a:ln>
        </p:spPr>
        <p:txBody>
          <a:bodyPr anchorCtr="0" anchor="t" bIns="0" lIns="0" spcFirstLastPara="1" rIns="0" wrap="square" tIns="0">
            <a:normAutofit/>
          </a:bodyPr>
          <a:lstStyle>
            <a:lvl1pPr indent="-273050" lvl="0" marL="457200" marR="0" rtl="0" algn="l">
              <a:lnSpc>
                <a:spcPct val="100000"/>
              </a:lnSpc>
              <a:spcBef>
                <a:spcPts val="0"/>
              </a:spcBef>
              <a:spcAft>
                <a:spcPts val="0"/>
              </a:spcAft>
              <a:buClr>
                <a:srgbClr val="000000"/>
              </a:buClr>
              <a:buSzPts val="700"/>
              <a:buFont typeface="IBM Plex Sans"/>
              <a:buChar char="●"/>
              <a:defRPr b="0" i="0" sz="7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511" name="Google Shape;511;p68"/>
          <p:cNvSpPr txBox="1"/>
          <p:nvPr>
            <p:ph idx="5" type="title"/>
          </p:nvPr>
        </p:nvSpPr>
        <p:spPr>
          <a:xfrm>
            <a:off x="3350964" y="1867794"/>
            <a:ext cx="2361600" cy="246300"/>
          </a:xfrm>
          <a:prstGeom prst="rect">
            <a:avLst/>
          </a:prstGeom>
          <a:noFill/>
          <a:ln>
            <a:noFill/>
          </a:ln>
        </p:spPr>
        <p:txBody>
          <a:bodyPr anchorCtr="0" anchor="t" bIns="45725" lIns="45725" spcFirstLastPara="1" rIns="45725" wrap="square" tIns="45725">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512" name="Google Shape;512;p68"/>
          <p:cNvCxnSpPr/>
          <p:nvPr/>
        </p:nvCxnSpPr>
        <p:spPr>
          <a:xfrm>
            <a:off x="3349663" y="2185119"/>
            <a:ext cx="2361600" cy="0"/>
          </a:xfrm>
          <a:prstGeom prst="straightConnector1">
            <a:avLst/>
          </a:prstGeom>
          <a:noFill/>
          <a:ln cap="flat" cmpd="sng" w="9525">
            <a:solidFill>
              <a:srgbClr val="16140C"/>
            </a:solidFill>
            <a:prstDash val="solid"/>
            <a:round/>
            <a:headEnd len="sm" w="sm" type="none"/>
            <a:tailEnd len="sm" w="sm" type="none"/>
          </a:ln>
        </p:spPr>
      </p:cxnSp>
      <p:sp>
        <p:nvSpPr>
          <p:cNvPr id="513" name="Google Shape;513;p68"/>
          <p:cNvSpPr txBox="1"/>
          <p:nvPr>
            <p:ph idx="6" type="body"/>
          </p:nvPr>
        </p:nvSpPr>
        <p:spPr>
          <a:xfrm>
            <a:off x="571138" y="3961959"/>
            <a:ext cx="2361600" cy="609600"/>
          </a:xfrm>
          <a:prstGeom prst="rect">
            <a:avLst/>
          </a:prstGeom>
          <a:noFill/>
          <a:ln>
            <a:noFill/>
          </a:ln>
        </p:spPr>
        <p:txBody>
          <a:bodyPr anchorCtr="0" anchor="t" bIns="0" lIns="0" spcFirstLastPara="1" rIns="0" wrap="square" tIns="0">
            <a:normAutofit/>
          </a:bodyPr>
          <a:lstStyle>
            <a:lvl1pPr indent="-273050" lvl="0" marL="457200" marR="0" rtl="0" algn="l">
              <a:lnSpc>
                <a:spcPct val="100000"/>
              </a:lnSpc>
              <a:spcBef>
                <a:spcPts val="0"/>
              </a:spcBef>
              <a:spcAft>
                <a:spcPts val="0"/>
              </a:spcAft>
              <a:buClr>
                <a:srgbClr val="000000"/>
              </a:buClr>
              <a:buSzPts val="700"/>
              <a:buFont typeface="IBM Plex Sans"/>
              <a:buChar char="●"/>
              <a:defRPr b="0" i="0" sz="7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514" name="Google Shape;514;p68"/>
          <p:cNvSpPr txBox="1"/>
          <p:nvPr>
            <p:ph idx="7" type="title"/>
          </p:nvPr>
        </p:nvSpPr>
        <p:spPr>
          <a:xfrm>
            <a:off x="572514" y="3546488"/>
            <a:ext cx="23616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515" name="Google Shape;515;p68"/>
          <p:cNvCxnSpPr/>
          <p:nvPr/>
        </p:nvCxnSpPr>
        <p:spPr>
          <a:xfrm>
            <a:off x="571213" y="3876847"/>
            <a:ext cx="2361600" cy="0"/>
          </a:xfrm>
          <a:prstGeom prst="straightConnector1">
            <a:avLst/>
          </a:prstGeom>
          <a:noFill/>
          <a:ln cap="flat" cmpd="sng" w="9525">
            <a:solidFill>
              <a:srgbClr val="16140C"/>
            </a:solidFill>
            <a:prstDash val="solid"/>
            <a:round/>
            <a:headEnd len="sm" w="sm" type="none"/>
            <a:tailEnd len="sm" w="sm" type="none"/>
          </a:ln>
        </p:spPr>
      </p:cxnSp>
      <p:sp>
        <p:nvSpPr>
          <p:cNvPr id="516" name="Google Shape;516;p68"/>
          <p:cNvSpPr txBox="1"/>
          <p:nvPr>
            <p:ph idx="8" type="body"/>
          </p:nvPr>
        </p:nvSpPr>
        <p:spPr>
          <a:xfrm>
            <a:off x="6129413" y="3970659"/>
            <a:ext cx="2361600" cy="609600"/>
          </a:xfrm>
          <a:prstGeom prst="rect">
            <a:avLst/>
          </a:prstGeom>
          <a:noFill/>
          <a:ln>
            <a:noFill/>
          </a:ln>
        </p:spPr>
        <p:txBody>
          <a:bodyPr anchorCtr="0" anchor="t" bIns="0" lIns="0" spcFirstLastPara="1" rIns="0" wrap="square" tIns="0">
            <a:normAutofit/>
          </a:bodyPr>
          <a:lstStyle>
            <a:lvl1pPr indent="-273050" lvl="0" marL="457200" marR="0" rtl="0" algn="l">
              <a:lnSpc>
                <a:spcPct val="100000"/>
              </a:lnSpc>
              <a:spcBef>
                <a:spcPts val="0"/>
              </a:spcBef>
              <a:spcAft>
                <a:spcPts val="0"/>
              </a:spcAft>
              <a:buClr>
                <a:srgbClr val="000000"/>
              </a:buClr>
              <a:buSzPts val="700"/>
              <a:buFont typeface="IBM Plex Sans"/>
              <a:buChar char="●"/>
              <a:defRPr b="0" i="0" sz="7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517" name="Google Shape;517;p68"/>
          <p:cNvSpPr txBox="1"/>
          <p:nvPr>
            <p:ph idx="9" type="title"/>
          </p:nvPr>
        </p:nvSpPr>
        <p:spPr>
          <a:xfrm>
            <a:off x="6130789" y="3555188"/>
            <a:ext cx="23616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518" name="Google Shape;518;p68"/>
          <p:cNvCxnSpPr/>
          <p:nvPr/>
        </p:nvCxnSpPr>
        <p:spPr>
          <a:xfrm>
            <a:off x="6129488" y="3885547"/>
            <a:ext cx="2361600" cy="0"/>
          </a:xfrm>
          <a:prstGeom prst="straightConnector1">
            <a:avLst/>
          </a:prstGeom>
          <a:noFill/>
          <a:ln cap="flat" cmpd="sng" w="9525">
            <a:solidFill>
              <a:srgbClr val="16140C"/>
            </a:solidFill>
            <a:prstDash val="solid"/>
            <a:round/>
            <a:headEnd len="sm" w="sm" type="none"/>
            <a:tailEnd len="sm" w="sm" type="none"/>
          </a:ln>
        </p:spPr>
      </p:cxnSp>
      <p:sp>
        <p:nvSpPr>
          <p:cNvPr id="519" name="Google Shape;519;p68"/>
          <p:cNvSpPr txBox="1"/>
          <p:nvPr>
            <p:ph idx="13" type="body"/>
          </p:nvPr>
        </p:nvSpPr>
        <p:spPr>
          <a:xfrm>
            <a:off x="3349588" y="3964265"/>
            <a:ext cx="2361600" cy="609600"/>
          </a:xfrm>
          <a:prstGeom prst="rect">
            <a:avLst/>
          </a:prstGeom>
          <a:noFill/>
          <a:ln>
            <a:noFill/>
          </a:ln>
        </p:spPr>
        <p:txBody>
          <a:bodyPr anchorCtr="0" anchor="t" bIns="0" lIns="0" spcFirstLastPara="1" rIns="0" wrap="square" tIns="0">
            <a:normAutofit/>
          </a:bodyPr>
          <a:lstStyle>
            <a:lvl1pPr indent="-273050" lvl="0" marL="457200" marR="0" rtl="0" algn="l">
              <a:lnSpc>
                <a:spcPct val="100000"/>
              </a:lnSpc>
              <a:spcBef>
                <a:spcPts val="0"/>
              </a:spcBef>
              <a:spcAft>
                <a:spcPts val="0"/>
              </a:spcAft>
              <a:buClr>
                <a:srgbClr val="000000"/>
              </a:buClr>
              <a:buSzPts val="700"/>
              <a:buFont typeface="IBM Plex Sans"/>
              <a:buChar char="●"/>
              <a:defRPr b="0" i="0" sz="700" u="none" cap="none" strike="noStrike">
                <a:solidFill>
                  <a:srgbClr val="000000"/>
                </a:solidFill>
                <a:latin typeface="IBM Plex Sans"/>
                <a:ea typeface="IBM Plex Sans"/>
                <a:cs typeface="IBM Plex Sans"/>
                <a:sym typeface="IBM Plex Sans"/>
              </a:defRPr>
            </a:lvl1pPr>
            <a:lvl2pPr indent="-292100" lvl="1" marL="914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2pPr>
            <a:lvl3pPr indent="-292100" lvl="2" marL="1371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3pPr>
            <a:lvl4pPr indent="-292100" lvl="3" marL="1828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4pPr>
            <a:lvl5pPr indent="-292100" lvl="4" marL="22860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5pPr>
            <a:lvl6pPr indent="-292100" lvl="5" marL="27432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6pPr>
            <a:lvl7pPr indent="-292100" lvl="6" marL="32004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7pPr>
            <a:lvl8pPr indent="-292100" lvl="7" marL="36576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8pPr>
            <a:lvl9pPr indent="-292100" lvl="8" marL="4114800" marR="0" rtl="0" algn="l">
              <a:lnSpc>
                <a:spcPct val="100000"/>
              </a:lnSpc>
              <a:spcBef>
                <a:spcPts val="0"/>
              </a:spcBef>
              <a:spcAft>
                <a:spcPts val="0"/>
              </a:spcAft>
              <a:buClr>
                <a:srgbClr val="000000"/>
              </a:buClr>
              <a:buSzPts val="1000"/>
              <a:buFont typeface="IBM Plex Sans"/>
              <a:buChar char="■"/>
              <a:defRPr b="0" i="0" sz="1000" u="none" cap="none" strike="noStrike">
                <a:solidFill>
                  <a:srgbClr val="000000"/>
                </a:solidFill>
                <a:latin typeface="IBM Plex Sans"/>
                <a:ea typeface="IBM Plex Sans"/>
                <a:cs typeface="IBM Plex Sans"/>
                <a:sym typeface="IBM Plex Sans"/>
              </a:defRPr>
            </a:lvl9pPr>
          </a:lstStyle>
          <a:p/>
        </p:txBody>
      </p:sp>
      <p:sp>
        <p:nvSpPr>
          <p:cNvPr id="520" name="Google Shape;520;p68"/>
          <p:cNvSpPr txBox="1"/>
          <p:nvPr>
            <p:ph idx="14" type="title"/>
          </p:nvPr>
        </p:nvSpPr>
        <p:spPr>
          <a:xfrm>
            <a:off x="3350964" y="3548794"/>
            <a:ext cx="23616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521" name="Google Shape;521;p68"/>
          <p:cNvCxnSpPr/>
          <p:nvPr/>
        </p:nvCxnSpPr>
        <p:spPr>
          <a:xfrm>
            <a:off x="3349663" y="3879153"/>
            <a:ext cx="2361600" cy="0"/>
          </a:xfrm>
          <a:prstGeom prst="straightConnector1">
            <a:avLst/>
          </a:prstGeom>
          <a:noFill/>
          <a:ln cap="flat" cmpd="sng" w="9525">
            <a:solidFill>
              <a:srgbClr val="16140C"/>
            </a:solidFill>
            <a:prstDash val="solid"/>
            <a:round/>
            <a:headEnd len="sm" w="sm" type="none"/>
            <a:tailEnd len="sm" w="sm" type="none"/>
          </a:ln>
        </p:spPr>
      </p:cxnSp>
      <p:sp>
        <p:nvSpPr>
          <p:cNvPr id="522" name="Google Shape;522;p68"/>
          <p:cNvSpPr txBox="1"/>
          <p:nvPr>
            <p:ph idx="15" type="title"/>
          </p:nvPr>
        </p:nvSpPr>
        <p:spPr>
          <a:xfrm>
            <a:off x="571500" y="571500"/>
            <a:ext cx="79995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Six Lines" showMasterSp="0">
  <p:cSld name="TITLE_AND_BODY_4_1_1_1_1_1_1_1_1_1_1_1_1_1_1_1_1_1_1_1_1_1_1_1">
    <p:bg>
      <p:bgPr>
        <a:solidFill>
          <a:schemeClr val="lt1"/>
        </a:solidFill>
      </p:bgPr>
    </p:bg>
    <p:spTree>
      <p:nvGrpSpPr>
        <p:cNvPr id="523" name="Shape 523"/>
        <p:cNvGrpSpPr/>
        <p:nvPr/>
      </p:nvGrpSpPr>
      <p:grpSpPr>
        <a:xfrm>
          <a:off x="0" y="0"/>
          <a:ext cx="0" cy="0"/>
          <a:chOff x="0" y="0"/>
          <a:chExt cx="0" cy="0"/>
        </a:xfrm>
      </p:grpSpPr>
      <p:sp>
        <p:nvSpPr>
          <p:cNvPr id="524" name="Google Shape;524;p69"/>
          <p:cNvSpPr txBox="1"/>
          <p:nvPr>
            <p:ph type="title"/>
          </p:nvPr>
        </p:nvSpPr>
        <p:spPr>
          <a:xfrm>
            <a:off x="1961013" y="3710142"/>
            <a:ext cx="2370300" cy="5079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525" name="Google Shape;525;p69"/>
          <p:cNvSpPr txBox="1"/>
          <p:nvPr>
            <p:ph idx="2" type="title"/>
          </p:nvPr>
        </p:nvSpPr>
        <p:spPr>
          <a:xfrm>
            <a:off x="573237" y="2624925"/>
            <a:ext cx="12057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526" name="Google Shape;526;p69"/>
          <p:cNvSpPr txBox="1"/>
          <p:nvPr>
            <p:ph idx="3" type="title"/>
          </p:nvPr>
        </p:nvSpPr>
        <p:spPr>
          <a:xfrm>
            <a:off x="1961050" y="2650213"/>
            <a:ext cx="2370300" cy="5079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527" name="Google Shape;527;p69"/>
          <p:cNvSpPr txBox="1"/>
          <p:nvPr>
            <p:ph idx="4" type="title"/>
          </p:nvPr>
        </p:nvSpPr>
        <p:spPr>
          <a:xfrm>
            <a:off x="573869" y="1577750"/>
            <a:ext cx="12057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528" name="Google Shape;528;p69"/>
          <p:cNvCxnSpPr/>
          <p:nvPr/>
        </p:nvCxnSpPr>
        <p:spPr>
          <a:xfrm>
            <a:off x="572569" y="1485900"/>
            <a:ext cx="3759600" cy="0"/>
          </a:xfrm>
          <a:prstGeom prst="straightConnector1">
            <a:avLst/>
          </a:prstGeom>
          <a:noFill/>
          <a:ln cap="flat" cmpd="sng" w="9525">
            <a:solidFill>
              <a:srgbClr val="16140C"/>
            </a:solidFill>
            <a:prstDash val="solid"/>
            <a:round/>
            <a:headEnd len="sm" w="sm" type="none"/>
            <a:tailEnd len="sm" w="sm" type="none"/>
          </a:ln>
        </p:spPr>
      </p:cxnSp>
      <p:cxnSp>
        <p:nvCxnSpPr>
          <p:cNvPr id="529" name="Google Shape;529;p69"/>
          <p:cNvCxnSpPr/>
          <p:nvPr/>
        </p:nvCxnSpPr>
        <p:spPr>
          <a:xfrm>
            <a:off x="572531" y="2525356"/>
            <a:ext cx="3759600" cy="0"/>
          </a:xfrm>
          <a:prstGeom prst="straightConnector1">
            <a:avLst/>
          </a:prstGeom>
          <a:noFill/>
          <a:ln cap="flat" cmpd="sng" w="9525">
            <a:solidFill>
              <a:srgbClr val="16140C"/>
            </a:solidFill>
            <a:prstDash val="solid"/>
            <a:round/>
            <a:headEnd len="sm" w="sm" type="none"/>
            <a:tailEnd len="sm" w="sm" type="none"/>
          </a:ln>
        </p:spPr>
      </p:cxnSp>
      <p:cxnSp>
        <p:nvCxnSpPr>
          <p:cNvPr id="530" name="Google Shape;530;p69"/>
          <p:cNvCxnSpPr/>
          <p:nvPr/>
        </p:nvCxnSpPr>
        <p:spPr>
          <a:xfrm>
            <a:off x="572569" y="3564813"/>
            <a:ext cx="3759600" cy="0"/>
          </a:xfrm>
          <a:prstGeom prst="straightConnector1">
            <a:avLst/>
          </a:prstGeom>
          <a:noFill/>
          <a:ln cap="flat" cmpd="sng" w="9525">
            <a:solidFill>
              <a:srgbClr val="16140C"/>
            </a:solidFill>
            <a:prstDash val="solid"/>
            <a:round/>
            <a:headEnd len="sm" w="sm" type="none"/>
            <a:tailEnd len="sm" w="sm" type="none"/>
          </a:ln>
        </p:spPr>
      </p:cxnSp>
      <p:sp>
        <p:nvSpPr>
          <p:cNvPr id="531" name="Google Shape;531;p69"/>
          <p:cNvSpPr txBox="1"/>
          <p:nvPr>
            <p:ph idx="5" type="title"/>
          </p:nvPr>
        </p:nvSpPr>
        <p:spPr>
          <a:xfrm>
            <a:off x="1961681" y="1603038"/>
            <a:ext cx="2370300" cy="5079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532" name="Google Shape;532;p69"/>
          <p:cNvSpPr txBox="1"/>
          <p:nvPr>
            <p:ph idx="6" type="title"/>
          </p:nvPr>
        </p:nvSpPr>
        <p:spPr>
          <a:xfrm>
            <a:off x="573200" y="3684855"/>
            <a:ext cx="12057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533" name="Google Shape;533;p69"/>
          <p:cNvSpPr txBox="1"/>
          <p:nvPr>
            <p:ph idx="7" type="title"/>
          </p:nvPr>
        </p:nvSpPr>
        <p:spPr>
          <a:xfrm>
            <a:off x="6200388" y="3710142"/>
            <a:ext cx="2370300" cy="5079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534" name="Google Shape;534;p69"/>
          <p:cNvSpPr txBox="1"/>
          <p:nvPr>
            <p:ph idx="8" type="title"/>
          </p:nvPr>
        </p:nvSpPr>
        <p:spPr>
          <a:xfrm>
            <a:off x="4812612" y="2624925"/>
            <a:ext cx="12057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535" name="Google Shape;535;p69"/>
          <p:cNvSpPr txBox="1"/>
          <p:nvPr>
            <p:ph idx="9" type="title"/>
          </p:nvPr>
        </p:nvSpPr>
        <p:spPr>
          <a:xfrm>
            <a:off x="6200425" y="2650213"/>
            <a:ext cx="2370300" cy="5079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536" name="Google Shape;536;p69"/>
          <p:cNvSpPr txBox="1"/>
          <p:nvPr>
            <p:ph idx="13" type="title"/>
          </p:nvPr>
        </p:nvSpPr>
        <p:spPr>
          <a:xfrm>
            <a:off x="4813244" y="1577750"/>
            <a:ext cx="12057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cxnSp>
        <p:nvCxnSpPr>
          <p:cNvPr id="537" name="Google Shape;537;p69"/>
          <p:cNvCxnSpPr/>
          <p:nvPr/>
        </p:nvCxnSpPr>
        <p:spPr>
          <a:xfrm>
            <a:off x="4811944" y="1485900"/>
            <a:ext cx="3759600" cy="0"/>
          </a:xfrm>
          <a:prstGeom prst="straightConnector1">
            <a:avLst/>
          </a:prstGeom>
          <a:noFill/>
          <a:ln cap="flat" cmpd="sng" w="9525">
            <a:solidFill>
              <a:srgbClr val="16140C"/>
            </a:solidFill>
            <a:prstDash val="solid"/>
            <a:round/>
            <a:headEnd len="sm" w="sm" type="none"/>
            <a:tailEnd len="sm" w="sm" type="none"/>
          </a:ln>
        </p:spPr>
      </p:cxnSp>
      <p:cxnSp>
        <p:nvCxnSpPr>
          <p:cNvPr id="538" name="Google Shape;538;p69"/>
          <p:cNvCxnSpPr/>
          <p:nvPr/>
        </p:nvCxnSpPr>
        <p:spPr>
          <a:xfrm>
            <a:off x="4811906" y="2525356"/>
            <a:ext cx="3759600" cy="0"/>
          </a:xfrm>
          <a:prstGeom prst="straightConnector1">
            <a:avLst/>
          </a:prstGeom>
          <a:noFill/>
          <a:ln cap="flat" cmpd="sng" w="9525">
            <a:solidFill>
              <a:srgbClr val="16140C"/>
            </a:solidFill>
            <a:prstDash val="solid"/>
            <a:round/>
            <a:headEnd len="sm" w="sm" type="none"/>
            <a:tailEnd len="sm" w="sm" type="none"/>
          </a:ln>
        </p:spPr>
      </p:cxnSp>
      <p:cxnSp>
        <p:nvCxnSpPr>
          <p:cNvPr id="539" name="Google Shape;539;p69"/>
          <p:cNvCxnSpPr/>
          <p:nvPr/>
        </p:nvCxnSpPr>
        <p:spPr>
          <a:xfrm>
            <a:off x="4811944" y="3564813"/>
            <a:ext cx="3759600" cy="0"/>
          </a:xfrm>
          <a:prstGeom prst="straightConnector1">
            <a:avLst/>
          </a:prstGeom>
          <a:noFill/>
          <a:ln cap="flat" cmpd="sng" w="9525">
            <a:solidFill>
              <a:srgbClr val="16140C"/>
            </a:solidFill>
            <a:prstDash val="solid"/>
            <a:round/>
            <a:headEnd len="sm" w="sm" type="none"/>
            <a:tailEnd len="sm" w="sm" type="none"/>
          </a:ln>
        </p:spPr>
      </p:cxnSp>
      <p:sp>
        <p:nvSpPr>
          <p:cNvPr id="540" name="Google Shape;540;p69"/>
          <p:cNvSpPr txBox="1"/>
          <p:nvPr>
            <p:ph idx="14" type="title"/>
          </p:nvPr>
        </p:nvSpPr>
        <p:spPr>
          <a:xfrm>
            <a:off x="6201056" y="1603038"/>
            <a:ext cx="2370300" cy="5079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2pPr>
            <a:lvl3pPr lvl="2"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3pPr>
            <a:lvl4pPr lvl="3"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4pPr>
            <a:lvl5pPr lvl="4"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5pPr>
            <a:lvl6pPr lvl="5"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6pPr>
            <a:lvl7pPr lvl="6"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7pPr>
            <a:lvl8pPr lvl="7"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8pPr>
            <a:lvl9pPr lvl="8" marR="0" rtl="0" algn="l">
              <a:lnSpc>
                <a:spcPct val="100000"/>
              </a:lnSpc>
              <a:spcBef>
                <a:spcPts val="0"/>
              </a:spcBef>
              <a:spcAft>
                <a:spcPts val="0"/>
              </a:spcAft>
              <a:buClr>
                <a:schemeClr val="dk1"/>
              </a:buClr>
              <a:buSzPts val="1100"/>
              <a:buFont typeface="IBM Plex Sans"/>
              <a:buNone/>
              <a:defRPr b="0" i="0" sz="1100" u="none" cap="none" strike="noStrike">
                <a:solidFill>
                  <a:srgbClr val="000000"/>
                </a:solidFill>
                <a:latin typeface="IBM Plex Sans"/>
                <a:ea typeface="IBM Plex Sans"/>
                <a:cs typeface="IBM Plex Sans"/>
                <a:sym typeface="IBM Plex Sans"/>
              </a:defRPr>
            </a:lvl9pPr>
          </a:lstStyle>
          <a:p/>
        </p:txBody>
      </p:sp>
      <p:sp>
        <p:nvSpPr>
          <p:cNvPr id="541" name="Google Shape;541;p69"/>
          <p:cNvSpPr txBox="1"/>
          <p:nvPr>
            <p:ph idx="15" type="title"/>
          </p:nvPr>
        </p:nvSpPr>
        <p:spPr>
          <a:xfrm>
            <a:off x="4812575" y="3684855"/>
            <a:ext cx="1205700" cy="246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1pPr>
            <a:lvl2pPr lvl="1"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2pPr>
            <a:lvl3pPr lvl="2"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3pPr>
            <a:lvl4pPr lvl="3"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4pPr>
            <a:lvl5pPr lvl="4"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5pPr>
            <a:lvl6pPr lvl="5"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6pPr>
            <a:lvl7pPr lvl="6"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7pPr>
            <a:lvl8pPr lvl="7"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8pPr>
            <a:lvl9pPr lvl="8" marR="0" rtl="0" algn="ctr">
              <a:lnSpc>
                <a:spcPct val="100000"/>
              </a:lnSpc>
              <a:spcBef>
                <a:spcPts val="0"/>
              </a:spcBef>
              <a:spcAft>
                <a:spcPts val="0"/>
              </a:spcAft>
              <a:buClr>
                <a:srgbClr val="000000"/>
              </a:buClr>
              <a:buSzPts val="1200"/>
              <a:buFont typeface="IBM Plex Sans SemiBold"/>
              <a:buNone/>
              <a:defRPr b="0" i="0" sz="1200" u="none" cap="none" strike="noStrike">
                <a:solidFill>
                  <a:srgbClr val="000000"/>
                </a:solidFill>
                <a:latin typeface="IBM Plex Sans SemiBold"/>
                <a:ea typeface="IBM Plex Sans SemiBold"/>
                <a:cs typeface="IBM Plex Sans SemiBold"/>
                <a:sym typeface="IBM Plex Sans SemiBold"/>
              </a:defRPr>
            </a:lvl9pPr>
          </a:lstStyle>
          <a:p/>
        </p:txBody>
      </p:sp>
      <p:sp>
        <p:nvSpPr>
          <p:cNvPr id="542" name="Google Shape;542;p69"/>
          <p:cNvSpPr txBox="1"/>
          <p:nvPr>
            <p:ph idx="16" type="title"/>
          </p:nvPr>
        </p:nvSpPr>
        <p:spPr>
          <a:xfrm>
            <a:off x="571500" y="571500"/>
            <a:ext cx="7999500" cy="32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2100"/>
              <a:buFont typeface="IBM Plex Sans SemiBold"/>
              <a:buNone/>
              <a:defRPr b="0" i="0" sz="2100" u="none" cap="none" strike="noStrike">
                <a:solidFill>
                  <a:srgbClr val="000000"/>
                </a:solidFill>
                <a:latin typeface="IBM Plex Sans SemiBold"/>
                <a:ea typeface="IBM Plex Sans SemiBold"/>
                <a:cs typeface="IBM Plex Sans SemiBold"/>
                <a:sym typeface="IBM Plex Sans SemiBold"/>
              </a:defRPr>
            </a:lvl1pPr>
            <a:lvl2pPr lvl="1"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rgbClr val="000000"/>
              </a:buClr>
              <a:buSzPts val="2100"/>
              <a:buFont typeface="Playfair Display SemiBold"/>
              <a:buNone/>
              <a:defRPr b="0" i="0" sz="2100" u="none" cap="none" strike="noStrike">
                <a:solidFill>
                  <a:srgbClr val="000000"/>
                </a:solidFill>
                <a:latin typeface="Playfair Display SemiBold"/>
                <a:ea typeface="Playfair Display SemiBold"/>
                <a:cs typeface="Playfair Display SemiBold"/>
                <a:sym typeface="Playfair Display SemiBold"/>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mall - Color block" showMasterSp="0">
  <p:cSld name="Intro color block">
    <p:bg>
      <p:bgPr>
        <a:solidFill>
          <a:schemeClr val="dk2"/>
        </a:solidFill>
      </p:bgPr>
    </p:bg>
    <p:spTree>
      <p:nvGrpSpPr>
        <p:cNvPr id="543" name="Shape 543"/>
        <p:cNvGrpSpPr/>
        <p:nvPr/>
      </p:nvGrpSpPr>
      <p:grpSpPr>
        <a:xfrm>
          <a:off x="0" y="0"/>
          <a:ext cx="0" cy="0"/>
          <a:chOff x="0" y="0"/>
          <a:chExt cx="0" cy="0"/>
        </a:xfrm>
      </p:grpSpPr>
      <p:sp>
        <p:nvSpPr>
          <p:cNvPr id="544" name="Google Shape;544;p70"/>
          <p:cNvSpPr/>
          <p:nvPr/>
        </p:nvSpPr>
        <p:spPr>
          <a:xfrm>
            <a:off x="5312038" y="0"/>
            <a:ext cx="3831900" cy="5143500"/>
          </a:xfrm>
          <a:prstGeom prst="rect">
            <a:avLst/>
          </a:prstGeom>
          <a:solidFill>
            <a:srgbClr val="EBDEC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70"/>
          <p:cNvSpPr txBox="1"/>
          <p:nvPr>
            <p:ph type="title"/>
          </p:nvPr>
        </p:nvSpPr>
        <p:spPr>
          <a:xfrm>
            <a:off x="571500" y="914400"/>
            <a:ext cx="3090600" cy="3671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3100"/>
              <a:buFont typeface="Arial"/>
              <a:buNone/>
              <a:defRPr b="0" i="0" sz="3100" u="none" cap="none" strike="noStrike">
                <a:solidFill>
                  <a:srgbClr val="000000"/>
                </a:solidFill>
                <a:latin typeface="Poppins SemiBold"/>
                <a:ea typeface="Poppins SemiBold"/>
                <a:cs typeface="Poppins SemiBold"/>
                <a:sym typeface="Poppins SemiBold"/>
              </a:defRPr>
            </a:lvl1pPr>
            <a:lvl2pPr lvl="1"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1000"/>
              </a:spcBef>
              <a:spcAft>
                <a:spcPts val="1000"/>
              </a:spcAft>
              <a:buClr>
                <a:srgbClr val="000000"/>
              </a:buClr>
              <a:buSzPts val="3600"/>
              <a:buFont typeface="Arial"/>
              <a:buNone/>
              <a:defRPr b="0" i="0" sz="3600" u="none" cap="none" strike="noStrike">
                <a:solidFill>
                  <a:srgbClr val="000000"/>
                </a:solidFill>
                <a:latin typeface="Arial"/>
                <a:ea typeface="Arial"/>
                <a:cs typeface="Arial"/>
                <a:sym typeface="Arial"/>
              </a:defRPr>
            </a:lvl9pPr>
          </a:lstStyle>
          <a:p/>
        </p:txBody>
      </p:sp>
      <p:sp>
        <p:nvSpPr>
          <p:cNvPr id="546" name="Google Shape;546;p70"/>
          <p:cNvSpPr txBox="1"/>
          <p:nvPr>
            <p:ph idx="1" type="subTitle"/>
          </p:nvPr>
        </p:nvSpPr>
        <p:spPr>
          <a:xfrm>
            <a:off x="572563" y="568213"/>
            <a:ext cx="3086100" cy="2118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ream 2" showMasterSp="0">
  <p:cSld name="TITLE_AND_BODY_3_4">
    <p:bg>
      <p:bgPr>
        <a:solidFill>
          <a:schemeClr val="lt1"/>
        </a:solidFill>
      </p:bgPr>
    </p:bg>
    <p:spTree>
      <p:nvGrpSpPr>
        <p:cNvPr id="547" name="Shape 54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ofu 1" showMasterSp="0">
  <p:cSld name="TITLE_AND_BODY_3_1">
    <p:bg>
      <p:bgPr>
        <a:solidFill>
          <a:schemeClr val="lt1"/>
        </a:solidFill>
      </p:bgPr>
    </p:bg>
    <p:spTree>
      <p:nvGrpSpPr>
        <p:cNvPr id="548" name="Shape 548"/>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Copy - Trend 3" showMasterSp="0">
  <p:cSld name="Short statement copy_2_1_1">
    <p:bg>
      <p:bgPr>
        <a:solidFill>
          <a:srgbClr val="FFFFFF"/>
        </a:solidFill>
      </p:bgPr>
    </p:bg>
    <p:spTree>
      <p:nvGrpSpPr>
        <p:cNvPr id="549" name="Shape 549"/>
        <p:cNvGrpSpPr/>
        <p:nvPr/>
      </p:nvGrpSpPr>
      <p:grpSpPr>
        <a:xfrm>
          <a:off x="0" y="0"/>
          <a:ext cx="0" cy="0"/>
          <a:chOff x="0" y="0"/>
          <a:chExt cx="0" cy="0"/>
        </a:xfrm>
      </p:grpSpPr>
      <p:sp>
        <p:nvSpPr>
          <p:cNvPr id="550" name="Google Shape;550;p73"/>
          <p:cNvSpPr txBox="1"/>
          <p:nvPr>
            <p:ph type="title"/>
          </p:nvPr>
        </p:nvSpPr>
        <p:spPr>
          <a:xfrm>
            <a:off x="572588" y="1089900"/>
            <a:ext cx="3090600" cy="3495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3600"/>
              <a:buFont typeface="Arial"/>
              <a:buNone/>
              <a:defRPr b="1" i="0" sz="3600" u="none" cap="none" strike="noStrike">
                <a:solidFill>
                  <a:srgbClr val="000000"/>
                </a:solidFill>
                <a:latin typeface="Arial"/>
                <a:ea typeface="Arial"/>
                <a:cs typeface="Arial"/>
                <a:sym typeface="Arial"/>
              </a:defRPr>
            </a:lvl1pPr>
            <a:lvl2pPr lvl="1"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100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1000"/>
              </a:spcBef>
              <a:spcAft>
                <a:spcPts val="1000"/>
              </a:spcAft>
              <a:buClr>
                <a:srgbClr val="000000"/>
              </a:buClr>
              <a:buSzPts val="3600"/>
              <a:buFont typeface="Arial"/>
              <a:buNone/>
              <a:defRPr b="0" i="0" sz="3600" u="none" cap="none" strike="noStrike">
                <a:solidFill>
                  <a:srgbClr val="000000"/>
                </a:solidFill>
                <a:latin typeface="Arial"/>
                <a:ea typeface="Arial"/>
                <a:cs typeface="Arial"/>
                <a:sym typeface="Arial"/>
              </a:defRPr>
            </a:lvl9pPr>
          </a:lstStyle>
          <a:p/>
        </p:txBody>
      </p:sp>
      <p:sp>
        <p:nvSpPr>
          <p:cNvPr id="551" name="Google Shape;551;p73"/>
          <p:cNvSpPr txBox="1"/>
          <p:nvPr>
            <p:ph idx="1" type="subTitle"/>
          </p:nvPr>
        </p:nvSpPr>
        <p:spPr>
          <a:xfrm>
            <a:off x="572588" y="571500"/>
            <a:ext cx="929700" cy="342900"/>
          </a:xfrm>
          <a:prstGeom prst="rect">
            <a:avLst/>
          </a:prstGeom>
          <a:solidFill>
            <a:schemeClr val="accent3"/>
          </a:solidFill>
          <a:ln>
            <a:noFill/>
          </a:ln>
        </p:spPr>
        <p:txBody>
          <a:bodyPr anchorCtr="0" anchor="ctr" bIns="45725" lIns="137150" spcFirstLastPara="1" rIns="137150" wrap="square" tIns="45725">
            <a:noAutofit/>
          </a:bodyPr>
          <a:lstStyle>
            <a:lvl1pPr lvl="0" marR="0" rtl="0" algn="l">
              <a:lnSpc>
                <a:spcPct val="100000"/>
              </a:lnSpc>
              <a:spcBef>
                <a:spcPts val="0"/>
              </a:spcBef>
              <a:spcAft>
                <a:spcPts val="0"/>
              </a:spcAft>
              <a:buClr>
                <a:srgbClr val="FFFFFF"/>
              </a:buClr>
              <a:buSzPts val="1400"/>
              <a:buFont typeface="IBM Plex Mono"/>
              <a:buNone/>
              <a:defRPr b="0" i="0" sz="1400" u="none" cap="none" strike="noStrike">
                <a:solidFill>
                  <a:srgbClr val="FFFFFF"/>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400"/>
              <a:buFont typeface="IBM Plex Mono"/>
              <a:buNone/>
              <a:defRPr b="0" i="0" sz="1400" u="none" cap="none" strike="noStrike">
                <a:solidFill>
                  <a:srgbClr val="000000"/>
                </a:solidFill>
                <a:latin typeface="IBM Plex Mono"/>
                <a:ea typeface="IBM Plex Mono"/>
                <a:cs typeface="IBM Plex Mono"/>
                <a:sym typeface="IBM Plex Mono"/>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 body copy" showMasterSp="0">
  <p:cSld name="White Subtitle without logo copy">
    <p:bg>
      <p:bgPr>
        <a:solidFill>
          <a:srgbClr val="FFFFFF"/>
        </a:solidFill>
      </p:bgPr>
    </p:bg>
    <p:spTree>
      <p:nvGrpSpPr>
        <p:cNvPr id="552" name="Shape 552"/>
        <p:cNvGrpSpPr/>
        <p:nvPr/>
      </p:nvGrpSpPr>
      <p:grpSpPr>
        <a:xfrm>
          <a:off x="0" y="0"/>
          <a:ext cx="0" cy="0"/>
          <a:chOff x="0" y="0"/>
          <a:chExt cx="0" cy="0"/>
        </a:xfrm>
      </p:grpSpPr>
      <p:sp>
        <p:nvSpPr>
          <p:cNvPr id="553" name="Google Shape;553;p74"/>
          <p:cNvSpPr txBox="1"/>
          <p:nvPr>
            <p:ph idx="1" type="body"/>
          </p:nvPr>
        </p:nvSpPr>
        <p:spPr>
          <a:xfrm>
            <a:off x="572563" y="905478"/>
            <a:ext cx="8004600" cy="3669000"/>
          </a:xfrm>
          <a:prstGeom prst="rect">
            <a:avLst/>
          </a:prstGeom>
          <a:noFill/>
          <a:ln>
            <a:noFill/>
          </a:ln>
        </p:spPr>
        <p:txBody>
          <a:bodyPr anchorCtr="0" anchor="t" bIns="0" lIns="0" spcFirstLastPara="1" rIns="0" wrap="square" tIns="0">
            <a:noAutofit/>
          </a:bodyPr>
          <a:lstStyle>
            <a:lvl1pPr indent="-304800" lvl="0" marL="4572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1pPr>
            <a:lvl2pPr indent="-304800" lvl="1" marL="9144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2pPr>
            <a:lvl3pPr indent="-304800" lvl="2" marL="13716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3pPr>
            <a:lvl4pPr indent="-304800" lvl="3" marL="18288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4pPr>
            <a:lvl5pPr indent="-304800" lvl="4" marL="22860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5pPr>
            <a:lvl6pPr indent="-304800" lvl="5" marL="27432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6pPr>
            <a:lvl7pPr indent="-304800" lvl="6" marL="32004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7pPr>
            <a:lvl8pPr indent="-304800" lvl="7" marL="36576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8pPr>
            <a:lvl9pPr indent="-304800" lvl="8" marL="4114800" marR="0" rtl="0" algn="l">
              <a:lnSpc>
                <a:spcPct val="110000"/>
              </a:lnSpc>
              <a:spcBef>
                <a:spcPts val="500"/>
              </a:spcBef>
              <a:spcAft>
                <a:spcPts val="0"/>
              </a:spcAft>
              <a:buClr>
                <a:srgbClr val="000000"/>
              </a:buClr>
              <a:buSzPts val="1200"/>
              <a:buFont typeface="Proxima Nova"/>
              <a:buChar char="■"/>
              <a:defRPr b="0" i="0" sz="1200" u="none" cap="none" strike="noStrike">
                <a:solidFill>
                  <a:srgbClr val="000000"/>
                </a:solidFill>
                <a:latin typeface="Proxima Nova"/>
                <a:ea typeface="Proxima Nova"/>
                <a:cs typeface="Proxima Nova"/>
                <a:sym typeface="Proxima Nova"/>
              </a:defRPr>
            </a:lvl9pPr>
          </a:lstStyle>
          <a:p/>
        </p:txBody>
      </p:sp>
      <p:sp>
        <p:nvSpPr>
          <p:cNvPr id="554" name="Google Shape;554;p74"/>
          <p:cNvSpPr txBox="1"/>
          <p:nvPr>
            <p:ph type="title"/>
          </p:nvPr>
        </p:nvSpPr>
        <p:spPr>
          <a:xfrm>
            <a:off x="572588" y="305213"/>
            <a:ext cx="8004600" cy="264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bar full V1 5" showMasterSp="0">
  <p:cSld name="Top bar full V1_5">
    <p:spTree>
      <p:nvGrpSpPr>
        <p:cNvPr id="555" name="Shape 555"/>
        <p:cNvGrpSpPr/>
        <p:nvPr/>
      </p:nvGrpSpPr>
      <p:grpSpPr>
        <a:xfrm>
          <a:off x="0" y="0"/>
          <a:ext cx="0" cy="0"/>
          <a:chOff x="0" y="0"/>
          <a:chExt cx="0" cy="0"/>
        </a:xfrm>
      </p:grpSpPr>
      <p:sp>
        <p:nvSpPr>
          <p:cNvPr id="556" name="Google Shape;556;p75"/>
          <p:cNvSpPr/>
          <p:nvPr/>
        </p:nvSpPr>
        <p:spPr>
          <a:xfrm>
            <a:off x="0" y="-9525"/>
            <a:ext cx="9144000" cy="590700"/>
          </a:xfrm>
          <a:prstGeom prst="rect">
            <a:avLst/>
          </a:prstGeom>
          <a:solidFill>
            <a:srgbClr val="FFFFFF"/>
          </a:solidFill>
          <a:ln>
            <a:noFill/>
          </a:ln>
          <a:effectLst>
            <a:outerShdw blurRad="317500" rotWithShape="0" dir="5400000" dist="16114">
              <a:srgbClr val="000000">
                <a:alpha val="1098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
        <p:nvSpPr>
          <p:cNvPr id="557" name="Google Shape;557;p75"/>
          <p:cNvSpPr txBox="1"/>
          <p:nvPr>
            <p:ph idx="1" type="body"/>
          </p:nvPr>
        </p:nvSpPr>
        <p:spPr>
          <a:xfrm>
            <a:off x="569675" y="191352"/>
            <a:ext cx="8004600" cy="2640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3363D"/>
              </a:buClr>
              <a:buSzPts val="1000"/>
              <a:buFont typeface="Questrial"/>
              <a:buNone/>
              <a:defRPr b="0" i="0" sz="1000" u="none" cap="none" strike="noStrike">
                <a:solidFill>
                  <a:srgbClr val="000000"/>
                </a:solidFill>
                <a:latin typeface="Arial"/>
                <a:ea typeface="Arial"/>
                <a:cs typeface="Arial"/>
                <a:sym typeface="Arial"/>
              </a:defRPr>
            </a:lvl1pPr>
            <a:lvl2pPr indent="-292100" lvl="1" marL="914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2pPr>
            <a:lvl3pPr indent="-292100" lvl="2" marL="1371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3pPr>
            <a:lvl4pPr indent="-292100" lvl="3" marL="1828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4pPr>
            <a:lvl5pPr indent="-292100" lvl="4" marL="22860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5pPr>
            <a:lvl6pPr indent="-292100" lvl="5" marL="27432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6pPr>
            <a:lvl7pPr indent="-292100" lvl="6" marL="3200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7pPr>
            <a:lvl8pPr indent="-292100" lvl="7" marL="3657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8pPr>
            <a:lvl9pPr indent="-292100" lvl="8" marL="4114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9pPr>
          </a:lstStyle>
          <a:p/>
        </p:txBody>
      </p:sp>
      <p:sp>
        <p:nvSpPr>
          <p:cNvPr id="558" name="Google Shape;558;p75"/>
          <p:cNvSpPr/>
          <p:nvPr/>
        </p:nvSpPr>
        <p:spPr>
          <a:xfrm>
            <a:off x="143141" y="4792844"/>
            <a:ext cx="338418" cy="241894"/>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03363E"/>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Night mode" showMasterSp="0">
  <p:cSld name="Thank you copy 2">
    <p:bg>
      <p:bgPr>
        <a:solidFill>
          <a:schemeClr val="dk1"/>
        </a:solidFill>
      </p:bgPr>
    </p:bg>
    <p:spTree>
      <p:nvGrpSpPr>
        <p:cNvPr id="559" name="Shape 559"/>
        <p:cNvGrpSpPr/>
        <p:nvPr/>
      </p:nvGrpSpPr>
      <p:grpSpPr>
        <a:xfrm>
          <a:off x="0" y="0"/>
          <a:ext cx="0" cy="0"/>
          <a:chOff x="0" y="0"/>
          <a:chExt cx="0" cy="0"/>
        </a:xfrm>
      </p:grpSpPr>
      <p:pic>
        <p:nvPicPr>
          <p:cNvPr descr="Image" id="560" name="Google Shape;560;p76"/>
          <p:cNvPicPr preferRelativeResize="0"/>
          <p:nvPr/>
        </p:nvPicPr>
        <p:blipFill rotWithShape="1">
          <a:blip r:embed="rId2">
            <a:alphaModFix/>
          </a:blip>
          <a:srcRect b="0" l="0" r="0" t="0"/>
          <a:stretch/>
        </p:blipFill>
        <p:spPr>
          <a:xfrm>
            <a:off x="2567305" y="1425864"/>
            <a:ext cx="4009390" cy="2006024"/>
          </a:xfrm>
          <a:prstGeom prst="rect">
            <a:avLst/>
          </a:prstGeom>
          <a:noFill/>
          <a:ln>
            <a:noFill/>
          </a:ln>
        </p:spPr>
      </p:pic>
      <p:sp>
        <p:nvSpPr>
          <p:cNvPr id="561" name="Google Shape;561;p76"/>
          <p:cNvSpPr/>
          <p:nvPr/>
        </p:nvSpPr>
        <p:spPr>
          <a:xfrm>
            <a:off x="8233016" y="4330132"/>
            <a:ext cx="338418" cy="241894"/>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FFFFFF"/>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p:txBody>
      </p:sp>
      <p:grpSp>
        <p:nvGrpSpPr>
          <p:cNvPr id="562" name="Google Shape;562;p76"/>
          <p:cNvGrpSpPr/>
          <p:nvPr/>
        </p:nvGrpSpPr>
        <p:grpSpPr>
          <a:xfrm>
            <a:off x="572704" y="4512940"/>
            <a:ext cx="1529849" cy="59064"/>
            <a:chOff x="1933574" y="504825"/>
            <a:chExt cx="10343808" cy="399621"/>
          </a:xfrm>
        </p:grpSpPr>
        <p:sp>
          <p:nvSpPr>
            <p:cNvPr id="563" name="Google Shape;563;p76"/>
            <p:cNvSpPr/>
            <p:nvPr/>
          </p:nvSpPr>
          <p:spPr>
            <a:xfrm>
              <a:off x="1933574" y="504825"/>
              <a:ext cx="374814" cy="395334"/>
            </a:xfrm>
            <a:custGeom>
              <a:rect b="b" l="l" r="r" t="t"/>
              <a:pathLst>
                <a:path extrusionOk="0" h="21600" w="21600">
                  <a:moveTo>
                    <a:pt x="0" y="10801"/>
                  </a:moveTo>
                  <a:cubicBezTo>
                    <a:pt x="0" y="4665"/>
                    <a:pt x="4830" y="0"/>
                    <a:pt x="11362" y="0"/>
                  </a:cubicBezTo>
                  <a:cubicBezTo>
                    <a:pt x="15645" y="0"/>
                    <a:pt x="19261" y="2073"/>
                    <a:pt x="21236" y="5184"/>
                  </a:cubicBezTo>
                  <a:lnTo>
                    <a:pt x="16587" y="7977"/>
                  </a:lnTo>
                  <a:cubicBezTo>
                    <a:pt x="15585" y="6105"/>
                    <a:pt x="13823" y="4924"/>
                    <a:pt x="11392" y="4924"/>
                  </a:cubicBezTo>
                  <a:cubicBezTo>
                    <a:pt x="7868" y="4924"/>
                    <a:pt x="5407" y="7545"/>
                    <a:pt x="5407" y="10801"/>
                  </a:cubicBezTo>
                  <a:cubicBezTo>
                    <a:pt x="5407" y="13997"/>
                    <a:pt x="7808" y="16618"/>
                    <a:pt x="11332" y="16618"/>
                  </a:cubicBezTo>
                  <a:cubicBezTo>
                    <a:pt x="13975" y="16618"/>
                    <a:pt x="15798" y="15178"/>
                    <a:pt x="16709" y="13190"/>
                  </a:cubicBezTo>
                  <a:lnTo>
                    <a:pt x="21600" y="15667"/>
                  </a:lnTo>
                  <a:cubicBezTo>
                    <a:pt x="19716" y="19152"/>
                    <a:pt x="16101" y="21600"/>
                    <a:pt x="11362" y="21600"/>
                  </a:cubicBezTo>
                  <a:cubicBezTo>
                    <a:pt x="4527" y="21600"/>
                    <a:pt x="0" y="16790"/>
                    <a:pt x="0" y="1080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64" name="Google Shape;564;p76"/>
            <p:cNvSpPr/>
            <p:nvPr/>
          </p:nvSpPr>
          <p:spPr>
            <a:xfrm>
              <a:off x="2390774" y="514350"/>
              <a:ext cx="294678" cy="384804"/>
            </a:xfrm>
            <a:custGeom>
              <a:rect b="b" l="l" r="r" t="t"/>
              <a:pathLst>
                <a:path extrusionOk="0" h="21600" w="21600">
                  <a:moveTo>
                    <a:pt x="14876" y="13286"/>
                  </a:moveTo>
                  <a:lnTo>
                    <a:pt x="6762" y="13286"/>
                  </a:lnTo>
                  <a:lnTo>
                    <a:pt x="6762" y="21600"/>
                  </a:lnTo>
                  <a:lnTo>
                    <a:pt x="0" y="21600"/>
                  </a:lnTo>
                  <a:lnTo>
                    <a:pt x="0" y="0"/>
                  </a:lnTo>
                  <a:lnTo>
                    <a:pt x="6762" y="0"/>
                  </a:lnTo>
                  <a:lnTo>
                    <a:pt x="6762" y="8196"/>
                  </a:lnTo>
                  <a:lnTo>
                    <a:pt x="14876" y="8196"/>
                  </a:lnTo>
                  <a:lnTo>
                    <a:pt x="14876" y="0"/>
                  </a:lnTo>
                  <a:lnTo>
                    <a:pt x="21600" y="0"/>
                  </a:lnTo>
                  <a:lnTo>
                    <a:pt x="21600" y="21600"/>
                  </a:lnTo>
                  <a:lnTo>
                    <a:pt x="14876" y="21600"/>
                  </a:lnTo>
                  <a:cubicBezTo>
                    <a:pt x="14876" y="21600"/>
                    <a:pt x="14876" y="13286"/>
                    <a:pt x="14876" y="13286"/>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65" name="Google Shape;565;p76"/>
            <p:cNvSpPr/>
            <p:nvPr/>
          </p:nvSpPr>
          <p:spPr>
            <a:xfrm>
              <a:off x="2771775" y="514350"/>
              <a:ext cx="352134" cy="384804"/>
            </a:xfrm>
            <a:custGeom>
              <a:rect b="b" l="l" r="r" t="t"/>
              <a:pathLst>
                <a:path extrusionOk="0" h="21600" w="21600">
                  <a:moveTo>
                    <a:pt x="8536" y="13730"/>
                  </a:moveTo>
                  <a:lnTo>
                    <a:pt x="13063" y="13730"/>
                  </a:lnTo>
                  <a:lnTo>
                    <a:pt x="10800" y="7426"/>
                  </a:lnTo>
                  <a:cubicBezTo>
                    <a:pt x="10800" y="7426"/>
                    <a:pt x="8536" y="13730"/>
                    <a:pt x="8536" y="13730"/>
                  </a:cubicBezTo>
                  <a:close/>
                  <a:moveTo>
                    <a:pt x="8083" y="0"/>
                  </a:moveTo>
                  <a:lnTo>
                    <a:pt x="13516" y="0"/>
                  </a:lnTo>
                  <a:lnTo>
                    <a:pt x="21600" y="21600"/>
                  </a:lnTo>
                  <a:lnTo>
                    <a:pt x="15877" y="21600"/>
                  </a:lnTo>
                  <a:lnTo>
                    <a:pt x="14745" y="18433"/>
                  </a:lnTo>
                  <a:lnTo>
                    <a:pt x="6823" y="18433"/>
                  </a:lnTo>
                  <a:lnTo>
                    <a:pt x="5691" y="21600"/>
                  </a:lnTo>
                  <a:lnTo>
                    <a:pt x="0" y="21600"/>
                  </a:lnTo>
                  <a:cubicBezTo>
                    <a:pt x="0" y="21600"/>
                    <a:pt x="8083" y="0"/>
                    <a:pt x="8083"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66" name="Google Shape;566;p76"/>
            <p:cNvSpPr/>
            <p:nvPr/>
          </p:nvSpPr>
          <p:spPr>
            <a:xfrm>
              <a:off x="3200400" y="514350"/>
              <a:ext cx="377946" cy="384804"/>
            </a:xfrm>
            <a:custGeom>
              <a:rect b="b" l="l" r="r" t="t"/>
              <a:pathLst>
                <a:path extrusionOk="0" h="21600" w="21600">
                  <a:moveTo>
                    <a:pt x="0" y="0"/>
                  </a:moveTo>
                  <a:lnTo>
                    <a:pt x="5272" y="0"/>
                  </a:lnTo>
                  <a:lnTo>
                    <a:pt x="10845" y="7575"/>
                  </a:lnTo>
                  <a:lnTo>
                    <a:pt x="16629" y="0"/>
                  </a:lnTo>
                  <a:lnTo>
                    <a:pt x="21600" y="0"/>
                  </a:lnTo>
                  <a:lnTo>
                    <a:pt x="21600" y="21600"/>
                  </a:lnTo>
                  <a:lnTo>
                    <a:pt x="16358" y="21600"/>
                  </a:lnTo>
                  <a:lnTo>
                    <a:pt x="16358" y="8285"/>
                  </a:lnTo>
                  <a:lnTo>
                    <a:pt x="10815" y="15623"/>
                  </a:lnTo>
                  <a:lnTo>
                    <a:pt x="5242" y="8255"/>
                  </a:lnTo>
                  <a:lnTo>
                    <a:pt x="5242"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67" name="Google Shape;567;p76"/>
            <p:cNvSpPr/>
            <p:nvPr/>
          </p:nvSpPr>
          <p:spPr>
            <a:xfrm>
              <a:off x="3676650" y="514350"/>
              <a:ext cx="278856" cy="384804"/>
            </a:xfrm>
            <a:custGeom>
              <a:rect b="b" l="l" r="r" t="t"/>
              <a:pathLst>
                <a:path extrusionOk="0" h="21600" w="21600">
                  <a:moveTo>
                    <a:pt x="7146" y="4705"/>
                  </a:moveTo>
                  <a:lnTo>
                    <a:pt x="7146" y="11126"/>
                  </a:lnTo>
                  <a:lnTo>
                    <a:pt x="9881" y="11126"/>
                  </a:lnTo>
                  <a:cubicBezTo>
                    <a:pt x="12454" y="11126"/>
                    <a:pt x="14373" y="9853"/>
                    <a:pt x="14373" y="7930"/>
                  </a:cubicBezTo>
                  <a:cubicBezTo>
                    <a:pt x="14373" y="6006"/>
                    <a:pt x="12454" y="4705"/>
                    <a:pt x="9881" y="4705"/>
                  </a:cubicBezTo>
                  <a:cubicBezTo>
                    <a:pt x="9881" y="4705"/>
                    <a:pt x="7146" y="4705"/>
                    <a:pt x="7146" y="4705"/>
                  </a:cubicBezTo>
                  <a:close/>
                  <a:moveTo>
                    <a:pt x="0" y="0"/>
                  </a:moveTo>
                  <a:lnTo>
                    <a:pt x="10167" y="0"/>
                  </a:lnTo>
                  <a:cubicBezTo>
                    <a:pt x="17149" y="0"/>
                    <a:pt x="21600" y="3581"/>
                    <a:pt x="21600" y="7900"/>
                  </a:cubicBezTo>
                  <a:cubicBezTo>
                    <a:pt x="21600" y="12250"/>
                    <a:pt x="17190" y="15919"/>
                    <a:pt x="10126" y="15919"/>
                  </a:cubicBezTo>
                  <a:lnTo>
                    <a:pt x="7146" y="15919"/>
                  </a:lnTo>
                  <a:lnTo>
                    <a:pt x="7146"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68" name="Google Shape;568;p76"/>
            <p:cNvSpPr/>
            <p:nvPr/>
          </p:nvSpPr>
          <p:spPr>
            <a:xfrm>
              <a:off x="4048125" y="514350"/>
              <a:ext cx="92772" cy="384804"/>
            </a:xfrm>
            <a:custGeom>
              <a:rect b="b" l="l" r="r" t="t"/>
              <a:pathLst>
                <a:path extrusionOk="0" h="21600" w="21600">
                  <a:moveTo>
                    <a:pt x="21600" y="0"/>
                  </a:moveTo>
                  <a:lnTo>
                    <a:pt x="21600" y="21600"/>
                  </a:lnTo>
                  <a:lnTo>
                    <a:pt x="0" y="21600"/>
                  </a:lnTo>
                  <a:lnTo>
                    <a:pt x="0" y="0"/>
                  </a:lnTo>
                  <a:cubicBezTo>
                    <a:pt x="0" y="0"/>
                    <a:pt x="21600" y="0"/>
                    <a:pt x="2160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69" name="Google Shape;569;p76"/>
            <p:cNvSpPr/>
            <p:nvPr/>
          </p:nvSpPr>
          <p:spPr>
            <a:xfrm>
              <a:off x="4229100" y="504825"/>
              <a:ext cx="393768" cy="395334"/>
            </a:xfrm>
            <a:custGeom>
              <a:rect b="b" l="l" r="r" t="t"/>
              <a:pathLst>
                <a:path extrusionOk="0" h="21600" w="21600">
                  <a:moveTo>
                    <a:pt x="16539" y="10801"/>
                  </a:moveTo>
                  <a:cubicBezTo>
                    <a:pt x="16539" y="7574"/>
                    <a:pt x="14053" y="4924"/>
                    <a:pt x="10786" y="4924"/>
                  </a:cubicBezTo>
                  <a:cubicBezTo>
                    <a:pt x="7518" y="4924"/>
                    <a:pt x="5089" y="7574"/>
                    <a:pt x="5089" y="10801"/>
                  </a:cubicBezTo>
                  <a:cubicBezTo>
                    <a:pt x="5089" y="13997"/>
                    <a:pt x="7489" y="16647"/>
                    <a:pt x="10786" y="16647"/>
                  </a:cubicBezTo>
                  <a:cubicBezTo>
                    <a:pt x="14111" y="16647"/>
                    <a:pt x="16539" y="13997"/>
                    <a:pt x="16539" y="10801"/>
                  </a:cubicBezTo>
                  <a:close/>
                  <a:moveTo>
                    <a:pt x="0" y="10801"/>
                  </a:moveTo>
                  <a:cubicBezTo>
                    <a:pt x="0" y="4839"/>
                    <a:pt x="4771" y="0"/>
                    <a:pt x="10786" y="0"/>
                  </a:cubicBezTo>
                  <a:cubicBezTo>
                    <a:pt x="16800" y="0"/>
                    <a:pt x="21600" y="4839"/>
                    <a:pt x="21600" y="10801"/>
                  </a:cubicBezTo>
                  <a:cubicBezTo>
                    <a:pt x="21600" y="16790"/>
                    <a:pt x="16858" y="21600"/>
                    <a:pt x="10786" y="21600"/>
                  </a:cubicBezTo>
                  <a:cubicBezTo>
                    <a:pt x="4771" y="21600"/>
                    <a:pt x="0" y="16790"/>
                    <a:pt x="0" y="1080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70" name="Google Shape;570;p76"/>
            <p:cNvSpPr/>
            <p:nvPr/>
          </p:nvSpPr>
          <p:spPr>
            <a:xfrm>
              <a:off x="4714875" y="514350"/>
              <a:ext cx="328428" cy="384804"/>
            </a:xfrm>
            <a:custGeom>
              <a:rect b="b" l="l" r="r" t="t"/>
              <a:pathLst>
                <a:path extrusionOk="0" h="21600" w="21600">
                  <a:moveTo>
                    <a:pt x="0" y="0"/>
                  </a:moveTo>
                  <a:lnTo>
                    <a:pt x="6449" y="0"/>
                  </a:lnTo>
                  <a:lnTo>
                    <a:pt x="15602" y="12310"/>
                  </a:lnTo>
                  <a:lnTo>
                    <a:pt x="15602" y="0"/>
                  </a:lnTo>
                  <a:lnTo>
                    <a:pt x="21600" y="0"/>
                  </a:lnTo>
                  <a:lnTo>
                    <a:pt x="21600" y="21600"/>
                  </a:lnTo>
                  <a:lnTo>
                    <a:pt x="15602" y="21600"/>
                  </a:lnTo>
                  <a:lnTo>
                    <a:pt x="6033" y="8669"/>
                  </a:lnTo>
                  <a:lnTo>
                    <a:pt x="6033"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71" name="Google Shape;571;p76"/>
            <p:cNvSpPr/>
            <p:nvPr/>
          </p:nvSpPr>
          <p:spPr>
            <a:xfrm>
              <a:off x="5114925" y="504825"/>
              <a:ext cx="295218" cy="396414"/>
            </a:xfrm>
            <a:custGeom>
              <a:rect b="b" l="l" r="r" t="t"/>
              <a:pathLst>
                <a:path extrusionOk="0" h="21600" w="21600">
                  <a:moveTo>
                    <a:pt x="0" y="17781"/>
                  </a:moveTo>
                  <a:lnTo>
                    <a:pt x="5901" y="14333"/>
                  </a:lnTo>
                  <a:cubicBezTo>
                    <a:pt x="7213" y="15970"/>
                    <a:pt x="9219" y="16890"/>
                    <a:pt x="11302" y="16890"/>
                  </a:cubicBezTo>
                  <a:cubicBezTo>
                    <a:pt x="13345" y="16890"/>
                    <a:pt x="14618" y="15913"/>
                    <a:pt x="14618" y="14878"/>
                  </a:cubicBezTo>
                  <a:cubicBezTo>
                    <a:pt x="14618" y="13586"/>
                    <a:pt x="12150" y="13184"/>
                    <a:pt x="9411" y="12581"/>
                  </a:cubicBezTo>
                  <a:cubicBezTo>
                    <a:pt x="5709" y="11777"/>
                    <a:pt x="1350" y="10599"/>
                    <a:pt x="1350" y="6433"/>
                  </a:cubicBezTo>
                  <a:cubicBezTo>
                    <a:pt x="1350" y="2786"/>
                    <a:pt x="5362" y="0"/>
                    <a:pt x="11147" y="0"/>
                  </a:cubicBezTo>
                  <a:cubicBezTo>
                    <a:pt x="16123" y="0"/>
                    <a:pt x="19015" y="1523"/>
                    <a:pt x="21176" y="3332"/>
                  </a:cubicBezTo>
                  <a:lnTo>
                    <a:pt x="15775" y="6405"/>
                  </a:lnTo>
                  <a:cubicBezTo>
                    <a:pt x="14735" y="5142"/>
                    <a:pt x="13075" y="4366"/>
                    <a:pt x="11186" y="4366"/>
                  </a:cubicBezTo>
                  <a:cubicBezTo>
                    <a:pt x="9257" y="4366"/>
                    <a:pt x="8138" y="5142"/>
                    <a:pt x="8138" y="6118"/>
                  </a:cubicBezTo>
                  <a:cubicBezTo>
                    <a:pt x="8138" y="7382"/>
                    <a:pt x="10569" y="7813"/>
                    <a:pt x="13345" y="8445"/>
                  </a:cubicBezTo>
                  <a:cubicBezTo>
                    <a:pt x="17126" y="9307"/>
                    <a:pt x="21600" y="10570"/>
                    <a:pt x="21600" y="14735"/>
                  </a:cubicBezTo>
                  <a:cubicBezTo>
                    <a:pt x="21600" y="18326"/>
                    <a:pt x="17859" y="21600"/>
                    <a:pt x="11302" y="21600"/>
                  </a:cubicBezTo>
                  <a:cubicBezTo>
                    <a:pt x="5670" y="21600"/>
                    <a:pt x="2468" y="19819"/>
                    <a:pt x="0" y="1778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72" name="Google Shape;572;p76"/>
            <p:cNvSpPr/>
            <p:nvPr/>
          </p:nvSpPr>
          <p:spPr>
            <a:xfrm>
              <a:off x="5657850" y="504825"/>
              <a:ext cx="393768" cy="395334"/>
            </a:xfrm>
            <a:custGeom>
              <a:rect b="b" l="l" r="r" t="t"/>
              <a:pathLst>
                <a:path extrusionOk="0" h="21600" w="21600">
                  <a:moveTo>
                    <a:pt x="16539" y="10801"/>
                  </a:moveTo>
                  <a:cubicBezTo>
                    <a:pt x="16539" y="7574"/>
                    <a:pt x="14053" y="4924"/>
                    <a:pt x="10786" y="4924"/>
                  </a:cubicBezTo>
                  <a:cubicBezTo>
                    <a:pt x="7518" y="4924"/>
                    <a:pt x="5089" y="7574"/>
                    <a:pt x="5089" y="10801"/>
                  </a:cubicBezTo>
                  <a:cubicBezTo>
                    <a:pt x="5089" y="13997"/>
                    <a:pt x="7489" y="16647"/>
                    <a:pt x="10786" y="16647"/>
                  </a:cubicBezTo>
                  <a:cubicBezTo>
                    <a:pt x="14111" y="16647"/>
                    <a:pt x="16539" y="13997"/>
                    <a:pt x="16539" y="10801"/>
                  </a:cubicBezTo>
                  <a:close/>
                  <a:moveTo>
                    <a:pt x="0" y="10801"/>
                  </a:moveTo>
                  <a:cubicBezTo>
                    <a:pt x="0" y="4839"/>
                    <a:pt x="4771" y="0"/>
                    <a:pt x="10786" y="0"/>
                  </a:cubicBezTo>
                  <a:cubicBezTo>
                    <a:pt x="16800" y="0"/>
                    <a:pt x="21600" y="4839"/>
                    <a:pt x="21600" y="10801"/>
                  </a:cubicBezTo>
                  <a:cubicBezTo>
                    <a:pt x="21600" y="16790"/>
                    <a:pt x="16858" y="21600"/>
                    <a:pt x="10786" y="21600"/>
                  </a:cubicBezTo>
                  <a:cubicBezTo>
                    <a:pt x="4771" y="21600"/>
                    <a:pt x="0" y="16790"/>
                    <a:pt x="0" y="1080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73" name="Google Shape;573;p76"/>
            <p:cNvSpPr/>
            <p:nvPr/>
          </p:nvSpPr>
          <p:spPr>
            <a:xfrm>
              <a:off x="6143625" y="514350"/>
              <a:ext cx="219834" cy="384804"/>
            </a:xfrm>
            <a:custGeom>
              <a:rect b="b" l="l" r="r" t="t"/>
              <a:pathLst>
                <a:path extrusionOk="0" h="21600" w="21600">
                  <a:moveTo>
                    <a:pt x="0" y="0"/>
                  </a:moveTo>
                  <a:lnTo>
                    <a:pt x="21600" y="0"/>
                  </a:lnTo>
                  <a:lnTo>
                    <a:pt x="21600" y="4793"/>
                  </a:lnTo>
                  <a:lnTo>
                    <a:pt x="9013" y="4793"/>
                  </a:lnTo>
                  <a:lnTo>
                    <a:pt x="9013" y="8344"/>
                  </a:lnTo>
                  <a:lnTo>
                    <a:pt x="21600" y="8344"/>
                  </a:lnTo>
                  <a:lnTo>
                    <a:pt x="21600" y="13137"/>
                  </a:lnTo>
                  <a:lnTo>
                    <a:pt x="9013" y="13137"/>
                  </a:lnTo>
                  <a:lnTo>
                    <a:pt x="9013"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74" name="Google Shape;574;p76"/>
            <p:cNvSpPr/>
            <p:nvPr/>
          </p:nvSpPr>
          <p:spPr>
            <a:xfrm>
              <a:off x="6610349" y="504825"/>
              <a:ext cx="374814" cy="395334"/>
            </a:xfrm>
            <a:custGeom>
              <a:rect b="b" l="l" r="r" t="t"/>
              <a:pathLst>
                <a:path extrusionOk="0" h="21600" w="21600">
                  <a:moveTo>
                    <a:pt x="0" y="10801"/>
                  </a:moveTo>
                  <a:cubicBezTo>
                    <a:pt x="0" y="4665"/>
                    <a:pt x="4830" y="0"/>
                    <a:pt x="11362" y="0"/>
                  </a:cubicBezTo>
                  <a:cubicBezTo>
                    <a:pt x="15645" y="0"/>
                    <a:pt x="19261" y="2073"/>
                    <a:pt x="21236" y="5184"/>
                  </a:cubicBezTo>
                  <a:lnTo>
                    <a:pt x="16588" y="7977"/>
                  </a:lnTo>
                  <a:cubicBezTo>
                    <a:pt x="15585" y="6105"/>
                    <a:pt x="13823" y="4924"/>
                    <a:pt x="11392" y="4924"/>
                  </a:cubicBezTo>
                  <a:cubicBezTo>
                    <a:pt x="7868" y="4924"/>
                    <a:pt x="5407" y="7545"/>
                    <a:pt x="5407" y="10801"/>
                  </a:cubicBezTo>
                  <a:cubicBezTo>
                    <a:pt x="5407" y="13997"/>
                    <a:pt x="7808" y="16618"/>
                    <a:pt x="11332" y="16618"/>
                  </a:cubicBezTo>
                  <a:cubicBezTo>
                    <a:pt x="13975" y="16618"/>
                    <a:pt x="15798" y="15178"/>
                    <a:pt x="16709" y="13190"/>
                  </a:cubicBezTo>
                  <a:lnTo>
                    <a:pt x="21600" y="15667"/>
                  </a:lnTo>
                  <a:cubicBezTo>
                    <a:pt x="19716" y="19152"/>
                    <a:pt x="16101" y="21600"/>
                    <a:pt x="11362" y="21600"/>
                  </a:cubicBezTo>
                  <a:cubicBezTo>
                    <a:pt x="4527" y="21600"/>
                    <a:pt x="0" y="16790"/>
                    <a:pt x="0" y="1080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75" name="Google Shape;575;p76"/>
            <p:cNvSpPr/>
            <p:nvPr/>
          </p:nvSpPr>
          <p:spPr>
            <a:xfrm>
              <a:off x="7067549" y="514350"/>
              <a:ext cx="287820" cy="390096"/>
            </a:xfrm>
            <a:custGeom>
              <a:rect b="b" l="l" r="r" t="t"/>
              <a:pathLst>
                <a:path extrusionOk="0" h="21600" w="21600">
                  <a:moveTo>
                    <a:pt x="0" y="13632"/>
                  </a:moveTo>
                  <a:lnTo>
                    <a:pt x="0" y="0"/>
                  </a:lnTo>
                  <a:lnTo>
                    <a:pt x="6923" y="0"/>
                  </a:lnTo>
                  <a:lnTo>
                    <a:pt x="6923" y="13777"/>
                  </a:lnTo>
                  <a:cubicBezTo>
                    <a:pt x="6923" y="15704"/>
                    <a:pt x="8466" y="16960"/>
                    <a:pt x="10799" y="16960"/>
                  </a:cubicBezTo>
                  <a:cubicBezTo>
                    <a:pt x="13134" y="16960"/>
                    <a:pt x="14716" y="15704"/>
                    <a:pt x="14716" y="13777"/>
                  </a:cubicBezTo>
                  <a:lnTo>
                    <a:pt x="14716" y="0"/>
                  </a:lnTo>
                  <a:lnTo>
                    <a:pt x="21600" y="0"/>
                  </a:lnTo>
                  <a:lnTo>
                    <a:pt x="21600" y="13632"/>
                  </a:lnTo>
                  <a:cubicBezTo>
                    <a:pt x="21600" y="18740"/>
                    <a:pt x="17367" y="21600"/>
                    <a:pt x="10799" y="21600"/>
                  </a:cubicBezTo>
                  <a:cubicBezTo>
                    <a:pt x="4233" y="21600"/>
                    <a:pt x="0" y="18740"/>
                    <a:pt x="0" y="13632"/>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76" name="Google Shape;576;p76"/>
            <p:cNvSpPr/>
            <p:nvPr/>
          </p:nvSpPr>
          <p:spPr>
            <a:xfrm>
              <a:off x="7429500" y="504825"/>
              <a:ext cx="295218" cy="396414"/>
            </a:xfrm>
            <a:custGeom>
              <a:rect b="b" l="l" r="r" t="t"/>
              <a:pathLst>
                <a:path extrusionOk="0" h="21600" w="21600">
                  <a:moveTo>
                    <a:pt x="0" y="17781"/>
                  </a:moveTo>
                  <a:lnTo>
                    <a:pt x="5901" y="14333"/>
                  </a:lnTo>
                  <a:cubicBezTo>
                    <a:pt x="7213" y="15970"/>
                    <a:pt x="9219" y="16890"/>
                    <a:pt x="11302" y="16890"/>
                  </a:cubicBezTo>
                  <a:cubicBezTo>
                    <a:pt x="13345" y="16890"/>
                    <a:pt x="14618" y="15913"/>
                    <a:pt x="14618" y="14878"/>
                  </a:cubicBezTo>
                  <a:cubicBezTo>
                    <a:pt x="14618" y="13586"/>
                    <a:pt x="12150" y="13184"/>
                    <a:pt x="9411" y="12581"/>
                  </a:cubicBezTo>
                  <a:cubicBezTo>
                    <a:pt x="5709" y="11777"/>
                    <a:pt x="1350" y="10599"/>
                    <a:pt x="1350" y="6433"/>
                  </a:cubicBezTo>
                  <a:cubicBezTo>
                    <a:pt x="1350" y="2786"/>
                    <a:pt x="5362" y="0"/>
                    <a:pt x="11147" y="0"/>
                  </a:cubicBezTo>
                  <a:cubicBezTo>
                    <a:pt x="16123" y="0"/>
                    <a:pt x="19015" y="1523"/>
                    <a:pt x="21176" y="3332"/>
                  </a:cubicBezTo>
                  <a:lnTo>
                    <a:pt x="15775" y="6405"/>
                  </a:lnTo>
                  <a:cubicBezTo>
                    <a:pt x="14735" y="5142"/>
                    <a:pt x="13075" y="4366"/>
                    <a:pt x="11186" y="4366"/>
                  </a:cubicBezTo>
                  <a:cubicBezTo>
                    <a:pt x="9257" y="4366"/>
                    <a:pt x="8138" y="5142"/>
                    <a:pt x="8138" y="6118"/>
                  </a:cubicBezTo>
                  <a:cubicBezTo>
                    <a:pt x="8138" y="7382"/>
                    <a:pt x="10568" y="7813"/>
                    <a:pt x="13345" y="8445"/>
                  </a:cubicBezTo>
                  <a:cubicBezTo>
                    <a:pt x="17126" y="9307"/>
                    <a:pt x="21600" y="10570"/>
                    <a:pt x="21600" y="14735"/>
                  </a:cubicBezTo>
                  <a:cubicBezTo>
                    <a:pt x="21600" y="18326"/>
                    <a:pt x="17859" y="21600"/>
                    <a:pt x="11302" y="21600"/>
                  </a:cubicBezTo>
                  <a:cubicBezTo>
                    <a:pt x="5670" y="21600"/>
                    <a:pt x="2469" y="19819"/>
                    <a:pt x="0" y="1778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77" name="Google Shape;577;p76"/>
            <p:cNvSpPr/>
            <p:nvPr/>
          </p:nvSpPr>
          <p:spPr>
            <a:xfrm>
              <a:off x="7800974" y="514350"/>
              <a:ext cx="280422" cy="384804"/>
            </a:xfrm>
            <a:custGeom>
              <a:rect b="b" l="l" r="r" t="t"/>
              <a:pathLst>
                <a:path extrusionOk="0" h="21600" w="21600">
                  <a:moveTo>
                    <a:pt x="7390" y="4823"/>
                  </a:moveTo>
                  <a:lnTo>
                    <a:pt x="0" y="4823"/>
                  </a:lnTo>
                  <a:lnTo>
                    <a:pt x="0" y="0"/>
                  </a:lnTo>
                  <a:lnTo>
                    <a:pt x="21600" y="0"/>
                  </a:lnTo>
                  <a:lnTo>
                    <a:pt x="21600" y="4823"/>
                  </a:lnTo>
                  <a:lnTo>
                    <a:pt x="14292" y="4823"/>
                  </a:lnTo>
                  <a:lnTo>
                    <a:pt x="14292" y="21600"/>
                  </a:lnTo>
                  <a:lnTo>
                    <a:pt x="7390" y="21600"/>
                  </a:lnTo>
                  <a:cubicBezTo>
                    <a:pt x="7390" y="21600"/>
                    <a:pt x="7390" y="4823"/>
                    <a:pt x="7390" y="4823"/>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78" name="Google Shape;578;p76"/>
            <p:cNvSpPr/>
            <p:nvPr/>
          </p:nvSpPr>
          <p:spPr>
            <a:xfrm>
              <a:off x="8134350" y="504825"/>
              <a:ext cx="393768" cy="395334"/>
            </a:xfrm>
            <a:custGeom>
              <a:rect b="b" l="l" r="r" t="t"/>
              <a:pathLst>
                <a:path extrusionOk="0" h="21600" w="21600">
                  <a:moveTo>
                    <a:pt x="16539" y="10801"/>
                  </a:moveTo>
                  <a:cubicBezTo>
                    <a:pt x="16539" y="7574"/>
                    <a:pt x="14053" y="4924"/>
                    <a:pt x="10786" y="4924"/>
                  </a:cubicBezTo>
                  <a:cubicBezTo>
                    <a:pt x="7518" y="4924"/>
                    <a:pt x="5089" y="7574"/>
                    <a:pt x="5089" y="10801"/>
                  </a:cubicBezTo>
                  <a:cubicBezTo>
                    <a:pt x="5089" y="13997"/>
                    <a:pt x="7489" y="16647"/>
                    <a:pt x="10786" y="16647"/>
                  </a:cubicBezTo>
                  <a:cubicBezTo>
                    <a:pt x="14111" y="16647"/>
                    <a:pt x="16539" y="13997"/>
                    <a:pt x="16539" y="10801"/>
                  </a:cubicBezTo>
                  <a:close/>
                  <a:moveTo>
                    <a:pt x="0" y="10801"/>
                  </a:moveTo>
                  <a:cubicBezTo>
                    <a:pt x="0" y="4839"/>
                    <a:pt x="4771" y="0"/>
                    <a:pt x="10786" y="0"/>
                  </a:cubicBezTo>
                  <a:cubicBezTo>
                    <a:pt x="16800" y="0"/>
                    <a:pt x="21600" y="4839"/>
                    <a:pt x="21600" y="10801"/>
                  </a:cubicBezTo>
                  <a:cubicBezTo>
                    <a:pt x="21600" y="16790"/>
                    <a:pt x="16858" y="21600"/>
                    <a:pt x="10786" y="21600"/>
                  </a:cubicBezTo>
                  <a:cubicBezTo>
                    <a:pt x="4771" y="21600"/>
                    <a:pt x="0" y="16790"/>
                    <a:pt x="0" y="1080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79" name="Google Shape;579;p76"/>
            <p:cNvSpPr/>
            <p:nvPr/>
          </p:nvSpPr>
          <p:spPr>
            <a:xfrm>
              <a:off x="8620125" y="514350"/>
              <a:ext cx="377946" cy="384804"/>
            </a:xfrm>
            <a:custGeom>
              <a:rect b="b" l="l" r="r" t="t"/>
              <a:pathLst>
                <a:path extrusionOk="0" h="21600" w="21600">
                  <a:moveTo>
                    <a:pt x="0" y="0"/>
                  </a:moveTo>
                  <a:lnTo>
                    <a:pt x="5272" y="0"/>
                  </a:lnTo>
                  <a:lnTo>
                    <a:pt x="10845" y="7575"/>
                  </a:lnTo>
                  <a:lnTo>
                    <a:pt x="16629" y="0"/>
                  </a:lnTo>
                  <a:lnTo>
                    <a:pt x="21600" y="0"/>
                  </a:lnTo>
                  <a:lnTo>
                    <a:pt x="21600" y="21600"/>
                  </a:lnTo>
                  <a:lnTo>
                    <a:pt x="16358" y="21600"/>
                  </a:lnTo>
                  <a:lnTo>
                    <a:pt x="16358" y="8285"/>
                  </a:lnTo>
                  <a:lnTo>
                    <a:pt x="10815" y="15623"/>
                  </a:lnTo>
                  <a:lnTo>
                    <a:pt x="5242" y="8255"/>
                  </a:lnTo>
                  <a:lnTo>
                    <a:pt x="5242"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80" name="Google Shape;580;p76"/>
            <p:cNvSpPr/>
            <p:nvPr/>
          </p:nvSpPr>
          <p:spPr>
            <a:xfrm>
              <a:off x="9086849" y="514350"/>
              <a:ext cx="228258" cy="384804"/>
            </a:xfrm>
            <a:custGeom>
              <a:rect b="b" l="l" r="r" t="t"/>
              <a:pathLst>
                <a:path extrusionOk="0" h="21600" w="21600">
                  <a:moveTo>
                    <a:pt x="0" y="0"/>
                  </a:moveTo>
                  <a:lnTo>
                    <a:pt x="21600" y="0"/>
                  </a:lnTo>
                  <a:lnTo>
                    <a:pt x="21600" y="4793"/>
                  </a:lnTo>
                  <a:lnTo>
                    <a:pt x="8680" y="4793"/>
                  </a:lnTo>
                  <a:lnTo>
                    <a:pt x="8680" y="8344"/>
                  </a:lnTo>
                  <a:lnTo>
                    <a:pt x="21600" y="8344"/>
                  </a:lnTo>
                  <a:lnTo>
                    <a:pt x="21600" y="13137"/>
                  </a:lnTo>
                  <a:lnTo>
                    <a:pt x="8680" y="13137"/>
                  </a:lnTo>
                  <a:lnTo>
                    <a:pt x="8680" y="16807"/>
                  </a:lnTo>
                  <a:lnTo>
                    <a:pt x="21600" y="16807"/>
                  </a:lnTo>
                  <a:lnTo>
                    <a:pt x="21600"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81" name="Google Shape;581;p76"/>
            <p:cNvSpPr/>
            <p:nvPr/>
          </p:nvSpPr>
          <p:spPr>
            <a:xfrm>
              <a:off x="9410699" y="514350"/>
              <a:ext cx="294138" cy="384804"/>
            </a:xfrm>
            <a:custGeom>
              <a:rect b="b" l="l" r="r" t="t"/>
              <a:pathLst>
                <a:path extrusionOk="0" h="21600" w="21600">
                  <a:moveTo>
                    <a:pt x="6736" y="4735"/>
                  </a:moveTo>
                  <a:lnTo>
                    <a:pt x="6736" y="10416"/>
                  </a:lnTo>
                  <a:lnTo>
                    <a:pt x="9677" y="10416"/>
                  </a:lnTo>
                  <a:cubicBezTo>
                    <a:pt x="12541" y="10416"/>
                    <a:pt x="13897" y="9143"/>
                    <a:pt x="13897" y="7545"/>
                  </a:cubicBezTo>
                  <a:cubicBezTo>
                    <a:pt x="13897" y="5770"/>
                    <a:pt x="12504" y="4735"/>
                    <a:pt x="9677" y="4735"/>
                  </a:cubicBezTo>
                  <a:cubicBezTo>
                    <a:pt x="9677" y="4735"/>
                    <a:pt x="6736" y="4735"/>
                    <a:pt x="6736" y="4735"/>
                  </a:cubicBezTo>
                  <a:close/>
                  <a:moveTo>
                    <a:pt x="10220" y="15179"/>
                  </a:moveTo>
                  <a:lnTo>
                    <a:pt x="6736" y="15179"/>
                  </a:lnTo>
                  <a:lnTo>
                    <a:pt x="6736" y="21600"/>
                  </a:lnTo>
                  <a:lnTo>
                    <a:pt x="0" y="21600"/>
                  </a:lnTo>
                  <a:lnTo>
                    <a:pt x="0" y="0"/>
                  </a:lnTo>
                  <a:lnTo>
                    <a:pt x="10181" y="0"/>
                  </a:lnTo>
                  <a:cubicBezTo>
                    <a:pt x="16993" y="0"/>
                    <a:pt x="20787" y="3343"/>
                    <a:pt x="20787" y="7426"/>
                  </a:cubicBezTo>
                  <a:cubicBezTo>
                    <a:pt x="20787" y="10089"/>
                    <a:pt x="19161" y="12397"/>
                    <a:pt x="16452" y="13670"/>
                  </a:cubicBezTo>
                  <a:lnTo>
                    <a:pt x="21600" y="21600"/>
                  </a:lnTo>
                  <a:lnTo>
                    <a:pt x="14129" y="21600"/>
                  </a:lnTo>
                  <a:cubicBezTo>
                    <a:pt x="14129" y="21600"/>
                    <a:pt x="10220" y="15179"/>
                    <a:pt x="10220" y="15179"/>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82" name="Google Shape;582;p76"/>
            <p:cNvSpPr/>
            <p:nvPr/>
          </p:nvSpPr>
          <p:spPr>
            <a:xfrm>
              <a:off x="9934574" y="504825"/>
              <a:ext cx="295218" cy="396414"/>
            </a:xfrm>
            <a:custGeom>
              <a:rect b="b" l="l" r="r" t="t"/>
              <a:pathLst>
                <a:path extrusionOk="0" h="21600" w="21600">
                  <a:moveTo>
                    <a:pt x="0" y="17781"/>
                  </a:moveTo>
                  <a:lnTo>
                    <a:pt x="5901" y="14333"/>
                  </a:lnTo>
                  <a:cubicBezTo>
                    <a:pt x="7213" y="15970"/>
                    <a:pt x="9219" y="16890"/>
                    <a:pt x="11302" y="16890"/>
                  </a:cubicBezTo>
                  <a:cubicBezTo>
                    <a:pt x="13346" y="16890"/>
                    <a:pt x="14618" y="15913"/>
                    <a:pt x="14618" y="14878"/>
                  </a:cubicBezTo>
                  <a:cubicBezTo>
                    <a:pt x="14618" y="13586"/>
                    <a:pt x="12150" y="13184"/>
                    <a:pt x="9411" y="12581"/>
                  </a:cubicBezTo>
                  <a:cubicBezTo>
                    <a:pt x="5709" y="11777"/>
                    <a:pt x="1350" y="10599"/>
                    <a:pt x="1350" y="6433"/>
                  </a:cubicBezTo>
                  <a:cubicBezTo>
                    <a:pt x="1350" y="2786"/>
                    <a:pt x="5362" y="0"/>
                    <a:pt x="11147" y="0"/>
                  </a:cubicBezTo>
                  <a:cubicBezTo>
                    <a:pt x="16123" y="0"/>
                    <a:pt x="19015" y="1523"/>
                    <a:pt x="21176" y="3332"/>
                  </a:cubicBezTo>
                  <a:lnTo>
                    <a:pt x="15775" y="6405"/>
                  </a:lnTo>
                  <a:cubicBezTo>
                    <a:pt x="14735" y="5142"/>
                    <a:pt x="13075" y="4366"/>
                    <a:pt x="11186" y="4366"/>
                  </a:cubicBezTo>
                  <a:cubicBezTo>
                    <a:pt x="9257" y="4366"/>
                    <a:pt x="8138" y="5142"/>
                    <a:pt x="8138" y="6118"/>
                  </a:cubicBezTo>
                  <a:cubicBezTo>
                    <a:pt x="8138" y="7382"/>
                    <a:pt x="10569" y="7813"/>
                    <a:pt x="13346" y="8445"/>
                  </a:cubicBezTo>
                  <a:cubicBezTo>
                    <a:pt x="17126" y="9307"/>
                    <a:pt x="21600" y="10570"/>
                    <a:pt x="21600" y="14735"/>
                  </a:cubicBezTo>
                  <a:cubicBezTo>
                    <a:pt x="21600" y="18326"/>
                    <a:pt x="17859" y="21600"/>
                    <a:pt x="11302" y="21600"/>
                  </a:cubicBezTo>
                  <a:cubicBezTo>
                    <a:pt x="5670" y="21600"/>
                    <a:pt x="2469" y="19819"/>
                    <a:pt x="0" y="1778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83" name="Google Shape;583;p76"/>
            <p:cNvSpPr/>
            <p:nvPr/>
          </p:nvSpPr>
          <p:spPr>
            <a:xfrm>
              <a:off x="10315574" y="514350"/>
              <a:ext cx="228258" cy="384804"/>
            </a:xfrm>
            <a:custGeom>
              <a:rect b="b" l="l" r="r" t="t"/>
              <a:pathLst>
                <a:path extrusionOk="0" h="21600" w="21600">
                  <a:moveTo>
                    <a:pt x="0" y="0"/>
                  </a:moveTo>
                  <a:lnTo>
                    <a:pt x="21600" y="0"/>
                  </a:lnTo>
                  <a:lnTo>
                    <a:pt x="21600" y="4793"/>
                  </a:lnTo>
                  <a:lnTo>
                    <a:pt x="8680" y="4793"/>
                  </a:lnTo>
                  <a:lnTo>
                    <a:pt x="8680" y="8344"/>
                  </a:lnTo>
                  <a:lnTo>
                    <a:pt x="21600" y="8344"/>
                  </a:lnTo>
                  <a:lnTo>
                    <a:pt x="21600" y="13137"/>
                  </a:lnTo>
                  <a:lnTo>
                    <a:pt x="8680" y="13137"/>
                  </a:lnTo>
                  <a:lnTo>
                    <a:pt x="8680" y="16807"/>
                  </a:lnTo>
                  <a:lnTo>
                    <a:pt x="21600" y="16807"/>
                  </a:lnTo>
                  <a:lnTo>
                    <a:pt x="21600"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84" name="Google Shape;584;p76"/>
            <p:cNvSpPr/>
            <p:nvPr/>
          </p:nvSpPr>
          <p:spPr>
            <a:xfrm>
              <a:off x="10639424" y="514350"/>
              <a:ext cx="294138" cy="384804"/>
            </a:xfrm>
            <a:custGeom>
              <a:rect b="b" l="l" r="r" t="t"/>
              <a:pathLst>
                <a:path extrusionOk="0" h="21600" w="21600">
                  <a:moveTo>
                    <a:pt x="6736" y="4735"/>
                  </a:moveTo>
                  <a:lnTo>
                    <a:pt x="6736" y="10416"/>
                  </a:lnTo>
                  <a:lnTo>
                    <a:pt x="9677" y="10416"/>
                  </a:lnTo>
                  <a:cubicBezTo>
                    <a:pt x="12541" y="10416"/>
                    <a:pt x="13897" y="9143"/>
                    <a:pt x="13897" y="7545"/>
                  </a:cubicBezTo>
                  <a:cubicBezTo>
                    <a:pt x="13897" y="5770"/>
                    <a:pt x="12504" y="4735"/>
                    <a:pt x="9677" y="4735"/>
                  </a:cubicBezTo>
                  <a:cubicBezTo>
                    <a:pt x="9677" y="4735"/>
                    <a:pt x="6736" y="4735"/>
                    <a:pt x="6736" y="4735"/>
                  </a:cubicBezTo>
                  <a:close/>
                  <a:moveTo>
                    <a:pt x="10220" y="15179"/>
                  </a:moveTo>
                  <a:lnTo>
                    <a:pt x="6736" y="15179"/>
                  </a:lnTo>
                  <a:lnTo>
                    <a:pt x="6736" y="21600"/>
                  </a:lnTo>
                  <a:lnTo>
                    <a:pt x="0" y="21600"/>
                  </a:lnTo>
                  <a:lnTo>
                    <a:pt x="0" y="0"/>
                  </a:lnTo>
                  <a:lnTo>
                    <a:pt x="10181" y="0"/>
                  </a:lnTo>
                  <a:cubicBezTo>
                    <a:pt x="16993" y="0"/>
                    <a:pt x="20787" y="3343"/>
                    <a:pt x="20787" y="7426"/>
                  </a:cubicBezTo>
                  <a:cubicBezTo>
                    <a:pt x="20787" y="10089"/>
                    <a:pt x="19161" y="12397"/>
                    <a:pt x="16452" y="13670"/>
                  </a:cubicBezTo>
                  <a:lnTo>
                    <a:pt x="21600" y="21600"/>
                  </a:lnTo>
                  <a:lnTo>
                    <a:pt x="14129" y="21600"/>
                  </a:lnTo>
                  <a:cubicBezTo>
                    <a:pt x="14129" y="21600"/>
                    <a:pt x="10220" y="15179"/>
                    <a:pt x="10220" y="15179"/>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85" name="Google Shape;585;p76"/>
            <p:cNvSpPr/>
            <p:nvPr/>
          </p:nvSpPr>
          <p:spPr>
            <a:xfrm>
              <a:off x="10982324" y="514350"/>
              <a:ext cx="340524" cy="384804"/>
            </a:xfrm>
            <a:custGeom>
              <a:rect b="b" l="l" r="r" t="t"/>
              <a:pathLst>
                <a:path extrusionOk="0" h="21600" w="21600">
                  <a:moveTo>
                    <a:pt x="0" y="0"/>
                  </a:moveTo>
                  <a:lnTo>
                    <a:pt x="6051" y="0"/>
                  </a:lnTo>
                  <a:lnTo>
                    <a:pt x="10900" y="13492"/>
                  </a:lnTo>
                  <a:lnTo>
                    <a:pt x="15615" y="0"/>
                  </a:lnTo>
                  <a:lnTo>
                    <a:pt x="21600" y="0"/>
                  </a:lnTo>
                  <a:lnTo>
                    <a:pt x="13910" y="21600"/>
                  </a:lnTo>
                  <a:lnTo>
                    <a:pt x="7891" y="21600"/>
                  </a:lnTo>
                  <a:cubicBezTo>
                    <a:pt x="7891"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86" name="Google Shape;586;p76"/>
            <p:cNvSpPr/>
            <p:nvPr/>
          </p:nvSpPr>
          <p:spPr>
            <a:xfrm>
              <a:off x="11410950" y="514350"/>
              <a:ext cx="92772" cy="384804"/>
            </a:xfrm>
            <a:custGeom>
              <a:rect b="b" l="l" r="r" t="t"/>
              <a:pathLst>
                <a:path extrusionOk="0" h="21600" w="21600">
                  <a:moveTo>
                    <a:pt x="21600" y="0"/>
                  </a:moveTo>
                  <a:lnTo>
                    <a:pt x="21600" y="21600"/>
                  </a:lnTo>
                  <a:lnTo>
                    <a:pt x="0" y="21600"/>
                  </a:lnTo>
                  <a:lnTo>
                    <a:pt x="0" y="0"/>
                  </a:lnTo>
                  <a:cubicBezTo>
                    <a:pt x="0" y="0"/>
                    <a:pt x="21600" y="0"/>
                    <a:pt x="2160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87" name="Google Shape;587;p76"/>
            <p:cNvSpPr/>
            <p:nvPr/>
          </p:nvSpPr>
          <p:spPr>
            <a:xfrm>
              <a:off x="11591924" y="504825"/>
              <a:ext cx="374814" cy="395334"/>
            </a:xfrm>
            <a:custGeom>
              <a:rect b="b" l="l" r="r" t="t"/>
              <a:pathLst>
                <a:path extrusionOk="0" h="21600" w="21600">
                  <a:moveTo>
                    <a:pt x="0" y="10801"/>
                  </a:moveTo>
                  <a:cubicBezTo>
                    <a:pt x="0" y="4665"/>
                    <a:pt x="4830" y="0"/>
                    <a:pt x="11362" y="0"/>
                  </a:cubicBezTo>
                  <a:cubicBezTo>
                    <a:pt x="15645" y="0"/>
                    <a:pt x="19261" y="2073"/>
                    <a:pt x="21236" y="5184"/>
                  </a:cubicBezTo>
                  <a:lnTo>
                    <a:pt x="16588" y="7977"/>
                  </a:lnTo>
                  <a:cubicBezTo>
                    <a:pt x="15585" y="6105"/>
                    <a:pt x="13823" y="4924"/>
                    <a:pt x="11392" y="4924"/>
                  </a:cubicBezTo>
                  <a:cubicBezTo>
                    <a:pt x="7868" y="4924"/>
                    <a:pt x="5407" y="7545"/>
                    <a:pt x="5407" y="10801"/>
                  </a:cubicBezTo>
                  <a:cubicBezTo>
                    <a:pt x="5407" y="13997"/>
                    <a:pt x="7808" y="16618"/>
                    <a:pt x="11332" y="16618"/>
                  </a:cubicBezTo>
                  <a:cubicBezTo>
                    <a:pt x="13975" y="16618"/>
                    <a:pt x="15798" y="15178"/>
                    <a:pt x="16709" y="13190"/>
                  </a:cubicBezTo>
                  <a:lnTo>
                    <a:pt x="21600" y="15667"/>
                  </a:lnTo>
                  <a:cubicBezTo>
                    <a:pt x="19716" y="19152"/>
                    <a:pt x="16101" y="21600"/>
                    <a:pt x="11362" y="21600"/>
                  </a:cubicBezTo>
                  <a:cubicBezTo>
                    <a:pt x="4527" y="21600"/>
                    <a:pt x="0" y="16790"/>
                    <a:pt x="0" y="10801"/>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sp>
          <p:nvSpPr>
            <p:cNvPr id="588" name="Google Shape;588;p76"/>
            <p:cNvSpPr/>
            <p:nvPr/>
          </p:nvSpPr>
          <p:spPr>
            <a:xfrm>
              <a:off x="12049124" y="514350"/>
              <a:ext cx="228258" cy="384804"/>
            </a:xfrm>
            <a:custGeom>
              <a:rect b="b" l="l" r="r" t="t"/>
              <a:pathLst>
                <a:path extrusionOk="0" h="21600" w="21600">
                  <a:moveTo>
                    <a:pt x="0" y="0"/>
                  </a:moveTo>
                  <a:lnTo>
                    <a:pt x="21600" y="0"/>
                  </a:lnTo>
                  <a:lnTo>
                    <a:pt x="21600" y="4793"/>
                  </a:lnTo>
                  <a:lnTo>
                    <a:pt x="8680" y="4793"/>
                  </a:lnTo>
                  <a:lnTo>
                    <a:pt x="8680" y="8344"/>
                  </a:lnTo>
                  <a:lnTo>
                    <a:pt x="21600" y="8344"/>
                  </a:lnTo>
                  <a:lnTo>
                    <a:pt x="21600" y="13137"/>
                  </a:lnTo>
                  <a:lnTo>
                    <a:pt x="8680" y="13137"/>
                  </a:lnTo>
                  <a:lnTo>
                    <a:pt x="8680" y="16807"/>
                  </a:lnTo>
                  <a:lnTo>
                    <a:pt x="21600" y="16807"/>
                  </a:lnTo>
                  <a:lnTo>
                    <a:pt x="21600" y="21600"/>
                  </a:lnTo>
                  <a:lnTo>
                    <a:pt x="0" y="21600"/>
                  </a:lnTo>
                  <a:cubicBezTo>
                    <a:pt x="0" y="21600"/>
                    <a:pt x="0" y="0"/>
                    <a:pt x="0" y="0"/>
                  </a:cubicBezTo>
                  <a:close/>
                </a:path>
              </a:pathLst>
            </a:custGeom>
            <a:solidFill>
              <a:srgbClr val="FFFFFF"/>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FFFFF"/>
                </a:solidFill>
                <a:latin typeface="Gill Sans"/>
                <a:ea typeface="Gill Sans"/>
                <a:cs typeface="Gill Sans"/>
                <a:sym typeface="Gill Sans"/>
              </a:endParaRPr>
            </a:p>
          </p:txBody>
        </p: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Title">
  <p:cSld name="Custom Layout_1">
    <p:bg>
      <p:bgPr>
        <a:solidFill>
          <a:schemeClr val="dk1"/>
        </a:solidFill>
      </p:bgPr>
    </p:bg>
    <p:spTree>
      <p:nvGrpSpPr>
        <p:cNvPr id="589" name="Shape 589"/>
        <p:cNvGrpSpPr/>
        <p:nvPr/>
      </p:nvGrpSpPr>
      <p:grpSpPr>
        <a:xfrm>
          <a:off x="0" y="0"/>
          <a:ext cx="0" cy="0"/>
          <a:chOff x="0" y="0"/>
          <a:chExt cx="0" cy="0"/>
        </a:xfrm>
      </p:grpSpPr>
      <p:sp>
        <p:nvSpPr>
          <p:cNvPr id="590" name="Google Shape;590;p77"/>
          <p:cNvSpPr txBox="1"/>
          <p:nvPr>
            <p:ph type="title"/>
          </p:nvPr>
        </p:nvSpPr>
        <p:spPr>
          <a:xfrm>
            <a:off x="466725" y="371475"/>
            <a:ext cx="7410300" cy="2419500"/>
          </a:xfrm>
          <a:prstGeom prst="rect">
            <a:avLst/>
          </a:prstGeom>
          <a:noFill/>
          <a:ln>
            <a:noFill/>
          </a:ln>
        </p:spPr>
        <p:txBody>
          <a:bodyPr anchorCtr="0" anchor="b" bIns="45725" lIns="45725" spcFirstLastPara="1" rIns="45725" wrap="square" tIns="45725">
            <a:noAutofit/>
          </a:bodyPr>
          <a:lstStyle>
            <a:lvl1pPr lvl="0" marR="0" rtl="0" algn="l">
              <a:lnSpc>
                <a:spcPct val="100000"/>
              </a:lnSpc>
              <a:spcBef>
                <a:spcPts val="0"/>
              </a:spcBef>
              <a:spcAft>
                <a:spcPts val="0"/>
              </a:spcAft>
              <a:buClr>
                <a:srgbClr val="000000"/>
              </a:buClr>
              <a:buSzPts val="5100"/>
              <a:buFont typeface="Arial"/>
              <a:buNone/>
              <a:defRPr b="1" i="0" sz="5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9pPr>
          </a:lstStyle>
          <a:p/>
        </p:txBody>
      </p:sp>
      <p:sp>
        <p:nvSpPr>
          <p:cNvPr id="591" name="Google Shape;591;p77"/>
          <p:cNvSpPr txBox="1"/>
          <p:nvPr>
            <p:ph idx="1" type="subTitle"/>
          </p:nvPr>
        </p:nvSpPr>
        <p:spPr>
          <a:xfrm>
            <a:off x="352425" y="2638425"/>
            <a:ext cx="7524600" cy="5142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rgbClr val="000000"/>
              </a:buClr>
              <a:buSzPts val="1900"/>
              <a:buFont typeface="Arial"/>
              <a:buNone/>
              <a:defRPr b="0" i="0" sz="19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grpSp>
        <p:nvGrpSpPr>
          <p:cNvPr id="592" name="Google Shape;592;p77"/>
          <p:cNvGrpSpPr/>
          <p:nvPr/>
        </p:nvGrpSpPr>
        <p:grpSpPr>
          <a:xfrm>
            <a:off x="552424" y="3949790"/>
            <a:ext cx="590465" cy="668761"/>
            <a:chOff x="512737" y="3441700"/>
            <a:chExt cx="1484325" cy="1681150"/>
          </a:xfrm>
        </p:grpSpPr>
        <p:sp>
          <p:nvSpPr>
            <p:cNvPr id="593" name="Google Shape;593;p77"/>
            <p:cNvSpPr/>
            <p:nvPr/>
          </p:nvSpPr>
          <p:spPr>
            <a:xfrm>
              <a:off x="512737" y="3738562"/>
              <a:ext cx="685800" cy="828600"/>
            </a:xfrm>
            <a:custGeom>
              <a:rect b="b" l="l" r="r" t="t"/>
              <a:pathLst>
                <a:path extrusionOk="0" h="120000" w="120000">
                  <a:moveTo>
                    <a:pt x="119937" y="0"/>
                  </a:moveTo>
                  <a:lnTo>
                    <a:pt x="119937" y="119947"/>
                  </a:lnTo>
                  <a:lnTo>
                    <a:pt x="0" y="119947"/>
                  </a:lnTo>
                  <a:lnTo>
                    <a:pt x="119937" y="0"/>
                  </a:ln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594" name="Google Shape;594;p77"/>
            <p:cNvSpPr/>
            <p:nvPr/>
          </p:nvSpPr>
          <p:spPr>
            <a:xfrm>
              <a:off x="514325" y="3441700"/>
              <a:ext cx="685800" cy="342900"/>
            </a:xfrm>
            <a:custGeom>
              <a:rect b="b" l="l" r="r" t="t"/>
              <a:pathLst>
                <a:path extrusionOk="0" h="120000" w="120000">
                  <a:moveTo>
                    <a:pt x="59968" y="119874"/>
                  </a:moveTo>
                  <a:cubicBezTo>
                    <a:pt x="26834" y="119874"/>
                    <a:pt x="0" y="66232"/>
                    <a:pt x="0" y="0"/>
                  </a:cubicBezTo>
                  <a:lnTo>
                    <a:pt x="119937" y="0"/>
                  </a:lnTo>
                  <a:cubicBezTo>
                    <a:pt x="119937" y="66232"/>
                    <a:pt x="93102" y="119874"/>
                    <a:pt x="59968" y="119874"/>
                  </a:cubicBez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595" name="Google Shape;595;p77"/>
            <p:cNvSpPr/>
            <p:nvPr/>
          </p:nvSpPr>
          <p:spPr>
            <a:xfrm>
              <a:off x="1311250" y="4224337"/>
              <a:ext cx="685800" cy="342900"/>
            </a:xfrm>
            <a:custGeom>
              <a:rect b="b" l="l" r="r" t="t"/>
              <a:pathLst>
                <a:path extrusionOk="0" h="120000" w="120000">
                  <a:moveTo>
                    <a:pt x="0" y="119874"/>
                  </a:moveTo>
                  <a:cubicBezTo>
                    <a:pt x="0" y="53641"/>
                    <a:pt x="26785" y="0"/>
                    <a:pt x="59936" y="0"/>
                  </a:cubicBezTo>
                  <a:cubicBezTo>
                    <a:pt x="93025" y="0"/>
                    <a:pt x="119936" y="53641"/>
                    <a:pt x="119936" y="119874"/>
                  </a:cubicBezTo>
                  <a:lnTo>
                    <a:pt x="0" y="119874"/>
                  </a:ln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596" name="Google Shape;596;p77"/>
            <p:cNvSpPr/>
            <p:nvPr/>
          </p:nvSpPr>
          <p:spPr>
            <a:xfrm>
              <a:off x="1311250" y="3441700"/>
              <a:ext cx="685800" cy="828600"/>
            </a:xfrm>
            <a:custGeom>
              <a:rect b="b" l="l" r="r" t="t"/>
              <a:pathLst>
                <a:path extrusionOk="0" h="120000" w="120000">
                  <a:moveTo>
                    <a:pt x="0" y="119947"/>
                  </a:moveTo>
                  <a:lnTo>
                    <a:pt x="0" y="0"/>
                  </a:lnTo>
                  <a:lnTo>
                    <a:pt x="119937" y="0"/>
                  </a:lnTo>
                  <a:lnTo>
                    <a:pt x="0" y="119947"/>
                  </a:ln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597" name="Google Shape;597;p77"/>
            <p:cNvSpPr/>
            <p:nvPr/>
          </p:nvSpPr>
          <p:spPr>
            <a:xfrm>
              <a:off x="1395387" y="4921250"/>
              <a:ext cx="200100" cy="200100"/>
            </a:xfrm>
            <a:custGeom>
              <a:rect b="b" l="l" r="r" t="t"/>
              <a:pathLst>
                <a:path extrusionOk="0" h="120000" w="120000">
                  <a:moveTo>
                    <a:pt x="94702" y="84172"/>
                  </a:moveTo>
                  <a:lnTo>
                    <a:pt x="110702" y="101223"/>
                  </a:lnTo>
                  <a:cubicBezTo>
                    <a:pt x="100108" y="111798"/>
                    <a:pt x="85837" y="119784"/>
                    <a:pt x="63351" y="119784"/>
                  </a:cubicBezTo>
                  <a:cubicBezTo>
                    <a:pt x="25081" y="119784"/>
                    <a:pt x="0" y="94316"/>
                    <a:pt x="0" y="60000"/>
                  </a:cubicBezTo>
                  <a:cubicBezTo>
                    <a:pt x="0" y="25683"/>
                    <a:pt x="25945" y="0"/>
                    <a:pt x="59891" y="0"/>
                  </a:cubicBezTo>
                  <a:cubicBezTo>
                    <a:pt x="98162" y="0"/>
                    <a:pt x="119783" y="29136"/>
                    <a:pt x="117621" y="69280"/>
                  </a:cubicBezTo>
                  <a:lnTo>
                    <a:pt x="27243" y="69280"/>
                  </a:lnTo>
                  <a:cubicBezTo>
                    <a:pt x="30486" y="85899"/>
                    <a:pt x="42378" y="96474"/>
                    <a:pt x="62918" y="96474"/>
                  </a:cubicBezTo>
                  <a:cubicBezTo>
                    <a:pt x="77621" y="96474"/>
                    <a:pt x="88648" y="90215"/>
                    <a:pt x="94702" y="84172"/>
                  </a:cubicBezTo>
                  <a:close/>
                  <a:moveTo>
                    <a:pt x="90378" y="50287"/>
                  </a:moveTo>
                  <a:cubicBezTo>
                    <a:pt x="88216" y="34964"/>
                    <a:pt x="78486" y="22877"/>
                    <a:pt x="59891" y="22877"/>
                  </a:cubicBezTo>
                  <a:cubicBezTo>
                    <a:pt x="42810" y="22877"/>
                    <a:pt x="30486" y="32589"/>
                    <a:pt x="27243" y="50287"/>
                  </a:cubicBezTo>
                  <a:lnTo>
                    <a:pt x="90378" y="50287"/>
                  </a:lnTo>
                  <a:close/>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598" name="Google Shape;598;p77"/>
            <p:cNvSpPr/>
            <p:nvPr/>
          </p:nvSpPr>
          <p:spPr>
            <a:xfrm>
              <a:off x="512737" y="4926012"/>
              <a:ext cx="171300" cy="192000"/>
            </a:xfrm>
            <a:custGeom>
              <a:rect b="b" l="l" r="r" t="t"/>
              <a:pathLst>
                <a:path extrusionOk="0" h="120000" w="120000">
                  <a:moveTo>
                    <a:pt x="0" y="96448"/>
                  </a:moveTo>
                  <a:lnTo>
                    <a:pt x="81176" y="23327"/>
                  </a:lnTo>
                  <a:lnTo>
                    <a:pt x="2016" y="23327"/>
                  </a:lnTo>
                  <a:lnTo>
                    <a:pt x="2016" y="0"/>
                  </a:lnTo>
                  <a:lnTo>
                    <a:pt x="118739" y="0"/>
                  </a:lnTo>
                  <a:lnTo>
                    <a:pt x="118739" y="23775"/>
                  </a:lnTo>
                  <a:lnTo>
                    <a:pt x="37563" y="96897"/>
                  </a:lnTo>
                  <a:lnTo>
                    <a:pt x="119747" y="96897"/>
                  </a:lnTo>
                  <a:lnTo>
                    <a:pt x="119747" y="119775"/>
                  </a:lnTo>
                  <a:lnTo>
                    <a:pt x="0" y="119775"/>
                  </a:lnTo>
                  <a:lnTo>
                    <a:pt x="0" y="96448"/>
                  </a:ln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599" name="Google Shape;599;p77"/>
            <p:cNvSpPr/>
            <p:nvPr/>
          </p:nvSpPr>
          <p:spPr>
            <a:xfrm>
              <a:off x="708000" y="4921250"/>
              <a:ext cx="200100" cy="200100"/>
            </a:xfrm>
            <a:custGeom>
              <a:rect b="b" l="l" r="r" t="t"/>
              <a:pathLst>
                <a:path extrusionOk="0" h="120000" w="120000">
                  <a:moveTo>
                    <a:pt x="94702" y="84172"/>
                  </a:moveTo>
                  <a:lnTo>
                    <a:pt x="110702" y="101223"/>
                  </a:lnTo>
                  <a:cubicBezTo>
                    <a:pt x="100108" y="111798"/>
                    <a:pt x="85837" y="119784"/>
                    <a:pt x="63567" y="119784"/>
                  </a:cubicBezTo>
                  <a:cubicBezTo>
                    <a:pt x="25081" y="119784"/>
                    <a:pt x="0" y="94316"/>
                    <a:pt x="0" y="60000"/>
                  </a:cubicBezTo>
                  <a:cubicBezTo>
                    <a:pt x="0" y="25683"/>
                    <a:pt x="25945" y="0"/>
                    <a:pt x="59891" y="0"/>
                  </a:cubicBezTo>
                  <a:cubicBezTo>
                    <a:pt x="98378" y="0"/>
                    <a:pt x="119783" y="29136"/>
                    <a:pt x="117621" y="69280"/>
                  </a:cubicBezTo>
                  <a:lnTo>
                    <a:pt x="27243" y="69280"/>
                  </a:lnTo>
                  <a:cubicBezTo>
                    <a:pt x="30918" y="85899"/>
                    <a:pt x="42378" y="96474"/>
                    <a:pt x="62918" y="96474"/>
                  </a:cubicBezTo>
                  <a:cubicBezTo>
                    <a:pt x="77621" y="96474"/>
                    <a:pt x="88648" y="90215"/>
                    <a:pt x="94702" y="84172"/>
                  </a:cubicBezTo>
                  <a:close/>
                  <a:moveTo>
                    <a:pt x="90378" y="50287"/>
                  </a:moveTo>
                  <a:cubicBezTo>
                    <a:pt x="88216" y="34964"/>
                    <a:pt x="78486" y="22877"/>
                    <a:pt x="59891" y="22877"/>
                  </a:cubicBezTo>
                  <a:cubicBezTo>
                    <a:pt x="42810" y="22877"/>
                    <a:pt x="30486" y="32589"/>
                    <a:pt x="27243" y="50287"/>
                  </a:cubicBezTo>
                  <a:lnTo>
                    <a:pt x="90378" y="50287"/>
                  </a:lnTo>
                  <a:close/>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600" name="Google Shape;600;p77"/>
            <p:cNvSpPr/>
            <p:nvPr/>
          </p:nvSpPr>
          <p:spPr>
            <a:xfrm>
              <a:off x="1154087" y="4837112"/>
              <a:ext cx="201600" cy="284100"/>
            </a:xfrm>
            <a:custGeom>
              <a:rect b="b" l="l" r="r" t="t"/>
              <a:pathLst>
                <a:path extrusionOk="0" h="120000" w="120000">
                  <a:moveTo>
                    <a:pt x="57214" y="35437"/>
                  </a:moveTo>
                  <a:cubicBezTo>
                    <a:pt x="72642" y="35437"/>
                    <a:pt x="87000" y="40152"/>
                    <a:pt x="95357" y="47604"/>
                  </a:cubicBezTo>
                  <a:lnTo>
                    <a:pt x="95357" y="0"/>
                  </a:lnTo>
                  <a:lnTo>
                    <a:pt x="119785" y="0"/>
                  </a:lnTo>
                  <a:lnTo>
                    <a:pt x="119785" y="118326"/>
                  </a:lnTo>
                  <a:lnTo>
                    <a:pt x="95357" y="118326"/>
                  </a:lnTo>
                  <a:lnTo>
                    <a:pt x="95357" y="107072"/>
                  </a:lnTo>
                  <a:cubicBezTo>
                    <a:pt x="86571" y="115133"/>
                    <a:pt x="72214" y="119847"/>
                    <a:pt x="56785" y="119847"/>
                  </a:cubicBezTo>
                  <a:cubicBezTo>
                    <a:pt x="28071" y="119847"/>
                    <a:pt x="0" y="103878"/>
                    <a:pt x="0" y="77718"/>
                  </a:cubicBezTo>
                  <a:cubicBezTo>
                    <a:pt x="0" y="51711"/>
                    <a:pt x="27642" y="35437"/>
                    <a:pt x="57214" y="35437"/>
                  </a:cubicBezTo>
                  <a:close/>
                  <a:moveTo>
                    <a:pt x="60857" y="51254"/>
                  </a:moveTo>
                  <a:cubicBezTo>
                    <a:pt x="40285" y="51254"/>
                    <a:pt x="24428" y="62813"/>
                    <a:pt x="24428" y="77718"/>
                  </a:cubicBezTo>
                  <a:cubicBezTo>
                    <a:pt x="24428" y="92623"/>
                    <a:pt x="40285" y="104030"/>
                    <a:pt x="60857" y="104030"/>
                  </a:cubicBezTo>
                  <a:cubicBezTo>
                    <a:pt x="81642" y="104030"/>
                    <a:pt x="97071" y="92319"/>
                    <a:pt x="97071" y="77718"/>
                  </a:cubicBezTo>
                  <a:cubicBezTo>
                    <a:pt x="97071" y="63117"/>
                    <a:pt x="81642" y="51254"/>
                    <a:pt x="60857" y="51254"/>
                  </a:cubicBezTo>
                  <a:close/>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601" name="Google Shape;601;p77"/>
            <p:cNvSpPr/>
            <p:nvPr/>
          </p:nvSpPr>
          <p:spPr>
            <a:xfrm>
              <a:off x="1617637" y="4921250"/>
              <a:ext cx="162000" cy="201600"/>
            </a:xfrm>
            <a:custGeom>
              <a:rect b="b" l="l" r="r" t="t"/>
              <a:pathLst>
                <a:path extrusionOk="0" h="120000" w="120000">
                  <a:moveTo>
                    <a:pt x="26993" y="81857"/>
                  </a:moveTo>
                  <a:cubicBezTo>
                    <a:pt x="34743" y="92357"/>
                    <a:pt x="47305" y="98357"/>
                    <a:pt x="63608" y="98357"/>
                  </a:cubicBezTo>
                  <a:cubicBezTo>
                    <a:pt x="80979" y="98357"/>
                    <a:pt x="89799" y="91285"/>
                    <a:pt x="89799" y="83142"/>
                  </a:cubicBezTo>
                  <a:cubicBezTo>
                    <a:pt x="89799" y="73928"/>
                    <a:pt x="73496" y="71785"/>
                    <a:pt x="54788" y="69214"/>
                  </a:cubicBezTo>
                  <a:cubicBezTo>
                    <a:pt x="30467" y="65142"/>
                    <a:pt x="5345" y="58714"/>
                    <a:pt x="5345" y="35142"/>
                  </a:cubicBezTo>
                  <a:cubicBezTo>
                    <a:pt x="5345" y="17142"/>
                    <a:pt x="26458" y="0"/>
                    <a:pt x="60400" y="428"/>
                  </a:cubicBezTo>
                  <a:cubicBezTo>
                    <a:pt x="87126" y="428"/>
                    <a:pt x="106636" y="8785"/>
                    <a:pt x="118129" y="22714"/>
                  </a:cubicBezTo>
                  <a:lnTo>
                    <a:pt x="92472" y="34071"/>
                  </a:lnTo>
                  <a:cubicBezTo>
                    <a:pt x="86057" y="26357"/>
                    <a:pt x="74565" y="21000"/>
                    <a:pt x="60400" y="21000"/>
                  </a:cubicBezTo>
                  <a:cubicBezTo>
                    <a:pt x="44097" y="21000"/>
                    <a:pt x="35812" y="27642"/>
                    <a:pt x="35812" y="34500"/>
                  </a:cubicBezTo>
                  <a:cubicBezTo>
                    <a:pt x="35812" y="42857"/>
                    <a:pt x="48908" y="45000"/>
                    <a:pt x="69487" y="48642"/>
                  </a:cubicBezTo>
                  <a:cubicBezTo>
                    <a:pt x="93006" y="52500"/>
                    <a:pt x="119732" y="59142"/>
                    <a:pt x="119732" y="82714"/>
                  </a:cubicBezTo>
                  <a:cubicBezTo>
                    <a:pt x="119732" y="98357"/>
                    <a:pt x="102360" y="119785"/>
                    <a:pt x="62004" y="119357"/>
                  </a:cubicBezTo>
                  <a:cubicBezTo>
                    <a:pt x="33140" y="119357"/>
                    <a:pt x="11759" y="109714"/>
                    <a:pt x="0" y="93214"/>
                  </a:cubicBezTo>
                  <a:lnTo>
                    <a:pt x="26993" y="81857"/>
                  </a:ln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602" name="Google Shape;602;p77"/>
            <p:cNvSpPr/>
            <p:nvPr/>
          </p:nvSpPr>
          <p:spPr>
            <a:xfrm>
              <a:off x="1817662" y="4837112"/>
              <a:ext cx="179400" cy="281100"/>
            </a:xfrm>
            <a:custGeom>
              <a:rect b="b" l="l" r="r" t="t"/>
              <a:pathLst>
                <a:path extrusionOk="0" h="120000" w="120000">
                  <a:moveTo>
                    <a:pt x="49156" y="83337"/>
                  </a:moveTo>
                  <a:lnTo>
                    <a:pt x="26987" y="98433"/>
                  </a:lnTo>
                  <a:lnTo>
                    <a:pt x="26987" y="119845"/>
                  </a:lnTo>
                  <a:lnTo>
                    <a:pt x="0" y="119845"/>
                  </a:lnTo>
                  <a:lnTo>
                    <a:pt x="0" y="0"/>
                  </a:lnTo>
                  <a:lnTo>
                    <a:pt x="26987" y="0"/>
                  </a:lnTo>
                  <a:lnTo>
                    <a:pt x="26987" y="78408"/>
                  </a:lnTo>
                  <a:lnTo>
                    <a:pt x="85542" y="37894"/>
                  </a:lnTo>
                  <a:lnTo>
                    <a:pt x="118313" y="37894"/>
                  </a:lnTo>
                  <a:lnTo>
                    <a:pt x="68192" y="72708"/>
                  </a:lnTo>
                  <a:lnTo>
                    <a:pt x="119759" y="119845"/>
                  </a:lnTo>
                  <a:lnTo>
                    <a:pt x="88915" y="119845"/>
                  </a:lnTo>
                  <a:lnTo>
                    <a:pt x="49156" y="83337"/>
                  </a:ln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sp>
          <p:nvSpPr>
            <p:cNvPr id="603" name="Google Shape;603;p77"/>
            <p:cNvSpPr/>
            <p:nvPr/>
          </p:nvSpPr>
          <p:spPr>
            <a:xfrm>
              <a:off x="941362" y="4921250"/>
              <a:ext cx="179400" cy="196800"/>
            </a:xfrm>
            <a:custGeom>
              <a:rect b="b" l="l" r="r" t="t"/>
              <a:pathLst>
                <a:path extrusionOk="0" h="120000" w="120000">
                  <a:moveTo>
                    <a:pt x="0" y="51208"/>
                  </a:moveTo>
                  <a:lnTo>
                    <a:pt x="0" y="119780"/>
                  </a:lnTo>
                  <a:lnTo>
                    <a:pt x="27895" y="119780"/>
                  </a:lnTo>
                  <a:lnTo>
                    <a:pt x="27895" y="54285"/>
                  </a:lnTo>
                  <a:cubicBezTo>
                    <a:pt x="27895" y="34945"/>
                    <a:pt x="40160" y="23296"/>
                    <a:pt x="60841" y="23296"/>
                  </a:cubicBezTo>
                  <a:cubicBezTo>
                    <a:pt x="81523" y="23296"/>
                    <a:pt x="91623" y="34945"/>
                    <a:pt x="91623" y="54285"/>
                  </a:cubicBezTo>
                  <a:lnTo>
                    <a:pt x="91623" y="119780"/>
                  </a:lnTo>
                  <a:lnTo>
                    <a:pt x="119759" y="119780"/>
                  </a:lnTo>
                  <a:lnTo>
                    <a:pt x="119759" y="51208"/>
                  </a:lnTo>
                  <a:cubicBezTo>
                    <a:pt x="119759" y="19340"/>
                    <a:pt x="92104" y="0"/>
                    <a:pt x="59879" y="0"/>
                  </a:cubicBezTo>
                  <a:cubicBezTo>
                    <a:pt x="27414" y="0"/>
                    <a:pt x="0" y="19340"/>
                    <a:pt x="0" y="51208"/>
                  </a:cubicBezTo>
                </a:path>
              </a:pathLst>
            </a:custGeom>
            <a:solidFill>
              <a:srgbClr val="FFFFFF"/>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FFFFFF"/>
                </a:solidFill>
                <a:latin typeface="Proxima Nova"/>
                <a:ea typeface="Proxima Nova"/>
                <a:cs typeface="Proxima Nova"/>
                <a:sym typeface="Proxima Nova"/>
              </a:endParaRPr>
            </a:p>
          </p:txBody>
        </p:sp>
      </p:gr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left color block 2" showMasterSp="0">
  <p:cSld name="TITLE_AND_BODY_1_2_1">
    <p:spTree>
      <p:nvGrpSpPr>
        <p:cNvPr id="604" name="Shape 604"/>
        <p:cNvGrpSpPr/>
        <p:nvPr/>
      </p:nvGrpSpPr>
      <p:grpSpPr>
        <a:xfrm>
          <a:off x="0" y="0"/>
          <a:ext cx="0" cy="0"/>
          <a:chOff x="0" y="0"/>
          <a:chExt cx="0" cy="0"/>
        </a:xfrm>
      </p:grpSpPr>
      <p:sp>
        <p:nvSpPr>
          <p:cNvPr id="605" name="Google Shape;605;p78"/>
          <p:cNvSpPr/>
          <p:nvPr/>
        </p:nvSpPr>
        <p:spPr>
          <a:xfrm>
            <a:off x="5864800" y="-5828"/>
            <a:ext cx="3292800" cy="5143500"/>
          </a:xfrm>
          <a:prstGeom prst="rect">
            <a:avLst/>
          </a:prstGeom>
          <a:solidFill>
            <a:srgbClr val="F3F0E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
        <p:nvSpPr>
          <p:cNvPr id="606" name="Google Shape;606;p78"/>
          <p:cNvSpPr txBox="1"/>
          <p:nvPr/>
        </p:nvSpPr>
        <p:spPr>
          <a:xfrm>
            <a:off x="569359" y="569139"/>
            <a:ext cx="1991700" cy="4005300"/>
          </a:xfrm>
          <a:prstGeom prst="rect">
            <a:avLst/>
          </a:prstGeom>
          <a:noFill/>
          <a:ln>
            <a:noFill/>
          </a:ln>
        </p:spPr>
        <p:txBody>
          <a:bodyPr anchorCtr="0" anchor="ctr" bIns="26775" lIns="26775" spcFirstLastPara="1" rIns="26775" wrap="square" tIns="26775">
            <a:noAutofit/>
          </a:bodyPr>
          <a:lstStyle/>
          <a:p>
            <a:pPr indent="0" lvl="0" marL="0" marR="0" rtl="0" algn="l">
              <a:lnSpc>
                <a:spcPct val="150000"/>
              </a:lnSpc>
              <a:spcBef>
                <a:spcPts val="0"/>
              </a:spcBef>
              <a:spcAft>
                <a:spcPts val="0"/>
              </a:spcAft>
              <a:buClr>
                <a:srgbClr val="03363D"/>
              </a:buClr>
              <a:buSzPts val="800"/>
              <a:buFont typeface="Questrial"/>
              <a:buNone/>
            </a:pPr>
            <a:r>
              <a:rPr b="1" i="0" lang="en" sz="1000" u="none" cap="none" strike="noStrike">
                <a:solidFill>
                  <a:schemeClr val="dk1"/>
                </a:solidFill>
                <a:latin typeface="Questrial"/>
                <a:ea typeface="Questrial"/>
                <a:cs typeface="Questrial"/>
                <a:sym typeface="Questrial"/>
              </a:rPr>
              <a:t>SUBTITLE</a:t>
            </a:r>
            <a:endParaRPr b="1" i="0" sz="1000" u="none" cap="none" strike="noStrike">
              <a:solidFill>
                <a:schemeClr val="dk1"/>
              </a:solidFill>
              <a:latin typeface="Questrial"/>
              <a:ea typeface="Questrial"/>
              <a:cs typeface="Questrial"/>
              <a:sym typeface="Questrial"/>
            </a:endParaRPr>
          </a:p>
          <a:p>
            <a:pPr indent="0" lvl="0" marL="0" marR="0" rtl="0" algn="l">
              <a:lnSpc>
                <a:spcPct val="100000"/>
              </a:lnSpc>
              <a:spcBef>
                <a:spcPts val="0"/>
              </a:spcBef>
              <a:spcAft>
                <a:spcPts val="0"/>
              </a:spcAft>
              <a:buClr>
                <a:srgbClr val="03363D"/>
              </a:buClr>
              <a:buSzPts val="2400"/>
              <a:buFont typeface="Questrial"/>
              <a:buNone/>
            </a:pPr>
            <a:r>
              <a:rPr b="0" i="0" lang="en" sz="2400" u="none" cap="none" strike="noStrike">
                <a:solidFill>
                  <a:schemeClr val="dk1"/>
                </a:solidFill>
                <a:latin typeface="Questrial"/>
                <a:ea typeface="Questrial"/>
                <a:cs typeface="Questrial"/>
                <a:sym typeface="Questrial"/>
              </a:rPr>
              <a:t>Slide for showing screenshots</a:t>
            </a:r>
            <a:endParaRPr b="0" i="0" sz="500" u="none" cap="none" strike="noStrike">
              <a:solidFill>
                <a:schemeClr val="dk1"/>
              </a:solidFill>
              <a:latin typeface="Questrial"/>
              <a:ea typeface="Questrial"/>
              <a:cs typeface="Questrial"/>
              <a:sym typeface="Questrial"/>
            </a:endParaRPr>
          </a:p>
          <a:p>
            <a:pPr indent="0" lvl="0" marL="0" marR="0" rtl="0" algn="l">
              <a:lnSpc>
                <a:spcPct val="115000"/>
              </a:lnSpc>
              <a:spcBef>
                <a:spcPts val="800"/>
              </a:spcBef>
              <a:spcAft>
                <a:spcPts val="0"/>
              </a:spcAft>
              <a:buClr>
                <a:srgbClr val="03363D"/>
              </a:buClr>
              <a:buSzPts val="1000"/>
              <a:buFont typeface="Questrial"/>
              <a:buNone/>
            </a:pPr>
            <a:r>
              <a:rPr b="0" i="0" lang="en" sz="1000" u="none" cap="none" strike="noStrike">
                <a:solidFill>
                  <a:schemeClr val="dk1"/>
                </a:solidFill>
                <a:latin typeface="Proxima Nova"/>
                <a:ea typeface="Proxima Nova"/>
                <a:cs typeface="Proxima Nova"/>
                <a:sym typeface="Proxima Nova"/>
              </a:rPr>
              <a:t>Body copy</a:t>
            </a:r>
            <a:endParaRPr b="0" i="0" sz="1000" u="none" cap="none" strike="noStrike">
              <a:solidFill>
                <a:schemeClr val="dk1"/>
              </a:solidFill>
              <a:latin typeface="Proxima Nova"/>
              <a:ea typeface="Proxima Nova"/>
              <a:cs typeface="Proxima Nova"/>
              <a:sym typeface="Proxima Nova"/>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bar full V1 6" showMasterSp="0">
  <p:cSld name="Top bar full V1_6">
    <p:spTree>
      <p:nvGrpSpPr>
        <p:cNvPr id="607" name="Shape 607"/>
        <p:cNvGrpSpPr/>
        <p:nvPr/>
      </p:nvGrpSpPr>
      <p:grpSpPr>
        <a:xfrm>
          <a:off x="0" y="0"/>
          <a:ext cx="0" cy="0"/>
          <a:chOff x="0" y="0"/>
          <a:chExt cx="0" cy="0"/>
        </a:xfrm>
      </p:grpSpPr>
      <p:sp>
        <p:nvSpPr>
          <p:cNvPr id="608" name="Google Shape;608;p79"/>
          <p:cNvSpPr/>
          <p:nvPr/>
        </p:nvSpPr>
        <p:spPr>
          <a:xfrm>
            <a:off x="0" y="-9525"/>
            <a:ext cx="9144000" cy="590700"/>
          </a:xfrm>
          <a:prstGeom prst="rect">
            <a:avLst/>
          </a:prstGeom>
          <a:solidFill>
            <a:srgbClr val="FFFFFF"/>
          </a:solidFill>
          <a:ln>
            <a:noFill/>
          </a:ln>
          <a:effectLst>
            <a:outerShdw blurRad="317500" rotWithShape="0" dir="5520000" dist="19050">
              <a:srgbClr val="000000">
                <a:alpha val="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
        <p:nvSpPr>
          <p:cNvPr id="609" name="Google Shape;609;p79"/>
          <p:cNvSpPr txBox="1"/>
          <p:nvPr>
            <p:ph idx="1" type="body"/>
          </p:nvPr>
        </p:nvSpPr>
        <p:spPr>
          <a:xfrm>
            <a:off x="569675" y="191352"/>
            <a:ext cx="8004600" cy="2640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3363D"/>
              </a:buClr>
              <a:buSzPts val="1000"/>
              <a:buFont typeface="Questrial"/>
              <a:buNone/>
              <a:defRPr b="0" i="0" sz="1000" u="none" cap="none" strike="noStrike">
                <a:solidFill>
                  <a:srgbClr val="000000"/>
                </a:solidFill>
                <a:latin typeface="Arial"/>
                <a:ea typeface="Arial"/>
                <a:cs typeface="Arial"/>
                <a:sym typeface="Arial"/>
              </a:defRPr>
            </a:lvl1pPr>
            <a:lvl2pPr indent="-292100" lvl="1" marL="914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2pPr>
            <a:lvl3pPr indent="-292100" lvl="2" marL="1371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3pPr>
            <a:lvl4pPr indent="-292100" lvl="3" marL="1828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4pPr>
            <a:lvl5pPr indent="-292100" lvl="4" marL="22860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5pPr>
            <a:lvl6pPr indent="-292100" lvl="5" marL="27432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6pPr>
            <a:lvl7pPr indent="-292100" lvl="6" marL="3200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7pPr>
            <a:lvl8pPr indent="-292100" lvl="7" marL="3657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8pPr>
            <a:lvl9pPr indent="-292100" lvl="8" marL="4114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9pPr>
          </a:lstStyle>
          <a:p/>
        </p:txBody>
      </p:sp>
      <p:sp>
        <p:nvSpPr>
          <p:cNvPr id="610" name="Google Shape;610;p79"/>
          <p:cNvSpPr/>
          <p:nvPr/>
        </p:nvSpPr>
        <p:spPr>
          <a:xfrm>
            <a:off x="4402804" y="4717119"/>
            <a:ext cx="338418" cy="241894"/>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03363E"/>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White" showMasterSp="0">
  <p:cSld name="TITLE_AND_BODY_3_5">
    <p:bg>
      <p:bgPr>
        <a:solidFill>
          <a:srgbClr val="FFFFFF"/>
        </a:solidFill>
      </p:bgPr>
    </p:bg>
    <p:spTree>
      <p:nvGrpSpPr>
        <p:cNvPr id="611" name="Shape 611"/>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bar full V1" showMasterSp="0">
  <p:cSld name="Top bar full V1_1">
    <p:spTree>
      <p:nvGrpSpPr>
        <p:cNvPr id="612" name="Shape 612"/>
        <p:cNvGrpSpPr/>
        <p:nvPr/>
      </p:nvGrpSpPr>
      <p:grpSpPr>
        <a:xfrm>
          <a:off x="0" y="0"/>
          <a:ext cx="0" cy="0"/>
          <a:chOff x="0" y="0"/>
          <a:chExt cx="0" cy="0"/>
        </a:xfrm>
      </p:grpSpPr>
      <p:sp>
        <p:nvSpPr>
          <p:cNvPr id="613" name="Google Shape;613;p81"/>
          <p:cNvSpPr/>
          <p:nvPr/>
        </p:nvSpPr>
        <p:spPr>
          <a:xfrm>
            <a:off x="0" y="-9525"/>
            <a:ext cx="9144000" cy="590700"/>
          </a:xfrm>
          <a:prstGeom prst="rect">
            <a:avLst/>
          </a:prstGeom>
          <a:solidFill>
            <a:srgbClr val="FFFFFF"/>
          </a:solidFill>
          <a:ln>
            <a:noFill/>
          </a:ln>
          <a:effectLst>
            <a:outerShdw blurRad="317500" rotWithShape="0" dir="5400000" dist="16114">
              <a:srgbClr val="000000">
                <a:alpha val="1098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
        <p:nvSpPr>
          <p:cNvPr id="614" name="Google Shape;614;p81"/>
          <p:cNvSpPr txBox="1"/>
          <p:nvPr>
            <p:ph idx="1" type="body"/>
          </p:nvPr>
        </p:nvSpPr>
        <p:spPr>
          <a:xfrm>
            <a:off x="569675" y="191352"/>
            <a:ext cx="8004600" cy="2640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3363D"/>
              </a:buClr>
              <a:buSzPts val="1000"/>
              <a:buFont typeface="Questrial"/>
              <a:buNone/>
              <a:defRPr b="0" i="0" sz="1000" u="none" cap="none" strike="noStrike">
                <a:solidFill>
                  <a:srgbClr val="000000"/>
                </a:solidFill>
                <a:latin typeface="Arial"/>
                <a:ea typeface="Arial"/>
                <a:cs typeface="Arial"/>
                <a:sym typeface="Arial"/>
              </a:defRPr>
            </a:lvl1pPr>
            <a:lvl2pPr indent="-292100" lvl="1" marL="914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2pPr>
            <a:lvl3pPr indent="-292100" lvl="2" marL="1371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3pPr>
            <a:lvl4pPr indent="-292100" lvl="3" marL="1828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4pPr>
            <a:lvl5pPr indent="-292100" lvl="4" marL="22860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5pPr>
            <a:lvl6pPr indent="-292100" lvl="5" marL="27432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6pPr>
            <a:lvl7pPr indent="-292100" lvl="6" marL="3200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7pPr>
            <a:lvl8pPr indent="-292100" lvl="7" marL="3657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8pPr>
            <a:lvl9pPr indent="-292100" lvl="8" marL="4114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9pPr>
          </a:lstStyle>
          <a:p/>
        </p:txBody>
      </p:sp>
      <p:sp>
        <p:nvSpPr>
          <p:cNvPr id="615" name="Google Shape;615;p81"/>
          <p:cNvSpPr/>
          <p:nvPr/>
        </p:nvSpPr>
        <p:spPr>
          <a:xfrm>
            <a:off x="4402804" y="4717119"/>
            <a:ext cx="338418" cy="241894"/>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03363E"/>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2">
  <p:cSld name="Custom Layout_5">
    <p:spTree>
      <p:nvGrpSpPr>
        <p:cNvPr id="616" name="Shape 616"/>
        <p:cNvGrpSpPr/>
        <p:nvPr/>
      </p:nvGrpSpPr>
      <p:grpSpPr>
        <a:xfrm>
          <a:off x="0" y="0"/>
          <a:ext cx="0" cy="0"/>
          <a:chOff x="0" y="0"/>
          <a:chExt cx="0" cy="0"/>
        </a:xfrm>
      </p:grpSpPr>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mall with Subhead" showMasterSp="0">
  <p:cSld name="Intro V2 copy">
    <p:bg>
      <p:bgPr>
        <a:solidFill>
          <a:srgbClr val="FFFFFF"/>
        </a:solidFill>
      </p:bgPr>
    </p:bg>
    <p:spTree>
      <p:nvGrpSpPr>
        <p:cNvPr id="617" name="Shape 617"/>
        <p:cNvGrpSpPr/>
        <p:nvPr/>
      </p:nvGrpSpPr>
      <p:grpSpPr>
        <a:xfrm>
          <a:off x="0" y="0"/>
          <a:ext cx="0" cy="0"/>
          <a:chOff x="0" y="0"/>
          <a:chExt cx="0" cy="0"/>
        </a:xfrm>
      </p:grpSpPr>
      <p:sp>
        <p:nvSpPr>
          <p:cNvPr id="618" name="Google Shape;618;p83"/>
          <p:cNvSpPr txBox="1"/>
          <p:nvPr>
            <p:ph type="title"/>
          </p:nvPr>
        </p:nvSpPr>
        <p:spPr>
          <a:xfrm>
            <a:off x="572563" y="914400"/>
            <a:ext cx="3090600" cy="3671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3600"/>
              <a:buFont typeface="Arial"/>
              <a:buNone/>
              <a:defRPr b="1" i="0" sz="3600" u="none" cap="none" strike="noStrike">
                <a:solidFill>
                  <a:srgbClr val="000000"/>
                </a:solidFill>
                <a:latin typeface="Arial"/>
                <a:ea typeface="Arial"/>
                <a:cs typeface="Arial"/>
                <a:sym typeface="Arial"/>
              </a:defRPr>
            </a:lvl1pPr>
            <a:lvl2pPr lvl="1"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1000"/>
              </a:spcBef>
              <a:spcAft>
                <a:spcPts val="100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9" name="Google Shape;619;p83"/>
          <p:cNvSpPr txBox="1"/>
          <p:nvPr>
            <p:ph idx="1" type="subTitle"/>
          </p:nvPr>
        </p:nvSpPr>
        <p:spPr>
          <a:xfrm>
            <a:off x="572563" y="568213"/>
            <a:ext cx="3090600" cy="2118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IBM Plex Mono"/>
                <a:ea typeface="IBM Plex Mono"/>
                <a:cs typeface="IBM Plex Mono"/>
                <a:sym typeface="IBM Plex Mono"/>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5_2">
  <p:cSld name="TITLE_AND_BODY_5_2">
    <p:spTree>
      <p:nvGrpSpPr>
        <p:cNvPr id="620" name="Shape 620"/>
        <p:cNvGrpSpPr/>
        <p:nvPr/>
      </p:nvGrpSpPr>
      <p:grpSpPr>
        <a:xfrm>
          <a:off x="0" y="0"/>
          <a:ext cx="0" cy="0"/>
          <a:chOff x="0" y="0"/>
          <a:chExt cx="0" cy="0"/>
        </a:xfrm>
      </p:grpSpPr>
      <p:sp>
        <p:nvSpPr>
          <p:cNvPr id="621" name="Google Shape;621;p8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8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623" name="Google Shape;623;p84"/>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624" name="Google Shape;624;p8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mall with list" showMasterSp="0">
  <p:cSld name="Header and list_2">
    <p:bg>
      <p:bgPr>
        <a:solidFill>
          <a:srgbClr val="FFFFFF"/>
        </a:solidFill>
      </p:bgPr>
    </p:bg>
    <p:spTree>
      <p:nvGrpSpPr>
        <p:cNvPr id="625" name="Shape 625"/>
        <p:cNvGrpSpPr/>
        <p:nvPr/>
      </p:nvGrpSpPr>
      <p:grpSpPr>
        <a:xfrm>
          <a:off x="0" y="0"/>
          <a:ext cx="0" cy="0"/>
          <a:chOff x="0" y="0"/>
          <a:chExt cx="0" cy="0"/>
        </a:xfrm>
      </p:grpSpPr>
      <p:sp>
        <p:nvSpPr>
          <p:cNvPr id="626" name="Google Shape;626;p85"/>
          <p:cNvSpPr txBox="1"/>
          <p:nvPr>
            <p:ph type="title"/>
          </p:nvPr>
        </p:nvSpPr>
        <p:spPr>
          <a:xfrm>
            <a:off x="571500" y="902800"/>
            <a:ext cx="3090600" cy="36714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3600"/>
              <a:buFont typeface="Arial"/>
              <a:buNone/>
              <a:defRPr b="1" i="0" sz="3600" u="none" cap="none" strike="noStrike">
                <a:solidFill>
                  <a:srgbClr val="000000"/>
                </a:solidFill>
                <a:latin typeface="Arial"/>
                <a:ea typeface="Arial"/>
                <a:cs typeface="Arial"/>
                <a:sym typeface="Arial"/>
              </a:defRPr>
            </a:lvl1pPr>
            <a:lvl2pPr lvl="1"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90000"/>
              </a:lnSpc>
              <a:spcBef>
                <a:spcPts val="1000"/>
              </a:spcBef>
              <a:spcAft>
                <a:spcPts val="100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27" name="Google Shape;627;p85"/>
          <p:cNvSpPr txBox="1"/>
          <p:nvPr>
            <p:ph idx="1" type="subTitle"/>
          </p:nvPr>
        </p:nvSpPr>
        <p:spPr>
          <a:xfrm>
            <a:off x="5261988" y="933613"/>
            <a:ext cx="3090600" cy="4572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9pPr>
          </a:lstStyle>
          <a:p/>
        </p:txBody>
      </p:sp>
      <p:sp>
        <p:nvSpPr>
          <p:cNvPr id="628" name="Google Shape;628;p85"/>
          <p:cNvSpPr txBox="1"/>
          <p:nvPr>
            <p:ph idx="2" type="subTitle"/>
          </p:nvPr>
        </p:nvSpPr>
        <p:spPr>
          <a:xfrm>
            <a:off x="5261988" y="1884813"/>
            <a:ext cx="3090600" cy="4572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9pPr>
          </a:lstStyle>
          <a:p/>
        </p:txBody>
      </p:sp>
      <p:sp>
        <p:nvSpPr>
          <p:cNvPr id="629" name="Google Shape;629;p85"/>
          <p:cNvSpPr txBox="1"/>
          <p:nvPr>
            <p:ph idx="3" type="subTitle"/>
          </p:nvPr>
        </p:nvSpPr>
        <p:spPr>
          <a:xfrm>
            <a:off x="5261988" y="2836013"/>
            <a:ext cx="3090600" cy="4572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p:cSld name="TITLE_AND_BODY_1_3_3">
    <p:spTree>
      <p:nvGrpSpPr>
        <p:cNvPr id="630" name="Shape 630"/>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bar full V1 2" showMasterSp="0">
  <p:cSld name="Top bar full V1 2">
    <p:spTree>
      <p:nvGrpSpPr>
        <p:cNvPr id="631" name="Shape 631"/>
        <p:cNvGrpSpPr/>
        <p:nvPr/>
      </p:nvGrpSpPr>
      <p:grpSpPr>
        <a:xfrm>
          <a:off x="0" y="0"/>
          <a:ext cx="0" cy="0"/>
          <a:chOff x="0" y="0"/>
          <a:chExt cx="0" cy="0"/>
        </a:xfrm>
      </p:grpSpPr>
      <p:sp>
        <p:nvSpPr>
          <p:cNvPr id="632" name="Google Shape;632;p87"/>
          <p:cNvSpPr/>
          <p:nvPr/>
        </p:nvSpPr>
        <p:spPr>
          <a:xfrm>
            <a:off x="0" y="-9525"/>
            <a:ext cx="9144000" cy="590700"/>
          </a:xfrm>
          <a:prstGeom prst="rect">
            <a:avLst/>
          </a:prstGeom>
          <a:solidFill>
            <a:srgbClr val="FFFFFF"/>
          </a:solidFill>
          <a:ln>
            <a:noFill/>
          </a:ln>
          <a:effectLst>
            <a:outerShdw blurRad="317500" rotWithShape="0" dir="5400000" dist="16114">
              <a:srgbClr val="000000">
                <a:alpha val="10588"/>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
        <p:nvSpPr>
          <p:cNvPr id="633" name="Google Shape;633;p87"/>
          <p:cNvSpPr txBox="1"/>
          <p:nvPr>
            <p:ph idx="1" type="body"/>
          </p:nvPr>
        </p:nvSpPr>
        <p:spPr>
          <a:xfrm>
            <a:off x="569675" y="191352"/>
            <a:ext cx="8004600" cy="2640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3363D"/>
              </a:buClr>
              <a:buSzPts val="1000"/>
              <a:buFont typeface="Questrial"/>
              <a:buNone/>
              <a:defRPr b="0" i="0" sz="1000" u="none" cap="none" strike="noStrike">
                <a:solidFill>
                  <a:srgbClr val="000000"/>
                </a:solidFill>
                <a:latin typeface="Arial"/>
                <a:ea typeface="Arial"/>
                <a:cs typeface="Arial"/>
                <a:sym typeface="Arial"/>
              </a:defRPr>
            </a:lvl1pPr>
            <a:lvl2pPr indent="-292100" lvl="1" marL="914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2pPr>
            <a:lvl3pPr indent="-292100" lvl="2" marL="1371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3pPr>
            <a:lvl4pPr indent="-292100" lvl="3" marL="1828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4pPr>
            <a:lvl5pPr indent="-292100" lvl="4" marL="22860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5pPr>
            <a:lvl6pPr indent="-292100" lvl="5" marL="27432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6pPr>
            <a:lvl7pPr indent="-292100" lvl="6" marL="3200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7pPr>
            <a:lvl8pPr indent="-292100" lvl="7" marL="3657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8pPr>
            <a:lvl9pPr indent="-292100" lvl="8" marL="4114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9pPr>
          </a:lstStyle>
          <a:p/>
        </p:txBody>
      </p:sp>
      <p:sp>
        <p:nvSpPr>
          <p:cNvPr id="634" name="Google Shape;634;p87"/>
          <p:cNvSpPr/>
          <p:nvPr/>
        </p:nvSpPr>
        <p:spPr>
          <a:xfrm>
            <a:off x="4402804" y="4717119"/>
            <a:ext cx="338418" cy="241894"/>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03363E"/>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5" name="Shape 635"/>
        <p:cNvGrpSpPr/>
        <p:nvPr/>
      </p:nvGrpSpPr>
      <p:grpSpPr>
        <a:xfrm>
          <a:off x="0" y="0"/>
          <a:ext cx="0" cy="0"/>
          <a:chOff x="0" y="0"/>
          <a:chExt cx="0" cy="0"/>
        </a:xfrm>
      </p:grpSpPr>
      <p:sp>
        <p:nvSpPr>
          <p:cNvPr id="636" name="Google Shape;636;p8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637" name="Google Shape;637;p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op bar" showMasterSp="0">
  <p:cSld name="Top bar full V1_7">
    <p:spTree>
      <p:nvGrpSpPr>
        <p:cNvPr id="638" name="Shape 638"/>
        <p:cNvGrpSpPr/>
        <p:nvPr/>
      </p:nvGrpSpPr>
      <p:grpSpPr>
        <a:xfrm>
          <a:off x="0" y="0"/>
          <a:ext cx="0" cy="0"/>
          <a:chOff x="0" y="0"/>
          <a:chExt cx="0" cy="0"/>
        </a:xfrm>
      </p:grpSpPr>
      <p:sp>
        <p:nvSpPr>
          <p:cNvPr id="639" name="Google Shape;639;p89"/>
          <p:cNvSpPr/>
          <p:nvPr/>
        </p:nvSpPr>
        <p:spPr>
          <a:xfrm>
            <a:off x="0" y="-9525"/>
            <a:ext cx="9144000" cy="590700"/>
          </a:xfrm>
          <a:prstGeom prst="rect">
            <a:avLst/>
          </a:prstGeom>
          <a:solidFill>
            <a:srgbClr val="FFFFFF"/>
          </a:solidFill>
          <a:ln>
            <a:noFill/>
          </a:ln>
          <a:effectLst>
            <a:outerShdw blurRad="317500" rotWithShape="0" dir="5400000" dist="16114">
              <a:srgbClr val="000000">
                <a:alpha val="1098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Helvetica Neue"/>
              <a:buNone/>
            </a:pPr>
            <a:r>
              <a:t/>
            </a:r>
            <a:endParaRPr b="0" i="0" sz="800" u="none" cap="none" strike="noStrike">
              <a:solidFill>
                <a:srgbClr val="FFFFFF"/>
              </a:solidFill>
              <a:latin typeface="Arial"/>
              <a:ea typeface="Arial"/>
              <a:cs typeface="Arial"/>
              <a:sym typeface="Arial"/>
            </a:endParaRPr>
          </a:p>
        </p:txBody>
      </p:sp>
      <p:sp>
        <p:nvSpPr>
          <p:cNvPr id="640" name="Google Shape;640;p89"/>
          <p:cNvSpPr txBox="1"/>
          <p:nvPr>
            <p:ph type="title"/>
          </p:nvPr>
        </p:nvSpPr>
        <p:spPr>
          <a:xfrm>
            <a:off x="576075" y="191350"/>
            <a:ext cx="8002800" cy="264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000"/>
              <a:buFont typeface="Arial"/>
              <a:buNone/>
              <a:defRPr b="1" i="0" sz="1000" u="none" cap="none" strike="noStrike">
                <a:solidFill>
                  <a:schemeClr val="dk1"/>
                </a:solidFill>
                <a:latin typeface="Questrial"/>
                <a:ea typeface="Questrial"/>
                <a:cs typeface="Questrial"/>
                <a:sym typeface="Questrial"/>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Custom Layout_2">
    <p:spTree>
      <p:nvGrpSpPr>
        <p:cNvPr id="641" name="Shape 641"/>
        <p:cNvGrpSpPr/>
        <p:nvPr/>
      </p:nvGrpSpPr>
      <p:grpSpPr>
        <a:xfrm>
          <a:off x="0" y="0"/>
          <a:ext cx="0" cy="0"/>
          <a:chOff x="0" y="0"/>
          <a:chExt cx="0" cy="0"/>
        </a:xfrm>
      </p:grpSpPr>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ubtitle">
  <p:cSld name="CUSTOM_8">
    <p:spTree>
      <p:nvGrpSpPr>
        <p:cNvPr id="642" name="Shape 642"/>
        <p:cNvGrpSpPr/>
        <p:nvPr/>
      </p:nvGrpSpPr>
      <p:grpSpPr>
        <a:xfrm>
          <a:off x="0" y="0"/>
          <a:ext cx="0" cy="0"/>
          <a:chOff x="0" y="0"/>
          <a:chExt cx="0" cy="0"/>
        </a:xfrm>
      </p:grpSpPr>
      <p:sp>
        <p:nvSpPr>
          <p:cNvPr id="643" name="Google Shape;643;p91"/>
          <p:cNvSpPr/>
          <p:nvPr/>
        </p:nvSpPr>
        <p:spPr>
          <a:xfrm>
            <a:off x="0" y="-9525"/>
            <a:ext cx="9144000" cy="527700"/>
          </a:xfrm>
          <a:prstGeom prst="rect">
            <a:avLst/>
          </a:prstGeom>
          <a:solidFill>
            <a:srgbClr val="C8E0DC"/>
          </a:solidFill>
          <a:ln>
            <a:noFill/>
          </a:ln>
        </p:spPr>
        <p:txBody>
          <a:bodyPr anchorCtr="0" anchor="ctr" bIns="45750" lIns="45750" spcFirstLastPara="1" rIns="45750" wrap="square" tIns="4575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Proxima Nova"/>
              <a:ea typeface="Proxima Nova"/>
              <a:cs typeface="Proxima Nova"/>
              <a:sym typeface="Proxima Nova"/>
            </a:endParaRPr>
          </a:p>
        </p:txBody>
      </p:sp>
      <p:sp>
        <p:nvSpPr>
          <p:cNvPr id="644" name="Google Shape;644;p91"/>
          <p:cNvSpPr txBox="1"/>
          <p:nvPr>
            <p:ph type="title"/>
          </p:nvPr>
        </p:nvSpPr>
        <p:spPr>
          <a:xfrm>
            <a:off x="209550" y="-9525"/>
            <a:ext cx="8606700" cy="5277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Arial"/>
                <a:ea typeface="Arial"/>
                <a:cs typeface="Arial"/>
                <a:sym typeface="Arial"/>
              </a:defRPr>
            </a:lvl9pPr>
          </a:lstStyle>
          <a:p/>
        </p:txBody>
      </p:sp>
      <p:sp>
        <p:nvSpPr>
          <p:cNvPr id="645" name="Google Shape;645;p91"/>
          <p:cNvSpPr txBox="1"/>
          <p:nvPr>
            <p:ph idx="1" type="subTitle"/>
          </p:nvPr>
        </p:nvSpPr>
        <p:spPr>
          <a:xfrm>
            <a:off x="66675" y="505475"/>
            <a:ext cx="8749500" cy="345600"/>
          </a:xfrm>
          <a:prstGeom prst="rect">
            <a:avLst/>
          </a:prstGeom>
          <a:noFill/>
          <a:ln>
            <a:noFill/>
          </a:ln>
        </p:spPr>
        <p:txBody>
          <a:bodyPr anchorCtr="0" anchor="ctr" bIns="45725" lIns="45725" spcFirstLastPara="1" rIns="45725" wrap="square" tIns="45725">
            <a:noAutofit/>
          </a:bodyPr>
          <a:lstStyle>
            <a:lvl1pPr lvl="0" marR="0" rtl="0" algn="l">
              <a:lnSpc>
                <a:spcPct val="100000"/>
              </a:lnSpc>
              <a:spcBef>
                <a:spcPts val="0"/>
              </a:spcBef>
              <a:spcAft>
                <a:spcPts val="0"/>
              </a:spcAft>
              <a:buClr>
                <a:srgbClr val="000000"/>
              </a:buClr>
              <a:buSzPts val="1500"/>
              <a:buFont typeface="Arial"/>
              <a:buNone/>
              <a:defRPr b="0" i="0" sz="15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grpSp>
        <p:nvGrpSpPr>
          <p:cNvPr id="646" name="Google Shape;646;p91"/>
          <p:cNvGrpSpPr/>
          <p:nvPr/>
        </p:nvGrpSpPr>
        <p:grpSpPr>
          <a:xfrm>
            <a:off x="283427" y="4829601"/>
            <a:ext cx="175657" cy="133255"/>
            <a:chOff x="557732" y="9423025"/>
            <a:chExt cx="605297" cy="459182"/>
          </a:xfrm>
        </p:grpSpPr>
        <p:sp>
          <p:nvSpPr>
            <p:cNvPr id="647" name="Google Shape;647;p91"/>
            <p:cNvSpPr/>
            <p:nvPr/>
          </p:nvSpPr>
          <p:spPr>
            <a:xfrm>
              <a:off x="557732" y="9544107"/>
              <a:ext cx="279600" cy="338100"/>
            </a:xfrm>
            <a:custGeom>
              <a:rect b="b" l="l" r="r" t="t"/>
              <a:pathLst>
                <a:path extrusionOk="0" h="120000" w="120000">
                  <a:moveTo>
                    <a:pt x="119937" y="0"/>
                  </a:moveTo>
                  <a:lnTo>
                    <a:pt x="119937" y="119947"/>
                  </a:lnTo>
                  <a:lnTo>
                    <a:pt x="0" y="119947"/>
                  </a:lnTo>
                  <a:lnTo>
                    <a:pt x="119937" y="0"/>
                  </a:lnTo>
                </a:path>
              </a:pathLst>
            </a:custGeom>
            <a:solidFill>
              <a:schemeClr val="dk2"/>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648" name="Google Shape;648;p91"/>
            <p:cNvSpPr/>
            <p:nvPr/>
          </p:nvSpPr>
          <p:spPr>
            <a:xfrm>
              <a:off x="558379" y="9423025"/>
              <a:ext cx="279600" cy="139800"/>
            </a:xfrm>
            <a:custGeom>
              <a:rect b="b" l="l" r="r" t="t"/>
              <a:pathLst>
                <a:path extrusionOk="0" h="120000" w="120000">
                  <a:moveTo>
                    <a:pt x="59968" y="119874"/>
                  </a:moveTo>
                  <a:cubicBezTo>
                    <a:pt x="26834" y="119874"/>
                    <a:pt x="0" y="66232"/>
                    <a:pt x="0" y="0"/>
                  </a:cubicBezTo>
                  <a:lnTo>
                    <a:pt x="119937" y="0"/>
                  </a:lnTo>
                  <a:cubicBezTo>
                    <a:pt x="119937" y="66232"/>
                    <a:pt x="93102" y="119874"/>
                    <a:pt x="59968" y="119874"/>
                  </a:cubicBezTo>
                </a:path>
              </a:pathLst>
            </a:custGeom>
            <a:solidFill>
              <a:schemeClr val="dk2"/>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649" name="Google Shape;649;p91"/>
            <p:cNvSpPr/>
            <p:nvPr/>
          </p:nvSpPr>
          <p:spPr>
            <a:xfrm>
              <a:off x="883429" y="9742241"/>
              <a:ext cx="279600" cy="139800"/>
            </a:xfrm>
            <a:custGeom>
              <a:rect b="b" l="l" r="r" t="t"/>
              <a:pathLst>
                <a:path extrusionOk="0" h="120000" w="120000">
                  <a:moveTo>
                    <a:pt x="0" y="119874"/>
                  </a:moveTo>
                  <a:cubicBezTo>
                    <a:pt x="0" y="53641"/>
                    <a:pt x="26785" y="0"/>
                    <a:pt x="59936" y="0"/>
                  </a:cubicBezTo>
                  <a:cubicBezTo>
                    <a:pt x="93025" y="0"/>
                    <a:pt x="119936" y="53641"/>
                    <a:pt x="119936" y="119874"/>
                  </a:cubicBezTo>
                  <a:lnTo>
                    <a:pt x="0" y="119874"/>
                  </a:lnTo>
                </a:path>
              </a:pathLst>
            </a:custGeom>
            <a:solidFill>
              <a:schemeClr val="dk2"/>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650" name="Google Shape;650;p91"/>
            <p:cNvSpPr/>
            <p:nvPr/>
          </p:nvSpPr>
          <p:spPr>
            <a:xfrm>
              <a:off x="883429" y="9423025"/>
              <a:ext cx="279600" cy="338100"/>
            </a:xfrm>
            <a:custGeom>
              <a:rect b="b" l="l" r="r" t="t"/>
              <a:pathLst>
                <a:path extrusionOk="0" h="120000" w="120000">
                  <a:moveTo>
                    <a:pt x="0" y="119947"/>
                  </a:moveTo>
                  <a:lnTo>
                    <a:pt x="0" y="0"/>
                  </a:lnTo>
                  <a:lnTo>
                    <a:pt x="119937" y="0"/>
                  </a:lnTo>
                  <a:lnTo>
                    <a:pt x="0" y="119947"/>
                  </a:lnTo>
                </a:path>
              </a:pathLst>
            </a:custGeom>
            <a:solidFill>
              <a:schemeClr val="dk2"/>
            </a:solidFill>
            <a:ln>
              <a:noFill/>
            </a:ln>
          </p:spPr>
          <p:txBody>
            <a:bodyPr anchorCtr="0" anchor="ctr" bIns="22875" lIns="45750" spcFirstLastPara="1" rIns="45750" wrap="square" tIns="22875">
              <a:noAutofit/>
            </a:bodyPr>
            <a:lstStyle/>
            <a:p>
              <a:pPr indent="0" lvl="0" marL="0" marR="0" rtl="0" algn="l">
                <a:lnSpc>
                  <a:spcPct val="93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Side title V2" showMasterSp="0">
  <p:cSld name="Side title V2">
    <p:spTree>
      <p:nvGrpSpPr>
        <p:cNvPr id="651" name="Shape 651"/>
        <p:cNvGrpSpPr/>
        <p:nvPr/>
      </p:nvGrpSpPr>
      <p:grpSpPr>
        <a:xfrm>
          <a:off x="0" y="0"/>
          <a:ext cx="0" cy="0"/>
          <a:chOff x="0" y="0"/>
          <a:chExt cx="0" cy="0"/>
        </a:xfrm>
      </p:grpSpPr>
      <p:sp>
        <p:nvSpPr>
          <p:cNvPr id="652" name="Google Shape;652;p92"/>
          <p:cNvSpPr txBox="1"/>
          <p:nvPr>
            <p:ph type="title"/>
          </p:nvPr>
        </p:nvSpPr>
        <p:spPr>
          <a:xfrm>
            <a:off x="569350" y="763850"/>
            <a:ext cx="1991700" cy="38106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1pPr>
            <a:lvl2pPr lvl="1"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Clr>
                <a:srgbClr val="000000"/>
              </a:buClr>
              <a:buSzPts val="3800"/>
              <a:buFont typeface="Arial"/>
              <a:buNone/>
              <a:defRPr b="1" i="0" sz="38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53" name="Shape 653"/>
        <p:cNvGrpSpPr/>
        <p:nvPr/>
      </p:nvGrpSpPr>
      <p:grpSpPr>
        <a:xfrm>
          <a:off x="0" y="0"/>
          <a:ext cx="0" cy="0"/>
          <a:chOff x="0" y="0"/>
          <a:chExt cx="0" cy="0"/>
        </a:xfrm>
      </p:grpSpPr>
      <p:sp>
        <p:nvSpPr>
          <p:cNvPr id="654" name="Google Shape;654;p93"/>
          <p:cNvSpPr txBox="1"/>
          <p:nvPr>
            <p:ph type="title"/>
          </p:nvPr>
        </p:nvSpPr>
        <p:spPr>
          <a:xfrm>
            <a:off x="730000" y="1318650"/>
            <a:ext cx="3300900" cy="13815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9pPr>
          </a:lstStyle>
          <a:p/>
        </p:txBody>
      </p:sp>
      <p:sp>
        <p:nvSpPr>
          <p:cNvPr id="655" name="Google Shape;655;p93"/>
          <p:cNvSpPr txBox="1"/>
          <p:nvPr>
            <p:ph idx="1" type="body"/>
          </p:nvPr>
        </p:nvSpPr>
        <p:spPr>
          <a:xfrm>
            <a:off x="721225" y="2781725"/>
            <a:ext cx="3300900" cy="15975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656" name="Google Shape;656;p9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ight mode - blank Z" showMasterSp="0">
  <p:cSld name="Night mode - blank Z">
    <p:bg>
      <p:bgPr>
        <a:solidFill>
          <a:srgbClr val="03363D"/>
        </a:solidFill>
      </p:bgPr>
    </p:bg>
    <p:spTree>
      <p:nvGrpSpPr>
        <p:cNvPr id="657" name="Shape 657"/>
        <p:cNvGrpSpPr/>
        <p:nvPr/>
      </p:nvGrpSpPr>
      <p:grpSpPr>
        <a:xfrm>
          <a:off x="0" y="0"/>
          <a:ext cx="0" cy="0"/>
          <a:chOff x="0" y="0"/>
          <a:chExt cx="0" cy="0"/>
        </a:xfrm>
      </p:grpSpPr>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bar full V1 1" showMasterSp="0">
  <p:cSld name="Top bar full V1_8">
    <p:spTree>
      <p:nvGrpSpPr>
        <p:cNvPr id="658" name="Shape 658"/>
        <p:cNvGrpSpPr/>
        <p:nvPr/>
      </p:nvGrpSpPr>
      <p:grpSpPr>
        <a:xfrm>
          <a:off x="0" y="0"/>
          <a:ext cx="0" cy="0"/>
          <a:chOff x="0" y="0"/>
          <a:chExt cx="0" cy="0"/>
        </a:xfrm>
      </p:grpSpPr>
      <p:sp>
        <p:nvSpPr>
          <p:cNvPr id="659" name="Google Shape;659;p95"/>
          <p:cNvSpPr/>
          <p:nvPr/>
        </p:nvSpPr>
        <p:spPr>
          <a:xfrm>
            <a:off x="0" y="-9525"/>
            <a:ext cx="9144000" cy="590700"/>
          </a:xfrm>
          <a:prstGeom prst="rect">
            <a:avLst/>
          </a:prstGeom>
          <a:solidFill>
            <a:srgbClr val="FFFFFF"/>
          </a:solidFill>
          <a:ln>
            <a:noFill/>
          </a:ln>
          <a:effectLst>
            <a:outerShdw blurRad="317500" rotWithShape="0" dir="5400000" dist="16114">
              <a:srgbClr val="000000">
                <a:alpha val="1098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
        <p:nvSpPr>
          <p:cNvPr id="660" name="Google Shape;660;p95"/>
          <p:cNvSpPr txBox="1"/>
          <p:nvPr>
            <p:ph idx="1" type="body"/>
          </p:nvPr>
        </p:nvSpPr>
        <p:spPr>
          <a:xfrm>
            <a:off x="569675" y="191352"/>
            <a:ext cx="8004600" cy="2640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3363D"/>
              </a:buClr>
              <a:buSzPts val="1000"/>
              <a:buFont typeface="Questrial"/>
              <a:buNone/>
              <a:defRPr b="0" i="0" sz="1000" u="none" cap="none" strike="noStrike">
                <a:solidFill>
                  <a:srgbClr val="000000"/>
                </a:solidFill>
                <a:latin typeface="Arial"/>
                <a:ea typeface="Arial"/>
                <a:cs typeface="Arial"/>
                <a:sym typeface="Arial"/>
              </a:defRPr>
            </a:lvl1pPr>
            <a:lvl2pPr indent="-292100" lvl="1" marL="914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2pPr>
            <a:lvl3pPr indent="-292100" lvl="2" marL="1371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3pPr>
            <a:lvl4pPr indent="-292100" lvl="3" marL="1828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4pPr>
            <a:lvl5pPr indent="-292100" lvl="4" marL="22860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5pPr>
            <a:lvl6pPr indent="-292100" lvl="5" marL="27432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6pPr>
            <a:lvl7pPr indent="-292100" lvl="6" marL="32004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7pPr>
            <a:lvl8pPr indent="-292100" lvl="7" marL="36576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8pPr>
            <a:lvl9pPr indent="-292100" lvl="8" marL="4114800" marR="0" rtl="0" algn="l">
              <a:lnSpc>
                <a:spcPct val="120000"/>
              </a:lnSpc>
              <a:spcBef>
                <a:spcPts val="2200"/>
              </a:spcBef>
              <a:spcAft>
                <a:spcPts val="0"/>
              </a:spcAft>
              <a:buClr>
                <a:srgbClr val="03363D"/>
              </a:buClr>
              <a:buSzPts val="1000"/>
              <a:buFont typeface="Arial"/>
              <a:buChar char="■"/>
              <a:defRPr b="0" i="0" sz="1000" u="none" cap="none" strike="noStrike">
                <a:solidFill>
                  <a:srgbClr val="000000"/>
                </a:solidFill>
                <a:latin typeface="Arial"/>
                <a:ea typeface="Arial"/>
                <a:cs typeface="Arial"/>
                <a:sym typeface="Arial"/>
              </a:defRPr>
            </a:lvl9pPr>
          </a:lstStyle>
          <a:p/>
        </p:txBody>
      </p:sp>
      <p:sp>
        <p:nvSpPr>
          <p:cNvPr id="661" name="Google Shape;661;p95"/>
          <p:cNvSpPr/>
          <p:nvPr/>
        </p:nvSpPr>
        <p:spPr>
          <a:xfrm>
            <a:off x="4402804" y="4717119"/>
            <a:ext cx="338418" cy="241894"/>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03363E"/>
          </a:solidFill>
          <a:ln>
            <a:noFill/>
          </a:ln>
        </p:spPr>
        <p:txBody>
          <a:bodyPr anchorCtr="0" anchor="ctr" bIns="17150" lIns="17150" spcFirstLastPara="1" rIns="17150" wrap="square" tIns="17150">
            <a:noAutofit/>
          </a:bodyPr>
          <a:lstStyle/>
          <a:p>
            <a:pPr indent="0" lvl="0" marL="0" marR="0" rtl="0" algn="l">
              <a:lnSpc>
                <a:spcPct val="93000"/>
              </a:lnSpc>
              <a:spcBef>
                <a:spcPts val="0"/>
              </a:spcBef>
              <a:spcAft>
                <a:spcPts val="0"/>
              </a:spcAft>
              <a:buClr>
                <a:srgbClr val="000000"/>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statement - Olive Oyl + Clifford" showMasterSp="0">
  <p:cSld name="Short statement copy 1">
    <p:bg>
      <p:bgPr>
        <a:solidFill>
          <a:srgbClr val="F6C6BB"/>
        </a:solidFill>
      </p:bgPr>
    </p:bg>
    <p:spTree>
      <p:nvGrpSpPr>
        <p:cNvPr id="662" name="Shape 662"/>
        <p:cNvGrpSpPr/>
        <p:nvPr/>
      </p:nvGrpSpPr>
      <p:grpSpPr>
        <a:xfrm>
          <a:off x="0" y="0"/>
          <a:ext cx="0" cy="0"/>
          <a:chOff x="0" y="0"/>
          <a:chExt cx="0" cy="0"/>
        </a:xfrm>
      </p:grpSpPr>
      <p:sp>
        <p:nvSpPr>
          <p:cNvPr id="663" name="Google Shape;663;p96"/>
          <p:cNvSpPr txBox="1"/>
          <p:nvPr>
            <p:ph type="title"/>
          </p:nvPr>
        </p:nvSpPr>
        <p:spPr>
          <a:xfrm>
            <a:off x="570000" y="1018800"/>
            <a:ext cx="3832800" cy="3105900"/>
          </a:xfrm>
          <a:prstGeom prst="rect">
            <a:avLst/>
          </a:prstGeom>
          <a:noFill/>
          <a:ln>
            <a:noFill/>
          </a:ln>
        </p:spPr>
        <p:txBody>
          <a:bodyPr anchorCtr="0" anchor="ctr" bIns="0" lIns="0" spcFirstLastPara="1" rIns="45725" wrap="square" tIns="0">
            <a:noAutofit/>
          </a:bodyPr>
          <a:lstStyle>
            <a:lvl1pPr lvl="0" marR="0" rtl="0" algn="l">
              <a:lnSpc>
                <a:spcPct val="90000"/>
              </a:lnSpc>
              <a:spcBef>
                <a:spcPts val="0"/>
              </a:spcBef>
              <a:spcAft>
                <a:spcPts val="0"/>
              </a:spcAft>
              <a:buClr>
                <a:srgbClr val="000000"/>
              </a:buClr>
              <a:buSzPts val="4100"/>
              <a:buFont typeface="Arial"/>
              <a:buNone/>
              <a:defRPr b="0" i="0" sz="4100" u="none" cap="none" strike="noStrike">
                <a:solidFill>
                  <a:srgbClr val="AF2C2C"/>
                </a:solidFill>
                <a:latin typeface="Poppins SemiBold"/>
                <a:ea typeface="Poppins SemiBold"/>
                <a:cs typeface="Poppins SemiBold"/>
                <a:sym typeface="Poppins SemiBold"/>
              </a:defRPr>
            </a:lvl1pPr>
            <a:lvl2pPr lvl="1" marR="0" rtl="0" algn="l">
              <a:lnSpc>
                <a:spcPct val="90000"/>
              </a:lnSpc>
              <a:spcBef>
                <a:spcPts val="1000"/>
              </a:spcBef>
              <a:spcAft>
                <a:spcPts val="0"/>
              </a:spcAft>
              <a:buClr>
                <a:srgbClr val="000000"/>
              </a:buClr>
              <a:buSzPts val="4800"/>
              <a:buFont typeface="Arial"/>
              <a:buNone/>
              <a:defRPr b="0" i="0" sz="4800" u="none" cap="none" strike="noStrike">
                <a:solidFill>
                  <a:srgbClr val="AF2C2C"/>
                </a:solidFill>
                <a:latin typeface="Arial"/>
                <a:ea typeface="Arial"/>
                <a:cs typeface="Arial"/>
                <a:sym typeface="Arial"/>
              </a:defRPr>
            </a:lvl2pPr>
            <a:lvl3pPr lvl="2" marR="0" rtl="0" algn="l">
              <a:lnSpc>
                <a:spcPct val="90000"/>
              </a:lnSpc>
              <a:spcBef>
                <a:spcPts val="1000"/>
              </a:spcBef>
              <a:spcAft>
                <a:spcPts val="0"/>
              </a:spcAft>
              <a:buClr>
                <a:srgbClr val="000000"/>
              </a:buClr>
              <a:buSzPts val="4800"/>
              <a:buFont typeface="Arial"/>
              <a:buNone/>
              <a:defRPr b="0" i="0" sz="4800" u="none" cap="none" strike="noStrike">
                <a:solidFill>
                  <a:srgbClr val="AF2C2C"/>
                </a:solidFill>
                <a:latin typeface="Arial"/>
                <a:ea typeface="Arial"/>
                <a:cs typeface="Arial"/>
                <a:sym typeface="Arial"/>
              </a:defRPr>
            </a:lvl3pPr>
            <a:lvl4pPr lvl="3" marR="0" rtl="0" algn="l">
              <a:lnSpc>
                <a:spcPct val="90000"/>
              </a:lnSpc>
              <a:spcBef>
                <a:spcPts val="1000"/>
              </a:spcBef>
              <a:spcAft>
                <a:spcPts val="0"/>
              </a:spcAft>
              <a:buClr>
                <a:srgbClr val="000000"/>
              </a:buClr>
              <a:buSzPts val="4800"/>
              <a:buFont typeface="Arial"/>
              <a:buNone/>
              <a:defRPr b="0" i="0" sz="4800" u="none" cap="none" strike="noStrike">
                <a:solidFill>
                  <a:srgbClr val="AF2C2C"/>
                </a:solidFill>
                <a:latin typeface="Arial"/>
                <a:ea typeface="Arial"/>
                <a:cs typeface="Arial"/>
                <a:sym typeface="Arial"/>
              </a:defRPr>
            </a:lvl4pPr>
            <a:lvl5pPr lvl="4" marR="0" rtl="0" algn="l">
              <a:lnSpc>
                <a:spcPct val="90000"/>
              </a:lnSpc>
              <a:spcBef>
                <a:spcPts val="1000"/>
              </a:spcBef>
              <a:spcAft>
                <a:spcPts val="0"/>
              </a:spcAft>
              <a:buClr>
                <a:srgbClr val="000000"/>
              </a:buClr>
              <a:buSzPts val="4800"/>
              <a:buFont typeface="Arial"/>
              <a:buNone/>
              <a:defRPr b="0" i="0" sz="4800" u="none" cap="none" strike="noStrike">
                <a:solidFill>
                  <a:srgbClr val="AF2C2C"/>
                </a:solidFill>
                <a:latin typeface="Arial"/>
                <a:ea typeface="Arial"/>
                <a:cs typeface="Arial"/>
                <a:sym typeface="Arial"/>
              </a:defRPr>
            </a:lvl5pPr>
            <a:lvl6pPr lvl="5" marR="0" rtl="0" algn="l">
              <a:lnSpc>
                <a:spcPct val="90000"/>
              </a:lnSpc>
              <a:spcBef>
                <a:spcPts val="1000"/>
              </a:spcBef>
              <a:spcAft>
                <a:spcPts val="0"/>
              </a:spcAft>
              <a:buClr>
                <a:srgbClr val="000000"/>
              </a:buClr>
              <a:buSzPts val="4800"/>
              <a:buFont typeface="Arial"/>
              <a:buNone/>
              <a:defRPr b="0" i="0" sz="4800" u="none" cap="none" strike="noStrike">
                <a:solidFill>
                  <a:srgbClr val="AF2C2C"/>
                </a:solidFill>
                <a:latin typeface="Arial"/>
                <a:ea typeface="Arial"/>
                <a:cs typeface="Arial"/>
                <a:sym typeface="Arial"/>
              </a:defRPr>
            </a:lvl6pPr>
            <a:lvl7pPr lvl="6" marR="0" rtl="0" algn="l">
              <a:lnSpc>
                <a:spcPct val="90000"/>
              </a:lnSpc>
              <a:spcBef>
                <a:spcPts val="1000"/>
              </a:spcBef>
              <a:spcAft>
                <a:spcPts val="0"/>
              </a:spcAft>
              <a:buClr>
                <a:srgbClr val="000000"/>
              </a:buClr>
              <a:buSzPts val="4800"/>
              <a:buFont typeface="Arial"/>
              <a:buNone/>
              <a:defRPr b="0" i="0" sz="4800" u="none" cap="none" strike="noStrike">
                <a:solidFill>
                  <a:srgbClr val="AF2C2C"/>
                </a:solidFill>
                <a:latin typeface="Arial"/>
                <a:ea typeface="Arial"/>
                <a:cs typeface="Arial"/>
                <a:sym typeface="Arial"/>
              </a:defRPr>
            </a:lvl7pPr>
            <a:lvl8pPr lvl="7" marR="0" rtl="0" algn="l">
              <a:lnSpc>
                <a:spcPct val="90000"/>
              </a:lnSpc>
              <a:spcBef>
                <a:spcPts val="1000"/>
              </a:spcBef>
              <a:spcAft>
                <a:spcPts val="0"/>
              </a:spcAft>
              <a:buClr>
                <a:srgbClr val="000000"/>
              </a:buClr>
              <a:buSzPts val="4800"/>
              <a:buFont typeface="Arial"/>
              <a:buNone/>
              <a:defRPr b="0" i="0" sz="4800" u="none" cap="none" strike="noStrike">
                <a:solidFill>
                  <a:srgbClr val="AF2C2C"/>
                </a:solidFill>
                <a:latin typeface="Arial"/>
                <a:ea typeface="Arial"/>
                <a:cs typeface="Arial"/>
                <a:sym typeface="Arial"/>
              </a:defRPr>
            </a:lvl8pPr>
            <a:lvl9pPr lvl="8" marR="0" rtl="0" algn="l">
              <a:lnSpc>
                <a:spcPct val="90000"/>
              </a:lnSpc>
              <a:spcBef>
                <a:spcPts val="1000"/>
              </a:spcBef>
              <a:spcAft>
                <a:spcPts val="1000"/>
              </a:spcAft>
              <a:buClr>
                <a:srgbClr val="000000"/>
              </a:buClr>
              <a:buSzPts val="4800"/>
              <a:buFont typeface="Arial"/>
              <a:buNone/>
              <a:defRPr b="0" i="0" sz="4800" u="none" cap="none" strike="noStrike">
                <a:solidFill>
                  <a:srgbClr val="AF2C2C"/>
                </a:solidFill>
                <a:latin typeface="Arial"/>
                <a:ea typeface="Arial"/>
                <a:cs typeface="Arial"/>
                <a:sym typeface="Arial"/>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ofu" showMasterSp="0">
  <p:cSld name="TITLE_AND_BODY_3_6">
    <p:bg>
      <p:bgPr>
        <a:solidFill>
          <a:schemeClr val="lt1"/>
        </a:solidFill>
      </p:bgPr>
    </p:bg>
    <p:spTree>
      <p:nvGrpSpPr>
        <p:cNvPr id="664" name="Shape 664"/>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ofu 2" showMasterSp="0">
  <p:cSld name="TITLE_AND_BODY_3_7">
    <p:bg>
      <p:bgPr>
        <a:solidFill>
          <a:schemeClr val="lt1"/>
        </a:solidFill>
      </p:bgPr>
    </p:bg>
    <p:spTree>
      <p:nvGrpSpPr>
        <p:cNvPr id="665" name="Shape 665"/>
        <p:cNvGrpSpPr/>
        <p:nvPr/>
      </p:nvGrpSpPr>
      <p:grpSpPr>
        <a:xfrm>
          <a:off x="0" y="0"/>
          <a:ext cx="0" cy="0"/>
          <a:chOff x="0" y="0"/>
          <a:chExt cx="0" cy="0"/>
        </a:xfrm>
      </p:grpSpPr>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entered - 3 icons with circles" showMasterSp="0">
  <p:cSld name="3 icons_1">
    <p:bg>
      <p:bgPr>
        <a:solidFill>
          <a:srgbClr val="FFFFFF"/>
        </a:solidFill>
      </p:bgPr>
    </p:bg>
    <p:spTree>
      <p:nvGrpSpPr>
        <p:cNvPr id="666" name="Shape 666"/>
        <p:cNvGrpSpPr/>
        <p:nvPr/>
      </p:nvGrpSpPr>
      <p:grpSpPr>
        <a:xfrm>
          <a:off x="0" y="0"/>
          <a:ext cx="0" cy="0"/>
          <a:chOff x="0" y="0"/>
          <a:chExt cx="0" cy="0"/>
        </a:xfrm>
      </p:grpSpPr>
      <p:sp>
        <p:nvSpPr>
          <p:cNvPr id="667" name="Google Shape;667;p99"/>
          <p:cNvSpPr txBox="1"/>
          <p:nvPr>
            <p:ph idx="1" type="subTitle"/>
          </p:nvPr>
        </p:nvSpPr>
        <p:spPr>
          <a:xfrm>
            <a:off x="572563" y="568213"/>
            <a:ext cx="7996500" cy="211800"/>
          </a:xfrm>
          <a:prstGeom prst="rect">
            <a:avLst/>
          </a:prstGeom>
          <a:noFill/>
          <a:ln>
            <a:noFill/>
          </a:ln>
        </p:spPr>
        <p:txBody>
          <a:bodyPr anchorCtr="0" anchor="b" bIns="0" lIns="0" spcFirstLastPara="1" rIns="0" wrap="square" tIns="0">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1pPr>
            <a:lvl2pPr lvl="1"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2pPr>
            <a:lvl3pPr lvl="2"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IBM Plex Mono"/>
                <a:ea typeface="IBM Plex Mono"/>
                <a:cs typeface="IBM Plex Mono"/>
                <a:sym typeface="IBM Plex Mono"/>
              </a:defRPr>
            </a:lvl9pPr>
          </a:lstStyle>
          <a:p/>
        </p:txBody>
      </p:sp>
      <p:sp>
        <p:nvSpPr>
          <p:cNvPr id="668" name="Google Shape;668;p99"/>
          <p:cNvSpPr txBox="1"/>
          <p:nvPr>
            <p:ph type="title"/>
          </p:nvPr>
        </p:nvSpPr>
        <p:spPr>
          <a:xfrm>
            <a:off x="573788" y="914400"/>
            <a:ext cx="7996500" cy="4317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2100"/>
              <a:buFont typeface="Arial"/>
              <a:buNone/>
              <a:defRPr b="0" i="0" sz="2100" u="none" cap="none" strike="noStrike">
                <a:solidFill>
                  <a:schemeClr val="dk1"/>
                </a:solidFill>
                <a:latin typeface="Poppins SemiBold"/>
                <a:ea typeface="Poppins SemiBold"/>
                <a:cs typeface="Poppins SemiBold"/>
                <a:sym typeface="Poppins SemiBold"/>
              </a:defRPr>
            </a:lvl1pPr>
            <a:lvl2pPr lvl="1"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rgbClr val="000000"/>
              </a:buClr>
              <a:buSzPts val="2500"/>
              <a:buFont typeface="Arial"/>
              <a:buNone/>
              <a:defRPr b="0" i="0" sz="25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Z" showMasterSp="0">
  <p:cSld name="Blank Z">
    <p:spTree>
      <p:nvGrpSpPr>
        <p:cNvPr id="669" name="Shape 669"/>
        <p:cNvGrpSpPr/>
        <p:nvPr/>
      </p:nvGrpSpPr>
      <p:grpSpPr>
        <a:xfrm>
          <a:off x="0" y="0"/>
          <a:ext cx="0" cy="0"/>
          <a:chOff x="0" y="0"/>
          <a:chExt cx="0" cy="0"/>
        </a:xfrm>
      </p:grpSpPr>
      <p:sp>
        <p:nvSpPr>
          <p:cNvPr id="670" name="Google Shape;670;p100"/>
          <p:cNvSpPr/>
          <p:nvPr/>
        </p:nvSpPr>
        <p:spPr>
          <a:xfrm>
            <a:off x="4402804" y="4717119"/>
            <a:ext cx="338418" cy="241894"/>
          </a:xfrm>
          <a:custGeom>
            <a:rect b="b" l="l" r="r" t="t"/>
            <a:pathLst>
              <a:path extrusionOk="0" h="21588" w="21600">
                <a:moveTo>
                  <a:pt x="4770" y="0"/>
                </a:moveTo>
                <a:cubicBezTo>
                  <a:pt x="4770" y="2139"/>
                  <a:pt x="6012" y="3878"/>
                  <a:pt x="7548" y="3878"/>
                </a:cubicBezTo>
                <a:cubicBezTo>
                  <a:pt x="9083" y="3878"/>
                  <a:pt x="10324" y="2139"/>
                  <a:pt x="10324" y="0"/>
                </a:cubicBezTo>
                <a:lnTo>
                  <a:pt x="4770" y="0"/>
                </a:lnTo>
                <a:close/>
                <a:moveTo>
                  <a:pt x="11259" y="0"/>
                </a:moveTo>
                <a:lnTo>
                  <a:pt x="11259" y="9404"/>
                </a:lnTo>
                <a:lnTo>
                  <a:pt x="16829" y="0"/>
                </a:lnTo>
                <a:lnTo>
                  <a:pt x="11259" y="0"/>
                </a:lnTo>
                <a:close/>
                <a:moveTo>
                  <a:pt x="10324" y="3368"/>
                </a:moveTo>
                <a:lnTo>
                  <a:pt x="4770" y="12772"/>
                </a:lnTo>
                <a:lnTo>
                  <a:pt x="10324" y="12772"/>
                </a:lnTo>
                <a:lnTo>
                  <a:pt x="10324" y="3368"/>
                </a:lnTo>
                <a:close/>
                <a:moveTo>
                  <a:pt x="14046" y="8848"/>
                </a:moveTo>
                <a:cubicBezTo>
                  <a:pt x="12507" y="8848"/>
                  <a:pt x="11259" y="10588"/>
                  <a:pt x="11259" y="12727"/>
                </a:cubicBezTo>
                <a:lnTo>
                  <a:pt x="16829" y="12727"/>
                </a:lnTo>
                <a:cubicBezTo>
                  <a:pt x="16829" y="10588"/>
                  <a:pt x="15581" y="8848"/>
                  <a:pt x="14046" y="8848"/>
                </a:cubicBezTo>
                <a:close/>
                <a:moveTo>
                  <a:pt x="11674" y="15788"/>
                </a:moveTo>
                <a:lnTo>
                  <a:pt x="11674" y="18082"/>
                </a:lnTo>
                <a:cubicBezTo>
                  <a:pt x="11442" y="17708"/>
                  <a:pt x="11105" y="17494"/>
                  <a:pt x="10745" y="17500"/>
                </a:cubicBezTo>
                <a:cubicBezTo>
                  <a:pt x="10016" y="17500"/>
                  <a:pt x="9348" y="18285"/>
                  <a:pt x="9348" y="19530"/>
                </a:cubicBezTo>
                <a:cubicBezTo>
                  <a:pt x="9348" y="20763"/>
                  <a:pt x="10029" y="21554"/>
                  <a:pt x="10740" y="21547"/>
                </a:cubicBezTo>
                <a:cubicBezTo>
                  <a:pt x="11105" y="21554"/>
                  <a:pt x="11446" y="21328"/>
                  <a:pt x="11674" y="20936"/>
                </a:cubicBezTo>
                <a:lnTo>
                  <a:pt x="11674" y="21475"/>
                </a:lnTo>
                <a:lnTo>
                  <a:pt x="12268" y="21475"/>
                </a:lnTo>
                <a:lnTo>
                  <a:pt x="12268" y="15788"/>
                </a:lnTo>
                <a:lnTo>
                  <a:pt x="11674" y="15788"/>
                </a:lnTo>
                <a:close/>
                <a:moveTo>
                  <a:pt x="19002" y="15788"/>
                </a:moveTo>
                <a:lnTo>
                  <a:pt x="19002" y="21486"/>
                </a:lnTo>
                <a:lnTo>
                  <a:pt x="19594" y="21486"/>
                </a:lnTo>
                <a:lnTo>
                  <a:pt x="19594" y="20479"/>
                </a:lnTo>
                <a:lnTo>
                  <a:pt x="20064" y="19750"/>
                </a:lnTo>
                <a:lnTo>
                  <a:pt x="20932" y="21486"/>
                </a:lnTo>
                <a:lnTo>
                  <a:pt x="21600" y="21486"/>
                </a:lnTo>
                <a:lnTo>
                  <a:pt x="20484" y="19253"/>
                </a:lnTo>
                <a:lnTo>
                  <a:pt x="21568" y="17579"/>
                </a:lnTo>
                <a:lnTo>
                  <a:pt x="20854" y="17579"/>
                </a:lnTo>
                <a:lnTo>
                  <a:pt x="19594" y="19524"/>
                </a:lnTo>
                <a:lnTo>
                  <a:pt x="19594" y="15788"/>
                </a:lnTo>
                <a:lnTo>
                  <a:pt x="19002" y="15788"/>
                </a:lnTo>
                <a:close/>
                <a:moveTo>
                  <a:pt x="4245" y="17496"/>
                </a:moveTo>
                <a:cubicBezTo>
                  <a:pt x="3454" y="17515"/>
                  <a:pt x="2827" y="18429"/>
                  <a:pt x="2840" y="19528"/>
                </a:cubicBezTo>
                <a:cubicBezTo>
                  <a:pt x="2840" y="20689"/>
                  <a:pt x="3445" y="21554"/>
                  <a:pt x="4381" y="21554"/>
                </a:cubicBezTo>
                <a:cubicBezTo>
                  <a:pt x="4928" y="21554"/>
                  <a:pt x="5278" y="21283"/>
                  <a:pt x="5530" y="20921"/>
                </a:cubicBezTo>
                <a:lnTo>
                  <a:pt x="5150" y="20345"/>
                </a:lnTo>
                <a:cubicBezTo>
                  <a:pt x="4942" y="20622"/>
                  <a:pt x="4663" y="20762"/>
                  <a:pt x="4376" y="20756"/>
                </a:cubicBezTo>
                <a:cubicBezTo>
                  <a:pt x="3877" y="20756"/>
                  <a:pt x="3596" y="20400"/>
                  <a:pt x="3512" y="19841"/>
                </a:cubicBezTo>
                <a:lnTo>
                  <a:pt x="5702" y="19841"/>
                </a:lnTo>
                <a:cubicBezTo>
                  <a:pt x="5747" y="18478"/>
                  <a:pt x="5220" y="17496"/>
                  <a:pt x="4293" y="17496"/>
                </a:cubicBezTo>
                <a:lnTo>
                  <a:pt x="4245" y="17496"/>
                </a:lnTo>
                <a:close/>
                <a:moveTo>
                  <a:pt x="7548" y="17496"/>
                </a:moveTo>
                <a:cubicBezTo>
                  <a:pt x="6843" y="17496"/>
                  <a:pt x="6249" y="18137"/>
                  <a:pt x="6249" y="19204"/>
                </a:cubicBezTo>
                <a:lnTo>
                  <a:pt x="6249" y="21486"/>
                </a:lnTo>
                <a:lnTo>
                  <a:pt x="6856" y="21486"/>
                </a:lnTo>
                <a:lnTo>
                  <a:pt x="6856" y="19304"/>
                </a:lnTo>
                <a:cubicBezTo>
                  <a:pt x="6856" y="18662"/>
                  <a:pt x="7120" y="18279"/>
                  <a:pt x="7569" y="18279"/>
                </a:cubicBezTo>
                <a:cubicBezTo>
                  <a:pt x="8018" y="18279"/>
                  <a:pt x="8242" y="18662"/>
                  <a:pt x="8242" y="19304"/>
                </a:cubicBezTo>
                <a:lnTo>
                  <a:pt x="8242" y="21486"/>
                </a:lnTo>
                <a:lnTo>
                  <a:pt x="8846" y="21486"/>
                </a:lnTo>
                <a:lnTo>
                  <a:pt x="8846" y="19204"/>
                </a:lnTo>
                <a:cubicBezTo>
                  <a:pt x="8846" y="18143"/>
                  <a:pt x="8252" y="17496"/>
                  <a:pt x="7548" y="17496"/>
                </a:cubicBezTo>
                <a:close/>
                <a:moveTo>
                  <a:pt x="14223" y="17496"/>
                </a:moveTo>
                <a:cubicBezTo>
                  <a:pt x="13442" y="17515"/>
                  <a:pt x="12818" y="18429"/>
                  <a:pt x="12831" y="19528"/>
                </a:cubicBezTo>
                <a:cubicBezTo>
                  <a:pt x="12831" y="20689"/>
                  <a:pt x="13433" y="21554"/>
                  <a:pt x="14364" y="21554"/>
                </a:cubicBezTo>
                <a:cubicBezTo>
                  <a:pt x="14904" y="21554"/>
                  <a:pt x="15255" y="21283"/>
                  <a:pt x="15506" y="20921"/>
                </a:cubicBezTo>
                <a:lnTo>
                  <a:pt x="15124" y="20345"/>
                </a:lnTo>
                <a:cubicBezTo>
                  <a:pt x="14922" y="20622"/>
                  <a:pt x="14645" y="20762"/>
                  <a:pt x="14360" y="20756"/>
                </a:cubicBezTo>
                <a:cubicBezTo>
                  <a:pt x="13863" y="20756"/>
                  <a:pt x="13577" y="20400"/>
                  <a:pt x="13494" y="19841"/>
                </a:cubicBezTo>
                <a:lnTo>
                  <a:pt x="15677" y="19841"/>
                </a:lnTo>
                <a:cubicBezTo>
                  <a:pt x="15721" y="18478"/>
                  <a:pt x="15199" y="17496"/>
                  <a:pt x="14276" y="17496"/>
                </a:cubicBezTo>
                <a:lnTo>
                  <a:pt x="14223" y="17496"/>
                </a:lnTo>
                <a:close/>
                <a:moveTo>
                  <a:pt x="17283" y="17500"/>
                </a:moveTo>
                <a:cubicBezTo>
                  <a:pt x="16621" y="17494"/>
                  <a:pt x="16197" y="18070"/>
                  <a:pt x="16197" y="18688"/>
                </a:cubicBezTo>
                <a:cubicBezTo>
                  <a:pt x="16197" y="19491"/>
                  <a:pt x="16691" y="19714"/>
                  <a:pt x="17168" y="19856"/>
                </a:cubicBezTo>
                <a:cubicBezTo>
                  <a:pt x="17525" y="19955"/>
                  <a:pt x="17847" y="20024"/>
                  <a:pt x="17847" y="20339"/>
                </a:cubicBezTo>
                <a:cubicBezTo>
                  <a:pt x="17847" y="20611"/>
                  <a:pt x="17675" y="20857"/>
                  <a:pt x="17336" y="20857"/>
                </a:cubicBezTo>
                <a:cubicBezTo>
                  <a:pt x="17040" y="20870"/>
                  <a:pt x="16762" y="20646"/>
                  <a:pt x="16617" y="20282"/>
                </a:cubicBezTo>
                <a:lnTo>
                  <a:pt x="16078" y="20671"/>
                </a:lnTo>
                <a:cubicBezTo>
                  <a:pt x="16316" y="21252"/>
                  <a:pt x="16722" y="21588"/>
                  <a:pt x="17318" y="21588"/>
                </a:cubicBezTo>
                <a:cubicBezTo>
                  <a:pt x="18116" y="21600"/>
                  <a:pt x="18451" y="20870"/>
                  <a:pt x="18451" y="20326"/>
                </a:cubicBezTo>
                <a:cubicBezTo>
                  <a:pt x="18451" y="19510"/>
                  <a:pt x="17926" y="19300"/>
                  <a:pt x="17467" y="19158"/>
                </a:cubicBezTo>
                <a:cubicBezTo>
                  <a:pt x="17057" y="19034"/>
                  <a:pt x="16801" y="18959"/>
                  <a:pt x="16801" y="18675"/>
                </a:cubicBezTo>
                <a:cubicBezTo>
                  <a:pt x="16801" y="18422"/>
                  <a:pt x="16965" y="18199"/>
                  <a:pt x="17287" y="18199"/>
                </a:cubicBezTo>
                <a:cubicBezTo>
                  <a:pt x="17539" y="18187"/>
                  <a:pt x="17776" y="18361"/>
                  <a:pt x="17917" y="18652"/>
                </a:cubicBezTo>
                <a:lnTo>
                  <a:pt x="18417" y="18269"/>
                </a:lnTo>
                <a:cubicBezTo>
                  <a:pt x="18192" y="17793"/>
                  <a:pt x="17803" y="17500"/>
                  <a:pt x="17283" y="17500"/>
                </a:cubicBezTo>
                <a:close/>
                <a:moveTo>
                  <a:pt x="39" y="17608"/>
                </a:moveTo>
                <a:lnTo>
                  <a:pt x="39" y="18351"/>
                </a:lnTo>
                <a:lnTo>
                  <a:pt x="1680" y="18351"/>
                </a:lnTo>
                <a:lnTo>
                  <a:pt x="0" y="20741"/>
                </a:lnTo>
                <a:lnTo>
                  <a:pt x="0" y="21509"/>
                </a:lnTo>
                <a:lnTo>
                  <a:pt x="2486" y="21509"/>
                </a:lnTo>
                <a:lnTo>
                  <a:pt x="2486" y="20758"/>
                </a:lnTo>
                <a:lnTo>
                  <a:pt x="778" y="20758"/>
                </a:lnTo>
                <a:lnTo>
                  <a:pt x="2463" y="18370"/>
                </a:lnTo>
                <a:lnTo>
                  <a:pt x="2463" y="17608"/>
                </a:lnTo>
                <a:lnTo>
                  <a:pt x="39" y="17608"/>
                </a:lnTo>
                <a:close/>
                <a:moveTo>
                  <a:pt x="4307" y="18275"/>
                </a:moveTo>
                <a:cubicBezTo>
                  <a:pt x="4762" y="18275"/>
                  <a:pt x="4986" y="18661"/>
                  <a:pt x="5044" y="19189"/>
                </a:cubicBezTo>
                <a:lnTo>
                  <a:pt x="3512" y="19189"/>
                </a:lnTo>
                <a:cubicBezTo>
                  <a:pt x="3591" y="18606"/>
                  <a:pt x="3883" y="18275"/>
                  <a:pt x="4307" y="18275"/>
                </a:cubicBezTo>
                <a:close/>
                <a:moveTo>
                  <a:pt x="14288" y="18275"/>
                </a:moveTo>
                <a:cubicBezTo>
                  <a:pt x="14741" y="18275"/>
                  <a:pt x="14966" y="18661"/>
                  <a:pt x="15023" y="19189"/>
                </a:cubicBezTo>
                <a:lnTo>
                  <a:pt x="13498" y="19189"/>
                </a:lnTo>
                <a:cubicBezTo>
                  <a:pt x="13577" y="18606"/>
                  <a:pt x="13867" y="18275"/>
                  <a:pt x="14288" y="18275"/>
                </a:cubicBezTo>
                <a:close/>
                <a:moveTo>
                  <a:pt x="10796" y="18322"/>
                </a:moveTo>
                <a:cubicBezTo>
                  <a:pt x="11283" y="18303"/>
                  <a:pt x="11693" y="18837"/>
                  <a:pt x="11706" y="19524"/>
                </a:cubicBezTo>
                <a:cubicBezTo>
                  <a:pt x="11706" y="20223"/>
                  <a:pt x="11333" y="20794"/>
                  <a:pt x="10823" y="20794"/>
                </a:cubicBezTo>
                <a:cubicBezTo>
                  <a:pt x="10341" y="20794"/>
                  <a:pt x="9954" y="20260"/>
                  <a:pt x="9941" y="19592"/>
                </a:cubicBezTo>
                <a:cubicBezTo>
                  <a:pt x="9928" y="18911"/>
                  <a:pt x="10305" y="18340"/>
                  <a:pt x="10796" y="18322"/>
                </a:cubicBezTo>
                <a:close/>
              </a:path>
            </a:pathLst>
          </a:custGeom>
          <a:solidFill>
            <a:srgbClr val="03363E"/>
          </a:solidFill>
          <a:ln>
            <a:noFill/>
          </a:ln>
        </p:spPr>
        <p:txBody>
          <a:bodyPr anchorCtr="0" anchor="ctr" bIns="17275" lIns="17275" spcFirstLastPara="1" rIns="17275" wrap="square" tIns="17275">
            <a:noAutofit/>
          </a:bodyPr>
          <a:lstStyle/>
          <a:p>
            <a:pPr indent="0" lvl="0" marL="0" marR="0" rtl="0" algn="l">
              <a:lnSpc>
                <a:spcPct val="93000"/>
              </a:lnSpc>
              <a:spcBef>
                <a:spcPts val="0"/>
              </a:spcBef>
              <a:spcAft>
                <a:spcPts val="0"/>
              </a:spcAft>
              <a:buClr>
                <a:srgbClr val="000000"/>
              </a:buClr>
              <a:buSzPts val="800"/>
              <a:buFont typeface="Questrial"/>
              <a:buNone/>
            </a:pPr>
            <a:r>
              <a:t/>
            </a:r>
            <a:endParaRPr b="0" i="0" sz="800" u="none" cap="none" strike="noStrike">
              <a:solidFill>
                <a:srgbClr val="FFFFFF"/>
              </a:solidFill>
              <a:latin typeface="Questrial"/>
              <a:ea typeface="Questrial"/>
              <a:cs typeface="Questrial"/>
              <a:sym typeface="Quest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no logo - White" showMasterSp="0">
  <p:cSld name="White Subtitle without logo">
    <p:bg>
      <p:bgPr>
        <a:solidFill>
          <a:srgbClr val="FFFFFF"/>
        </a:solidFill>
      </p:bgPr>
    </p:bg>
    <p:spTree>
      <p:nvGrpSpPr>
        <p:cNvPr id="671" name="Shape 671"/>
        <p:cNvGrpSpPr/>
        <p:nvPr/>
      </p:nvGrpSpPr>
      <p:grpSpPr>
        <a:xfrm>
          <a:off x="0" y="0"/>
          <a:ext cx="0" cy="0"/>
          <a:chOff x="0" y="0"/>
          <a:chExt cx="0" cy="0"/>
        </a:xfrm>
      </p:grpSpPr>
      <p:sp>
        <p:nvSpPr>
          <p:cNvPr id="672" name="Google Shape;672;p101"/>
          <p:cNvSpPr txBox="1"/>
          <p:nvPr>
            <p:ph type="title"/>
          </p:nvPr>
        </p:nvSpPr>
        <p:spPr>
          <a:xfrm>
            <a:off x="572588" y="305213"/>
            <a:ext cx="8004600" cy="264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84" Type="http://schemas.openxmlformats.org/officeDocument/2006/relationships/slideLayout" Target="../slideLayouts/slideLayout95.xml"/><Relationship Id="rId83" Type="http://schemas.openxmlformats.org/officeDocument/2006/relationships/slideLayout" Target="../slideLayouts/slideLayout94.xml"/><Relationship Id="rId42" Type="http://schemas.openxmlformats.org/officeDocument/2006/relationships/slideLayout" Target="../slideLayouts/slideLayout53.xml"/><Relationship Id="rId86" Type="http://schemas.openxmlformats.org/officeDocument/2006/relationships/slideLayout" Target="../slideLayouts/slideLayout97.xml"/><Relationship Id="rId41" Type="http://schemas.openxmlformats.org/officeDocument/2006/relationships/slideLayout" Target="../slideLayouts/slideLayout52.xml"/><Relationship Id="rId85" Type="http://schemas.openxmlformats.org/officeDocument/2006/relationships/slideLayout" Target="../slideLayouts/slideLayout96.xml"/><Relationship Id="rId44" Type="http://schemas.openxmlformats.org/officeDocument/2006/relationships/slideLayout" Target="../slideLayouts/slideLayout55.xml"/><Relationship Id="rId88" Type="http://schemas.openxmlformats.org/officeDocument/2006/relationships/slideLayout" Target="../slideLayouts/slideLayout99.xml"/><Relationship Id="rId43" Type="http://schemas.openxmlformats.org/officeDocument/2006/relationships/slideLayout" Target="../slideLayouts/slideLayout54.xml"/><Relationship Id="rId87" Type="http://schemas.openxmlformats.org/officeDocument/2006/relationships/slideLayout" Target="../slideLayouts/slideLayout98.xml"/><Relationship Id="rId46" Type="http://schemas.openxmlformats.org/officeDocument/2006/relationships/slideLayout" Target="../slideLayouts/slideLayout57.xml"/><Relationship Id="rId45" Type="http://schemas.openxmlformats.org/officeDocument/2006/relationships/slideLayout" Target="../slideLayouts/slideLayout56.xml"/><Relationship Id="rId89" Type="http://schemas.openxmlformats.org/officeDocument/2006/relationships/slideLayout" Target="../slideLayouts/slideLayout100.xml"/><Relationship Id="rId80" Type="http://schemas.openxmlformats.org/officeDocument/2006/relationships/slideLayout" Target="../slideLayouts/slideLayout91.xml"/><Relationship Id="rId82" Type="http://schemas.openxmlformats.org/officeDocument/2006/relationships/slideLayout" Target="../slideLayouts/slideLayout93.xml"/><Relationship Id="rId81" Type="http://schemas.openxmlformats.org/officeDocument/2006/relationships/slideLayout" Target="../slideLayouts/slideLayout9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48" Type="http://schemas.openxmlformats.org/officeDocument/2006/relationships/slideLayout" Target="../slideLayouts/slideLayout59.xml"/><Relationship Id="rId47" Type="http://schemas.openxmlformats.org/officeDocument/2006/relationships/slideLayout" Target="../slideLayouts/slideLayout58.xml"/><Relationship Id="rId49" Type="http://schemas.openxmlformats.org/officeDocument/2006/relationships/slideLayout" Target="../slideLayouts/slideLayout6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73" Type="http://schemas.openxmlformats.org/officeDocument/2006/relationships/slideLayout" Target="../slideLayouts/slideLayout84.xml"/><Relationship Id="rId72" Type="http://schemas.openxmlformats.org/officeDocument/2006/relationships/slideLayout" Target="../slideLayouts/slideLayout83.xml"/><Relationship Id="rId31" Type="http://schemas.openxmlformats.org/officeDocument/2006/relationships/slideLayout" Target="../slideLayouts/slideLayout42.xml"/><Relationship Id="rId75" Type="http://schemas.openxmlformats.org/officeDocument/2006/relationships/slideLayout" Target="../slideLayouts/slideLayout86.xml"/><Relationship Id="rId30" Type="http://schemas.openxmlformats.org/officeDocument/2006/relationships/slideLayout" Target="../slideLayouts/slideLayout41.xml"/><Relationship Id="rId74" Type="http://schemas.openxmlformats.org/officeDocument/2006/relationships/slideLayout" Target="../slideLayouts/slideLayout85.xml"/><Relationship Id="rId33" Type="http://schemas.openxmlformats.org/officeDocument/2006/relationships/slideLayout" Target="../slideLayouts/slideLayout44.xml"/><Relationship Id="rId77" Type="http://schemas.openxmlformats.org/officeDocument/2006/relationships/slideLayout" Target="../slideLayouts/slideLayout88.xml"/><Relationship Id="rId32" Type="http://schemas.openxmlformats.org/officeDocument/2006/relationships/slideLayout" Target="../slideLayouts/slideLayout43.xml"/><Relationship Id="rId76" Type="http://schemas.openxmlformats.org/officeDocument/2006/relationships/slideLayout" Target="../slideLayouts/slideLayout87.xml"/><Relationship Id="rId35" Type="http://schemas.openxmlformats.org/officeDocument/2006/relationships/slideLayout" Target="../slideLayouts/slideLayout46.xml"/><Relationship Id="rId79" Type="http://schemas.openxmlformats.org/officeDocument/2006/relationships/slideLayout" Target="../slideLayouts/slideLayout90.xml"/><Relationship Id="rId34" Type="http://schemas.openxmlformats.org/officeDocument/2006/relationships/slideLayout" Target="../slideLayouts/slideLayout45.xml"/><Relationship Id="rId78" Type="http://schemas.openxmlformats.org/officeDocument/2006/relationships/slideLayout" Target="../slideLayouts/slideLayout89.xml"/><Relationship Id="rId71" Type="http://schemas.openxmlformats.org/officeDocument/2006/relationships/slideLayout" Target="../slideLayouts/slideLayout82.xml"/><Relationship Id="rId70" Type="http://schemas.openxmlformats.org/officeDocument/2006/relationships/slideLayout" Target="../slideLayouts/slideLayout81.xml"/><Relationship Id="rId37" Type="http://schemas.openxmlformats.org/officeDocument/2006/relationships/slideLayout" Target="../slideLayouts/slideLayout48.xml"/><Relationship Id="rId36" Type="http://schemas.openxmlformats.org/officeDocument/2006/relationships/slideLayout" Target="../slideLayouts/slideLayout47.xml"/><Relationship Id="rId39" Type="http://schemas.openxmlformats.org/officeDocument/2006/relationships/slideLayout" Target="../slideLayouts/slideLayout50.xml"/><Relationship Id="rId38" Type="http://schemas.openxmlformats.org/officeDocument/2006/relationships/slideLayout" Target="../slideLayouts/slideLayout49.xml"/><Relationship Id="rId62" Type="http://schemas.openxmlformats.org/officeDocument/2006/relationships/slideLayout" Target="../slideLayouts/slideLayout73.xml"/><Relationship Id="rId61" Type="http://schemas.openxmlformats.org/officeDocument/2006/relationships/slideLayout" Target="../slideLayouts/slideLayout72.xml"/><Relationship Id="rId20" Type="http://schemas.openxmlformats.org/officeDocument/2006/relationships/slideLayout" Target="../slideLayouts/slideLayout31.xml"/><Relationship Id="rId64" Type="http://schemas.openxmlformats.org/officeDocument/2006/relationships/slideLayout" Target="../slideLayouts/slideLayout75.xml"/><Relationship Id="rId63" Type="http://schemas.openxmlformats.org/officeDocument/2006/relationships/slideLayout" Target="../slideLayouts/slideLayout74.xml"/><Relationship Id="rId22" Type="http://schemas.openxmlformats.org/officeDocument/2006/relationships/slideLayout" Target="../slideLayouts/slideLayout33.xml"/><Relationship Id="rId66" Type="http://schemas.openxmlformats.org/officeDocument/2006/relationships/slideLayout" Target="../slideLayouts/slideLayout77.xml"/><Relationship Id="rId21" Type="http://schemas.openxmlformats.org/officeDocument/2006/relationships/slideLayout" Target="../slideLayouts/slideLayout32.xml"/><Relationship Id="rId65" Type="http://schemas.openxmlformats.org/officeDocument/2006/relationships/slideLayout" Target="../slideLayouts/slideLayout76.xml"/><Relationship Id="rId24" Type="http://schemas.openxmlformats.org/officeDocument/2006/relationships/slideLayout" Target="../slideLayouts/slideLayout35.xml"/><Relationship Id="rId68" Type="http://schemas.openxmlformats.org/officeDocument/2006/relationships/slideLayout" Target="../slideLayouts/slideLayout79.xml"/><Relationship Id="rId23" Type="http://schemas.openxmlformats.org/officeDocument/2006/relationships/slideLayout" Target="../slideLayouts/slideLayout34.xml"/><Relationship Id="rId67" Type="http://schemas.openxmlformats.org/officeDocument/2006/relationships/slideLayout" Target="../slideLayouts/slideLayout78.xml"/><Relationship Id="rId60" Type="http://schemas.openxmlformats.org/officeDocument/2006/relationships/slideLayout" Target="../slideLayouts/slideLayout71.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69" Type="http://schemas.openxmlformats.org/officeDocument/2006/relationships/slideLayout" Target="../slideLayouts/slideLayout80.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29" Type="http://schemas.openxmlformats.org/officeDocument/2006/relationships/slideLayout" Target="../slideLayouts/slideLayout40.xml"/><Relationship Id="rId51" Type="http://schemas.openxmlformats.org/officeDocument/2006/relationships/slideLayout" Target="../slideLayouts/slideLayout62.xml"/><Relationship Id="rId95" Type="http://schemas.openxmlformats.org/officeDocument/2006/relationships/theme" Target="../theme/theme3.xml"/><Relationship Id="rId50" Type="http://schemas.openxmlformats.org/officeDocument/2006/relationships/slideLayout" Target="../slideLayouts/slideLayout61.xml"/><Relationship Id="rId94" Type="http://schemas.openxmlformats.org/officeDocument/2006/relationships/slideLayout" Target="../slideLayouts/slideLayout105.xml"/><Relationship Id="rId53" Type="http://schemas.openxmlformats.org/officeDocument/2006/relationships/slideLayout" Target="../slideLayouts/slideLayout64.xml"/><Relationship Id="rId52" Type="http://schemas.openxmlformats.org/officeDocument/2006/relationships/slideLayout" Target="../slideLayouts/slideLayout63.xml"/><Relationship Id="rId11" Type="http://schemas.openxmlformats.org/officeDocument/2006/relationships/slideLayout" Target="../slideLayouts/slideLayout22.xml"/><Relationship Id="rId55" Type="http://schemas.openxmlformats.org/officeDocument/2006/relationships/slideLayout" Target="../slideLayouts/slideLayout66.xml"/><Relationship Id="rId10" Type="http://schemas.openxmlformats.org/officeDocument/2006/relationships/slideLayout" Target="../slideLayouts/slideLayout21.xml"/><Relationship Id="rId54" Type="http://schemas.openxmlformats.org/officeDocument/2006/relationships/slideLayout" Target="../slideLayouts/slideLayout65.xml"/><Relationship Id="rId13" Type="http://schemas.openxmlformats.org/officeDocument/2006/relationships/slideLayout" Target="../slideLayouts/slideLayout24.xml"/><Relationship Id="rId57" Type="http://schemas.openxmlformats.org/officeDocument/2006/relationships/slideLayout" Target="../slideLayouts/slideLayout68.xml"/><Relationship Id="rId12" Type="http://schemas.openxmlformats.org/officeDocument/2006/relationships/slideLayout" Target="../slideLayouts/slideLayout23.xml"/><Relationship Id="rId56" Type="http://schemas.openxmlformats.org/officeDocument/2006/relationships/slideLayout" Target="../slideLayouts/slideLayout67.xml"/><Relationship Id="rId91" Type="http://schemas.openxmlformats.org/officeDocument/2006/relationships/slideLayout" Target="../slideLayouts/slideLayout102.xml"/><Relationship Id="rId90" Type="http://schemas.openxmlformats.org/officeDocument/2006/relationships/slideLayout" Target="../slideLayouts/slideLayout101.xml"/><Relationship Id="rId93" Type="http://schemas.openxmlformats.org/officeDocument/2006/relationships/slideLayout" Target="../slideLayouts/slideLayout104.xml"/><Relationship Id="rId92" Type="http://schemas.openxmlformats.org/officeDocument/2006/relationships/slideLayout" Target="../slideLayouts/slideLayout103.xml"/><Relationship Id="rId15" Type="http://schemas.openxmlformats.org/officeDocument/2006/relationships/slideLayout" Target="../slideLayouts/slideLayout26.xml"/><Relationship Id="rId59" Type="http://schemas.openxmlformats.org/officeDocument/2006/relationships/slideLayout" Target="../slideLayouts/slideLayout70.xml"/><Relationship Id="rId14" Type="http://schemas.openxmlformats.org/officeDocument/2006/relationships/slideLayout" Target="../slideLayouts/slideLayout25.xml"/><Relationship Id="rId58" Type="http://schemas.openxmlformats.org/officeDocument/2006/relationships/slideLayout" Target="../slideLayouts/slideLayout6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145.xml"/><Relationship Id="rId42" Type="http://schemas.openxmlformats.org/officeDocument/2006/relationships/slideLayout" Target="../slideLayouts/slideLayout147.xml"/><Relationship Id="rId41" Type="http://schemas.openxmlformats.org/officeDocument/2006/relationships/slideLayout" Target="../slideLayouts/slideLayout146.xml"/><Relationship Id="rId44" Type="http://schemas.openxmlformats.org/officeDocument/2006/relationships/slideLayout" Target="../slideLayouts/slideLayout149.xml"/><Relationship Id="rId43" Type="http://schemas.openxmlformats.org/officeDocument/2006/relationships/slideLayout" Target="../slideLayouts/slideLayout148.xml"/><Relationship Id="rId46" Type="http://schemas.openxmlformats.org/officeDocument/2006/relationships/slideLayout" Target="../slideLayouts/slideLayout151.xml"/><Relationship Id="rId45" Type="http://schemas.openxmlformats.org/officeDocument/2006/relationships/slideLayout" Target="../slideLayouts/slideLayout150.xml"/><Relationship Id="rId48" Type="http://schemas.openxmlformats.org/officeDocument/2006/relationships/slideLayout" Target="../slideLayouts/slideLayout153.xml"/><Relationship Id="rId47" Type="http://schemas.openxmlformats.org/officeDocument/2006/relationships/slideLayout" Target="../slideLayouts/slideLayout152.xml"/><Relationship Id="rId49" Type="http://schemas.openxmlformats.org/officeDocument/2006/relationships/slideLayout" Target="../slideLayouts/slideLayout154.xml"/><Relationship Id="rId31" Type="http://schemas.openxmlformats.org/officeDocument/2006/relationships/slideLayout" Target="../slideLayouts/slideLayout136.xml"/><Relationship Id="rId30" Type="http://schemas.openxmlformats.org/officeDocument/2006/relationships/slideLayout" Target="../slideLayouts/slideLayout135.xml"/><Relationship Id="rId33" Type="http://schemas.openxmlformats.org/officeDocument/2006/relationships/slideLayout" Target="../slideLayouts/slideLayout138.xml"/><Relationship Id="rId32" Type="http://schemas.openxmlformats.org/officeDocument/2006/relationships/slideLayout" Target="../slideLayouts/slideLayout137.xml"/><Relationship Id="rId35" Type="http://schemas.openxmlformats.org/officeDocument/2006/relationships/slideLayout" Target="../slideLayouts/slideLayout140.xml"/><Relationship Id="rId34" Type="http://schemas.openxmlformats.org/officeDocument/2006/relationships/slideLayout" Target="../slideLayouts/slideLayout139.xml"/><Relationship Id="rId37" Type="http://schemas.openxmlformats.org/officeDocument/2006/relationships/slideLayout" Target="../slideLayouts/slideLayout142.xml"/><Relationship Id="rId36" Type="http://schemas.openxmlformats.org/officeDocument/2006/relationships/slideLayout" Target="../slideLayouts/slideLayout141.xml"/><Relationship Id="rId39" Type="http://schemas.openxmlformats.org/officeDocument/2006/relationships/slideLayout" Target="../slideLayouts/slideLayout144.xml"/><Relationship Id="rId38" Type="http://schemas.openxmlformats.org/officeDocument/2006/relationships/slideLayout" Target="../slideLayouts/slideLayout143.xml"/><Relationship Id="rId20" Type="http://schemas.openxmlformats.org/officeDocument/2006/relationships/slideLayout" Target="../slideLayouts/slideLayout125.xml"/><Relationship Id="rId22" Type="http://schemas.openxmlformats.org/officeDocument/2006/relationships/slideLayout" Target="../slideLayouts/slideLayout127.xml"/><Relationship Id="rId21" Type="http://schemas.openxmlformats.org/officeDocument/2006/relationships/slideLayout" Target="../slideLayouts/slideLayout126.xml"/><Relationship Id="rId24" Type="http://schemas.openxmlformats.org/officeDocument/2006/relationships/slideLayout" Target="../slideLayouts/slideLayout129.xml"/><Relationship Id="rId23" Type="http://schemas.openxmlformats.org/officeDocument/2006/relationships/slideLayout" Target="../slideLayouts/slideLayout128.xml"/><Relationship Id="rId26" Type="http://schemas.openxmlformats.org/officeDocument/2006/relationships/slideLayout" Target="../slideLayouts/slideLayout131.xml"/><Relationship Id="rId25" Type="http://schemas.openxmlformats.org/officeDocument/2006/relationships/slideLayout" Target="../slideLayouts/slideLayout130.xml"/><Relationship Id="rId28" Type="http://schemas.openxmlformats.org/officeDocument/2006/relationships/slideLayout" Target="../slideLayouts/slideLayout133.xml"/><Relationship Id="rId27" Type="http://schemas.openxmlformats.org/officeDocument/2006/relationships/slideLayout" Target="../slideLayouts/slideLayout132.xml"/><Relationship Id="rId29" Type="http://schemas.openxmlformats.org/officeDocument/2006/relationships/slideLayout" Target="../slideLayouts/slideLayout134.xml"/><Relationship Id="rId95" Type="http://schemas.openxmlformats.org/officeDocument/2006/relationships/slideLayout" Target="../slideLayouts/slideLayout200.xml"/><Relationship Id="rId94" Type="http://schemas.openxmlformats.org/officeDocument/2006/relationships/slideLayout" Target="../slideLayouts/slideLayout199.xml"/><Relationship Id="rId97" Type="http://schemas.openxmlformats.org/officeDocument/2006/relationships/slideLayout" Target="../slideLayouts/slideLayout202.xml"/><Relationship Id="rId96" Type="http://schemas.openxmlformats.org/officeDocument/2006/relationships/slideLayout" Target="../slideLayouts/slideLayout201.xml"/><Relationship Id="rId11" Type="http://schemas.openxmlformats.org/officeDocument/2006/relationships/slideLayout" Target="../slideLayouts/slideLayout116.xml"/><Relationship Id="rId99" Type="http://schemas.openxmlformats.org/officeDocument/2006/relationships/theme" Target="../theme/theme1.xml"/><Relationship Id="rId10" Type="http://schemas.openxmlformats.org/officeDocument/2006/relationships/slideLayout" Target="../slideLayouts/slideLayout115.xml"/><Relationship Id="rId98" Type="http://schemas.openxmlformats.org/officeDocument/2006/relationships/slideLayout" Target="../slideLayouts/slideLayout203.xml"/><Relationship Id="rId13" Type="http://schemas.openxmlformats.org/officeDocument/2006/relationships/slideLayout" Target="../slideLayouts/slideLayout118.xml"/><Relationship Id="rId12" Type="http://schemas.openxmlformats.org/officeDocument/2006/relationships/slideLayout" Target="../slideLayouts/slideLayout117.xml"/><Relationship Id="rId91" Type="http://schemas.openxmlformats.org/officeDocument/2006/relationships/slideLayout" Target="../slideLayouts/slideLayout196.xml"/><Relationship Id="rId90" Type="http://schemas.openxmlformats.org/officeDocument/2006/relationships/slideLayout" Target="../slideLayouts/slideLayout195.xml"/><Relationship Id="rId93" Type="http://schemas.openxmlformats.org/officeDocument/2006/relationships/slideLayout" Target="../slideLayouts/slideLayout198.xml"/><Relationship Id="rId92" Type="http://schemas.openxmlformats.org/officeDocument/2006/relationships/slideLayout" Target="../slideLayouts/slideLayout197.xml"/><Relationship Id="rId15" Type="http://schemas.openxmlformats.org/officeDocument/2006/relationships/slideLayout" Target="../slideLayouts/slideLayout120.xml"/><Relationship Id="rId14" Type="http://schemas.openxmlformats.org/officeDocument/2006/relationships/slideLayout" Target="../slideLayouts/slideLayout119.xml"/><Relationship Id="rId17" Type="http://schemas.openxmlformats.org/officeDocument/2006/relationships/slideLayout" Target="../slideLayouts/slideLayout122.xml"/><Relationship Id="rId16" Type="http://schemas.openxmlformats.org/officeDocument/2006/relationships/slideLayout" Target="../slideLayouts/slideLayout121.xml"/><Relationship Id="rId19" Type="http://schemas.openxmlformats.org/officeDocument/2006/relationships/slideLayout" Target="../slideLayouts/slideLayout124.xml"/><Relationship Id="rId18" Type="http://schemas.openxmlformats.org/officeDocument/2006/relationships/slideLayout" Target="../slideLayouts/slideLayout123.xml"/><Relationship Id="rId84" Type="http://schemas.openxmlformats.org/officeDocument/2006/relationships/slideLayout" Target="../slideLayouts/slideLayout189.xml"/><Relationship Id="rId83" Type="http://schemas.openxmlformats.org/officeDocument/2006/relationships/slideLayout" Target="../slideLayouts/slideLayout188.xml"/><Relationship Id="rId86" Type="http://schemas.openxmlformats.org/officeDocument/2006/relationships/slideLayout" Target="../slideLayouts/slideLayout191.xml"/><Relationship Id="rId85" Type="http://schemas.openxmlformats.org/officeDocument/2006/relationships/slideLayout" Target="../slideLayouts/slideLayout190.xml"/><Relationship Id="rId88" Type="http://schemas.openxmlformats.org/officeDocument/2006/relationships/slideLayout" Target="../slideLayouts/slideLayout193.xml"/><Relationship Id="rId87" Type="http://schemas.openxmlformats.org/officeDocument/2006/relationships/slideLayout" Target="../slideLayouts/slideLayout192.xml"/><Relationship Id="rId89" Type="http://schemas.openxmlformats.org/officeDocument/2006/relationships/slideLayout" Target="../slideLayouts/slideLayout194.xml"/><Relationship Id="rId80" Type="http://schemas.openxmlformats.org/officeDocument/2006/relationships/slideLayout" Target="../slideLayouts/slideLayout185.xml"/><Relationship Id="rId82" Type="http://schemas.openxmlformats.org/officeDocument/2006/relationships/slideLayout" Target="../slideLayouts/slideLayout187.xml"/><Relationship Id="rId81" Type="http://schemas.openxmlformats.org/officeDocument/2006/relationships/slideLayout" Target="../slideLayouts/slideLayout186.xml"/><Relationship Id="rId1" Type="http://schemas.openxmlformats.org/officeDocument/2006/relationships/slideLayout" Target="../slideLayouts/slideLayout106.xml"/><Relationship Id="rId2" Type="http://schemas.openxmlformats.org/officeDocument/2006/relationships/slideLayout" Target="../slideLayouts/slideLayout107.xml"/><Relationship Id="rId3" Type="http://schemas.openxmlformats.org/officeDocument/2006/relationships/slideLayout" Target="../slideLayouts/slideLayout108.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5" Type="http://schemas.openxmlformats.org/officeDocument/2006/relationships/slideLayout" Target="../slideLayouts/slideLayout110.xml"/><Relationship Id="rId6" Type="http://schemas.openxmlformats.org/officeDocument/2006/relationships/slideLayout" Target="../slideLayouts/slideLayout111.xml"/><Relationship Id="rId7" Type="http://schemas.openxmlformats.org/officeDocument/2006/relationships/slideLayout" Target="../slideLayouts/slideLayout112.xml"/><Relationship Id="rId8" Type="http://schemas.openxmlformats.org/officeDocument/2006/relationships/slideLayout" Target="../slideLayouts/slideLayout113.xml"/><Relationship Id="rId73" Type="http://schemas.openxmlformats.org/officeDocument/2006/relationships/slideLayout" Target="../slideLayouts/slideLayout178.xml"/><Relationship Id="rId72" Type="http://schemas.openxmlformats.org/officeDocument/2006/relationships/slideLayout" Target="../slideLayouts/slideLayout177.xml"/><Relationship Id="rId75" Type="http://schemas.openxmlformats.org/officeDocument/2006/relationships/slideLayout" Target="../slideLayouts/slideLayout180.xml"/><Relationship Id="rId74" Type="http://schemas.openxmlformats.org/officeDocument/2006/relationships/slideLayout" Target="../slideLayouts/slideLayout179.xml"/><Relationship Id="rId77" Type="http://schemas.openxmlformats.org/officeDocument/2006/relationships/slideLayout" Target="../slideLayouts/slideLayout182.xml"/><Relationship Id="rId76" Type="http://schemas.openxmlformats.org/officeDocument/2006/relationships/slideLayout" Target="../slideLayouts/slideLayout181.xml"/><Relationship Id="rId79" Type="http://schemas.openxmlformats.org/officeDocument/2006/relationships/slideLayout" Target="../slideLayouts/slideLayout184.xml"/><Relationship Id="rId78" Type="http://schemas.openxmlformats.org/officeDocument/2006/relationships/slideLayout" Target="../slideLayouts/slideLayout183.xml"/><Relationship Id="rId71" Type="http://schemas.openxmlformats.org/officeDocument/2006/relationships/slideLayout" Target="../slideLayouts/slideLayout176.xml"/><Relationship Id="rId70" Type="http://schemas.openxmlformats.org/officeDocument/2006/relationships/slideLayout" Target="../slideLayouts/slideLayout175.xml"/><Relationship Id="rId62" Type="http://schemas.openxmlformats.org/officeDocument/2006/relationships/slideLayout" Target="../slideLayouts/slideLayout167.xml"/><Relationship Id="rId61" Type="http://schemas.openxmlformats.org/officeDocument/2006/relationships/slideLayout" Target="../slideLayouts/slideLayout166.xml"/><Relationship Id="rId64" Type="http://schemas.openxmlformats.org/officeDocument/2006/relationships/slideLayout" Target="../slideLayouts/slideLayout169.xml"/><Relationship Id="rId63" Type="http://schemas.openxmlformats.org/officeDocument/2006/relationships/slideLayout" Target="../slideLayouts/slideLayout168.xml"/><Relationship Id="rId66" Type="http://schemas.openxmlformats.org/officeDocument/2006/relationships/slideLayout" Target="../slideLayouts/slideLayout171.xml"/><Relationship Id="rId65" Type="http://schemas.openxmlformats.org/officeDocument/2006/relationships/slideLayout" Target="../slideLayouts/slideLayout170.xml"/><Relationship Id="rId68" Type="http://schemas.openxmlformats.org/officeDocument/2006/relationships/slideLayout" Target="../slideLayouts/slideLayout173.xml"/><Relationship Id="rId67" Type="http://schemas.openxmlformats.org/officeDocument/2006/relationships/slideLayout" Target="../slideLayouts/slideLayout172.xml"/><Relationship Id="rId60" Type="http://schemas.openxmlformats.org/officeDocument/2006/relationships/slideLayout" Target="../slideLayouts/slideLayout165.xml"/><Relationship Id="rId69" Type="http://schemas.openxmlformats.org/officeDocument/2006/relationships/slideLayout" Target="../slideLayouts/slideLayout174.xml"/><Relationship Id="rId51" Type="http://schemas.openxmlformats.org/officeDocument/2006/relationships/slideLayout" Target="../slideLayouts/slideLayout156.xml"/><Relationship Id="rId50" Type="http://schemas.openxmlformats.org/officeDocument/2006/relationships/slideLayout" Target="../slideLayouts/slideLayout155.xml"/><Relationship Id="rId53" Type="http://schemas.openxmlformats.org/officeDocument/2006/relationships/slideLayout" Target="../slideLayouts/slideLayout158.xml"/><Relationship Id="rId52" Type="http://schemas.openxmlformats.org/officeDocument/2006/relationships/slideLayout" Target="../slideLayouts/slideLayout157.xml"/><Relationship Id="rId55" Type="http://schemas.openxmlformats.org/officeDocument/2006/relationships/slideLayout" Target="../slideLayouts/slideLayout160.xml"/><Relationship Id="rId54" Type="http://schemas.openxmlformats.org/officeDocument/2006/relationships/slideLayout" Target="../slideLayouts/slideLayout159.xml"/><Relationship Id="rId57" Type="http://schemas.openxmlformats.org/officeDocument/2006/relationships/slideLayout" Target="../slideLayouts/slideLayout162.xml"/><Relationship Id="rId56" Type="http://schemas.openxmlformats.org/officeDocument/2006/relationships/slideLayout" Target="../slideLayouts/slideLayout161.xml"/><Relationship Id="rId59" Type="http://schemas.openxmlformats.org/officeDocument/2006/relationships/slideLayout" Target="../slideLayouts/slideLayout164.xml"/><Relationship Id="rId58" Type="http://schemas.openxmlformats.org/officeDocument/2006/relationships/slideLayout" Target="../slideLayouts/slideLayout163.xml"/></Relationships>
</file>

<file path=ppt/slideMasters/_rels/slideMaster4.xml.rels><?xml version="1.0" encoding="UTF-8" standalone="yes"?><Relationships xmlns="http://schemas.openxmlformats.org/package/2006/relationships"><Relationship Id="rId40" Type="http://schemas.openxmlformats.org/officeDocument/2006/relationships/slideLayout" Target="../slideLayouts/slideLayout243.xml"/><Relationship Id="rId42" Type="http://schemas.openxmlformats.org/officeDocument/2006/relationships/slideLayout" Target="../slideLayouts/slideLayout245.xml"/><Relationship Id="rId41" Type="http://schemas.openxmlformats.org/officeDocument/2006/relationships/slideLayout" Target="../slideLayouts/slideLayout244.xml"/><Relationship Id="rId44" Type="http://schemas.openxmlformats.org/officeDocument/2006/relationships/slideLayout" Target="../slideLayouts/slideLayout247.xml"/><Relationship Id="rId43" Type="http://schemas.openxmlformats.org/officeDocument/2006/relationships/slideLayout" Target="../slideLayouts/slideLayout246.xml"/><Relationship Id="rId46" Type="http://schemas.openxmlformats.org/officeDocument/2006/relationships/slideLayout" Target="../slideLayouts/slideLayout249.xml"/><Relationship Id="rId45" Type="http://schemas.openxmlformats.org/officeDocument/2006/relationships/slideLayout" Target="../slideLayouts/slideLayout248.xml"/><Relationship Id="rId48" Type="http://schemas.openxmlformats.org/officeDocument/2006/relationships/slideLayout" Target="../slideLayouts/slideLayout251.xml"/><Relationship Id="rId47" Type="http://schemas.openxmlformats.org/officeDocument/2006/relationships/slideLayout" Target="../slideLayouts/slideLayout250.xml"/><Relationship Id="rId49" Type="http://schemas.openxmlformats.org/officeDocument/2006/relationships/slideLayout" Target="../slideLayouts/slideLayout252.xml"/><Relationship Id="rId102" Type="http://schemas.openxmlformats.org/officeDocument/2006/relationships/theme" Target="../theme/theme2.xml"/><Relationship Id="rId101" Type="http://schemas.openxmlformats.org/officeDocument/2006/relationships/slideLayout" Target="../slideLayouts/slideLayout304.xml"/><Relationship Id="rId100" Type="http://schemas.openxmlformats.org/officeDocument/2006/relationships/slideLayout" Target="../slideLayouts/slideLayout303.xml"/><Relationship Id="rId31" Type="http://schemas.openxmlformats.org/officeDocument/2006/relationships/slideLayout" Target="../slideLayouts/slideLayout234.xml"/><Relationship Id="rId30" Type="http://schemas.openxmlformats.org/officeDocument/2006/relationships/slideLayout" Target="../slideLayouts/slideLayout233.xml"/><Relationship Id="rId33" Type="http://schemas.openxmlformats.org/officeDocument/2006/relationships/slideLayout" Target="../slideLayouts/slideLayout236.xml"/><Relationship Id="rId32" Type="http://schemas.openxmlformats.org/officeDocument/2006/relationships/slideLayout" Target="../slideLayouts/slideLayout235.xml"/><Relationship Id="rId35" Type="http://schemas.openxmlformats.org/officeDocument/2006/relationships/slideLayout" Target="../slideLayouts/slideLayout238.xml"/><Relationship Id="rId34" Type="http://schemas.openxmlformats.org/officeDocument/2006/relationships/slideLayout" Target="../slideLayouts/slideLayout237.xml"/><Relationship Id="rId37" Type="http://schemas.openxmlformats.org/officeDocument/2006/relationships/slideLayout" Target="../slideLayouts/slideLayout240.xml"/><Relationship Id="rId36" Type="http://schemas.openxmlformats.org/officeDocument/2006/relationships/slideLayout" Target="../slideLayouts/slideLayout239.xml"/><Relationship Id="rId39" Type="http://schemas.openxmlformats.org/officeDocument/2006/relationships/slideLayout" Target="../slideLayouts/slideLayout242.xml"/><Relationship Id="rId38" Type="http://schemas.openxmlformats.org/officeDocument/2006/relationships/slideLayout" Target="../slideLayouts/slideLayout241.xml"/><Relationship Id="rId20" Type="http://schemas.openxmlformats.org/officeDocument/2006/relationships/slideLayout" Target="../slideLayouts/slideLayout223.xml"/><Relationship Id="rId22" Type="http://schemas.openxmlformats.org/officeDocument/2006/relationships/slideLayout" Target="../slideLayouts/slideLayout225.xml"/><Relationship Id="rId21" Type="http://schemas.openxmlformats.org/officeDocument/2006/relationships/slideLayout" Target="../slideLayouts/slideLayout224.xml"/><Relationship Id="rId24" Type="http://schemas.openxmlformats.org/officeDocument/2006/relationships/slideLayout" Target="../slideLayouts/slideLayout227.xml"/><Relationship Id="rId23" Type="http://schemas.openxmlformats.org/officeDocument/2006/relationships/slideLayout" Target="../slideLayouts/slideLayout226.xml"/><Relationship Id="rId26" Type="http://schemas.openxmlformats.org/officeDocument/2006/relationships/slideLayout" Target="../slideLayouts/slideLayout229.xml"/><Relationship Id="rId25" Type="http://schemas.openxmlformats.org/officeDocument/2006/relationships/slideLayout" Target="../slideLayouts/slideLayout228.xml"/><Relationship Id="rId28" Type="http://schemas.openxmlformats.org/officeDocument/2006/relationships/slideLayout" Target="../slideLayouts/slideLayout231.xml"/><Relationship Id="rId27" Type="http://schemas.openxmlformats.org/officeDocument/2006/relationships/slideLayout" Target="../slideLayouts/slideLayout230.xml"/><Relationship Id="rId29" Type="http://schemas.openxmlformats.org/officeDocument/2006/relationships/slideLayout" Target="../slideLayouts/slideLayout232.xml"/><Relationship Id="rId95" Type="http://schemas.openxmlformats.org/officeDocument/2006/relationships/slideLayout" Target="../slideLayouts/slideLayout298.xml"/><Relationship Id="rId94" Type="http://schemas.openxmlformats.org/officeDocument/2006/relationships/slideLayout" Target="../slideLayouts/slideLayout297.xml"/><Relationship Id="rId97" Type="http://schemas.openxmlformats.org/officeDocument/2006/relationships/slideLayout" Target="../slideLayouts/slideLayout300.xml"/><Relationship Id="rId96" Type="http://schemas.openxmlformats.org/officeDocument/2006/relationships/slideLayout" Target="../slideLayouts/slideLayout299.xml"/><Relationship Id="rId11" Type="http://schemas.openxmlformats.org/officeDocument/2006/relationships/slideLayout" Target="../slideLayouts/slideLayout214.xml"/><Relationship Id="rId99" Type="http://schemas.openxmlformats.org/officeDocument/2006/relationships/slideLayout" Target="../slideLayouts/slideLayout302.xml"/><Relationship Id="rId10" Type="http://schemas.openxmlformats.org/officeDocument/2006/relationships/slideLayout" Target="../slideLayouts/slideLayout213.xml"/><Relationship Id="rId98" Type="http://schemas.openxmlformats.org/officeDocument/2006/relationships/slideLayout" Target="../slideLayouts/slideLayout301.xml"/><Relationship Id="rId13" Type="http://schemas.openxmlformats.org/officeDocument/2006/relationships/slideLayout" Target="../slideLayouts/slideLayout216.xml"/><Relationship Id="rId12" Type="http://schemas.openxmlformats.org/officeDocument/2006/relationships/slideLayout" Target="../slideLayouts/slideLayout215.xml"/><Relationship Id="rId91" Type="http://schemas.openxmlformats.org/officeDocument/2006/relationships/slideLayout" Target="../slideLayouts/slideLayout294.xml"/><Relationship Id="rId90" Type="http://schemas.openxmlformats.org/officeDocument/2006/relationships/slideLayout" Target="../slideLayouts/slideLayout293.xml"/><Relationship Id="rId93" Type="http://schemas.openxmlformats.org/officeDocument/2006/relationships/slideLayout" Target="../slideLayouts/slideLayout296.xml"/><Relationship Id="rId92" Type="http://schemas.openxmlformats.org/officeDocument/2006/relationships/slideLayout" Target="../slideLayouts/slideLayout295.xml"/><Relationship Id="rId15" Type="http://schemas.openxmlformats.org/officeDocument/2006/relationships/slideLayout" Target="../slideLayouts/slideLayout218.xml"/><Relationship Id="rId14" Type="http://schemas.openxmlformats.org/officeDocument/2006/relationships/slideLayout" Target="../slideLayouts/slideLayout217.xml"/><Relationship Id="rId17" Type="http://schemas.openxmlformats.org/officeDocument/2006/relationships/slideLayout" Target="../slideLayouts/slideLayout220.xml"/><Relationship Id="rId16" Type="http://schemas.openxmlformats.org/officeDocument/2006/relationships/slideLayout" Target="../slideLayouts/slideLayout219.xml"/><Relationship Id="rId19" Type="http://schemas.openxmlformats.org/officeDocument/2006/relationships/slideLayout" Target="../slideLayouts/slideLayout222.xml"/><Relationship Id="rId18" Type="http://schemas.openxmlformats.org/officeDocument/2006/relationships/slideLayout" Target="../slideLayouts/slideLayout221.xml"/><Relationship Id="rId84" Type="http://schemas.openxmlformats.org/officeDocument/2006/relationships/slideLayout" Target="../slideLayouts/slideLayout287.xml"/><Relationship Id="rId83" Type="http://schemas.openxmlformats.org/officeDocument/2006/relationships/slideLayout" Target="../slideLayouts/slideLayout286.xml"/><Relationship Id="rId86" Type="http://schemas.openxmlformats.org/officeDocument/2006/relationships/slideLayout" Target="../slideLayouts/slideLayout289.xml"/><Relationship Id="rId85" Type="http://schemas.openxmlformats.org/officeDocument/2006/relationships/slideLayout" Target="../slideLayouts/slideLayout288.xml"/><Relationship Id="rId88" Type="http://schemas.openxmlformats.org/officeDocument/2006/relationships/slideLayout" Target="../slideLayouts/slideLayout291.xml"/><Relationship Id="rId87" Type="http://schemas.openxmlformats.org/officeDocument/2006/relationships/slideLayout" Target="../slideLayouts/slideLayout290.xml"/><Relationship Id="rId89" Type="http://schemas.openxmlformats.org/officeDocument/2006/relationships/slideLayout" Target="../slideLayouts/slideLayout292.xml"/><Relationship Id="rId80" Type="http://schemas.openxmlformats.org/officeDocument/2006/relationships/slideLayout" Target="../slideLayouts/slideLayout283.xml"/><Relationship Id="rId82" Type="http://schemas.openxmlformats.org/officeDocument/2006/relationships/slideLayout" Target="../slideLayouts/slideLayout285.xml"/><Relationship Id="rId81" Type="http://schemas.openxmlformats.org/officeDocument/2006/relationships/slideLayout" Target="../slideLayouts/slideLayout284.xml"/><Relationship Id="rId1" Type="http://schemas.openxmlformats.org/officeDocument/2006/relationships/slideLayout" Target="../slideLayouts/slideLayout204.xml"/><Relationship Id="rId2" Type="http://schemas.openxmlformats.org/officeDocument/2006/relationships/slideLayout" Target="../slideLayouts/slideLayout205.xml"/><Relationship Id="rId3" Type="http://schemas.openxmlformats.org/officeDocument/2006/relationships/slideLayout" Target="../slideLayouts/slideLayout206.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5" Type="http://schemas.openxmlformats.org/officeDocument/2006/relationships/slideLayout" Target="../slideLayouts/slideLayout208.xml"/><Relationship Id="rId6" Type="http://schemas.openxmlformats.org/officeDocument/2006/relationships/slideLayout" Target="../slideLayouts/slideLayout209.xml"/><Relationship Id="rId7" Type="http://schemas.openxmlformats.org/officeDocument/2006/relationships/slideLayout" Target="../slideLayouts/slideLayout210.xml"/><Relationship Id="rId8" Type="http://schemas.openxmlformats.org/officeDocument/2006/relationships/slideLayout" Target="../slideLayouts/slideLayout211.xml"/><Relationship Id="rId73" Type="http://schemas.openxmlformats.org/officeDocument/2006/relationships/slideLayout" Target="../slideLayouts/slideLayout276.xml"/><Relationship Id="rId72" Type="http://schemas.openxmlformats.org/officeDocument/2006/relationships/slideLayout" Target="../slideLayouts/slideLayout275.xml"/><Relationship Id="rId75" Type="http://schemas.openxmlformats.org/officeDocument/2006/relationships/slideLayout" Target="../slideLayouts/slideLayout278.xml"/><Relationship Id="rId74" Type="http://schemas.openxmlformats.org/officeDocument/2006/relationships/slideLayout" Target="../slideLayouts/slideLayout277.xml"/><Relationship Id="rId77" Type="http://schemas.openxmlformats.org/officeDocument/2006/relationships/slideLayout" Target="../slideLayouts/slideLayout280.xml"/><Relationship Id="rId76" Type="http://schemas.openxmlformats.org/officeDocument/2006/relationships/slideLayout" Target="../slideLayouts/slideLayout279.xml"/><Relationship Id="rId79" Type="http://schemas.openxmlformats.org/officeDocument/2006/relationships/slideLayout" Target="../slideLayouts/slideLayout282.xml"/><Relationship Id="rId78" Type="http://schemas.openxmlformats.org/officeDocument/2006/relationships/slideLayout" Target="../slideLayouts/slideLayout281.xml"/><Relationship Id="rId71" Type="http://schemas.openxmlformats.org/officeDocument/2006/relationships/slideLayout" Target="../slideLayouts/slideLayout274.xml"/><Relationship Id="rId70" Type="http://schemas.openxmlformats.org/officeDocument/2006/relationships/slideLayout" Target="../slideLayouts/slideLayout273.xml"/><Relationship Id="rId62" Type="http://schemas.openxmlformats.org/officeDocument/2006/relationships/slideLayout" Target="../slideLayouts/slideLayout265.xml"/><Relationship Id="rId61" Type="http://schemas.openxmlformats.org/officeDocument/2006/relationships/slideLayout" Target="../slideLayouts/slideLayout264.xml"/><Relationship Id="rId64" Type="http://schemas.openxmlformats.org/officeDocument/2006/relationships/slideLayout" Target="../slideLayouts/slideLayout267.xml"/><Relationship Id="rId63" Type="http://schemas.openxmlformats.org/officeDocument/2006/relationships/slideLayout" Target="../slideLayouts/slideLayout266.xml"/><Relationship Id="rId66" Type="http://schemas.openxmlformats.org/officeDocument/2006/relationships/slideLayout" Target="../slideLayouts/slideLayout269.xml"/><Relationship Id="rId65" Type="http://schemas.openxmlformats.org/officeDocument/2006/relationships/slideLayout" Target="../slideLayouts/slideLayout268.xml"/><Relationship Id="rId68" Type="http://schemas.openxmlformats.org/officeDocument/2006/relationships/slideLayout" Target="../slideLayouts/slideLayout271.xml"/><Relationship Id="rId67" Type="http://schemas.openxmlformats.org/officeDocument/2006/relationships/slideLayout" Target="../slideLayouts/slideLayout270.xml"/><Relationship Id="rId60" Type="http://schemas.openxmlformats.org/officeDocument/2006/relationships/slideLayout" Target="../slideLayouts/slideLayout263.xml"/><Relationship Id="rId69" Type="http://schemas.openxmlformats.org/officeDocument/2006/relationships/slideLayout" Target="../slideLayouts/slideLayout272.xml"/><Relationship Id="rId51" Type="http://schemas.openxmlformats.org/officeDocument/2006/relationships/slideLayout" Target="../slideLayouts/slideLayout254.xml"/><Relationship Id="rId50" Type="http://schemas.openxmlformats.org/officeDocument/2006/relationships/slideLayout" Target="../slideLayouts/slideLayout253.xml"/><Relationship Id="rId53" Type="http://schemas.openxmlformats.org/officeDocument/2006/relationships/slideLayout" Target="../slideLayouts/slideLayout256.xml"/><Relationship Id="rId52" Type="http://schemas.openxmlformats.org/officeDocument/2006/relationships/slideLayout" Target="../slideLayouts/slideLayout255.xml"/><Relationship Id="rId55" Type="http://schemas.openxmlformats.org/officeDocument/2006/relationships/slideLayout" Target="../slideLayouts/slideLayout258.xml"/><Relationship Id="rId54" Type="http://schemas.openxmlformats.org/officeDocument/2006/relationships/slideLayout" Target="../slideLayouts/slideLayout257.xml"/><Relationship Id="rId57" Type="http://schemas.openxmlformats.org/officeDocument/2006/relationships/slideLayout" Target="../slideLayouts/slideLayout260.xml"/><Relationship Id="rId56" Type="http://schemas.openxmlformats.org/officeDocument/2006/relationships/slideLayout" Target="../slideLayouts/slideLayout259.xml"/><Relationship Id="rId59" Type="http://schemas.openxmlformats.org/officeDocument/2006/relationships/slideLayout" Target="../slideLayouts/slideLayout262.xml"/><Relationship Id="rId58" Type="http://schemas.openxmlformats.org/officeDocument/2006/relationships/slideLayout" Target="../slideLayouts/slideLayout26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 id="2147483725" r:id="rId67"/>
    <p:sldLayoutId id="2147483726" r:id="rId68"/>
    <p:sldLayoutId id="2147483727" r:id="rId69"/>
    <p:sldLayoutId id="2147483728" r:id="rId70"/>
    <p:sldLayoutId id="2147483729" r:id="rId71"/>
    <p:sldLayoutId id="2147483730" r:id="rId72"/>
    <p:sldLayoutId id="2147483731" r:id="rId73"/>
    <p:sldLayoutId id="2147483732" r:id="rId74"/>
    <p:sldLayoutId id="2147483733" r:id="rId75"/>
    <p:sldLayoutId id="2147483734" r:id="rId76"/>
    <p:sldLayoutId id="2147483735" r:id="rId77"/>
    <p:sldLayoutId id="2147483736" r:id="rId78"/>
    <p:sldLayoutId id="2147483737" r:id="rId79"/>
    <p:sldLayoutId id="2147483738" r:id="rId80"/>
    <p:sldLayoutId id="2147483739" r:id="rId81"/>
    <p:sldLayoutId id="2147483740" r:id="rId82"/>
    <p:sldLayoutId id="2147483741" r:id="rId83"/>
    <p:sldLayoutId id="2147483742" r:id="rId84"/>
    <p:sldLayoutId id="2147483743" r:id="rId85"/>
    <p:sldLayoutId id="2147483744" r:id="rId86"/>
    <p:sldLayoutId id="2147483745" r:id="rId87"/>
    <p:sldLayoutId id="2147483746" r:id="rId88"/>
    <p:sldLayoutId id="2147483747" r:id="rId89"/>
    <p:sldLayoutId id="2147483748" r:id="rId90"/>
    <p:sldLayoutId id="2147483749" r:id="rId91"/>
    <p:sldLayoutId id="2147483750" r:id="rId92"/>
    <p:sldLayoutId id="2147483751" r:id="rId93"/>
    <p:sldLayoutId id="2147483752" r:id="rId9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61">
          <p15:clr>
            <a:srgbClr val="EA4335"/>
          </p15:clr>
        </p15:guide>
        <p15:guide id="2" orient="horz" pos="576">
          <p15:clr>
            <a:srgbClr val="EA4335"/>
          </p15:clr>
        </p15:guide>
        <p15:guide id="3" orient="horz" pos="360">
          <p15:clr>
            <a:srgbClr val="EA4335"/>
          </p15:clr>
        </p15:guide>
        <p15:guide id="4" pos="5399">
          <p15:clr>
            <a:srgbClr val="EA4335"/>
          </p15:clr>
        </p15:guide>
        <p15:guide id="5" orient="horz" pos="2880">
          <p15:clr>
            <a:srgbClr val="EA4335"/>
          </p15:clr>
        </p15:guide>
        <p15:guide id="6" pos="2880">
          <p15:clr>
            <a:srgbClr val="EA4335"/>
          </p15:clr>
        </p15:guide>
        <p15:guide id="7" pos="2041">
          <p15:clr>
            <a:srgbClr val="EA4335"/>
          </p15:clr>
        </p15:guide>
        <p15:guide id="8" pos="3722">
          <p15:clr>
            <a:srgbClr val="EA4335"/>
          </p15:clr>
        </p15:guide>
        <p15:guide id="9" orient="horz" pos="1620">
          <p15:clr>
            <a:srgbClr val="EA4335"/>
          </p15:clr>
        </p15:guide>
        <p15:guide id="10" orient="horz" pos="648">
          <p15:clr>
            <a:srgbClr val="E46962"/>
          </p15:clr>
        </p15:guide>
        <p15:guide id="11" orient="horz" pos="936">
          <p15:clr>
            <a:srgbClr val="E46962"/>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9" name="Shape 69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96" r:id="rId44"/>
    <p:sldLayoutId id="2147483797" r:id="rId45"/>
    <p:sldLayoutId id="2147483798" r:id="rId46"/>
    <p:sldLayoutId id="2147483799" r:id="rId47"/>
    <p:sldLayoutId id="2147483800" r:id="rId48"/>
    <p:sldLayoutId id="2147483801" r:id="rId49"/>
    <p:sldLayoutId id="2147483802" r:id="rId50"/>
    <p:sldLayoutId id="2147483803" r:id="rId51"/>
    <p:sldLayoutId id="2147483804" r:id="rId52"/>
    <p:sldLayoutId id="2147483805" r:id="rId53"/>
    <p:sldLayoutId id="2147483806" r:id="rId54"/>
    <p:sldLayoutId id="2147483807" r:id="rId55"/>
    <p:sldLayoutId id="2147483808" r:id="rId56"/>
    <p:sldLayoutId id="2147483809" r:id="rId57"/>
    <p:sldLayoutId id="2147483810" r:id="rId58"/>
    <p:sldLayoutId id="2147483811" r:id="rId59"/>
    <p:sldLayoutId id="2147483812" r:id="rId60"/>
    <p:sldLayoutId id="2147483813" r:id="rId61"/>
    <p:sldLayoutId id="2147483814" r:id="rId62"/>
    <p:sldLayoutId id="2147483815" r:id="rId63"/>
    <p:sldLayoutId id="2147483816" r:id="rId64"/>
    <p:sldLayoutId id="2147483817" r:id="rId65"/>
    <p:sldLayoutId id="2147483818" r:id="rId66"/>
    <p:sldLayoutId id="2147483819" r:id="rId67"/>
    <p:sldLayoutId id="2147483820" r:id="rId68"/>
    <p:sldLayoutId id="2147483821" r:id="rId69"/>
    <p:sldLayoutId id="2147483822" r:id="rId70"/>
    <p:sldLayoutId id="2147483823" r:id="rId71"/>
    <p:sldLayoutId id="2147483824" r:id="rId72"/>
    <p:sldLayoutId id="2147483825" r:id="rId73"/>
    <p:sldLayoutId id="2147483826" r:id="rId74"/>
    <p:sldLayoutId id="2147483827" r:id="rId75"/>
    <p:sldLayoutId id="2147483828" r:id="rId76"/>
    <p:sldLayoutId id="2147483829" r:id="rId77"/>
    <p:sldLayoutId id="2147483830" r:id="rId78"/>
    <p:sldLayoutId id="2147483831" r:id="rId79"/>
    <p:sldLayoutId id="2147483832" r:id="rId80"/>
    <p:sldLayoutId id="2147483833" r:id="rId81"/>
    <p:sldLayoutId id="2147483834" r:id="rId82"/>
    <p:sldLayoutId id="2147483835" r:id="rId83"/>
    <p:sldLayoutId id="2147483836" r:id="rId84"/>
    <p:sldLayoutId id="2147483837" r:id="rId85"/>
    <p:sldLayoutId id="2147483838" r:id="rId86"/>
    <p:sldLayoutId id="2147483839" r:id="rId87"/>
    <p:sldLayoutId id="2147483840" r:id="rId88"/>
    <p:sldLayoutId id="2147483841" r:id="rId89"/>
    <p:sldLayoutId id="2147483842" r:id="rId90"/>
    <p:sldLayoutId id="2147483843" r:id="rId91"/>
    <p:sldLayoutId id="2147483844" r:id="rId92"/>
    <p:sldLayoutId id="2147483845" r:id="rId93"/>
    <p:sldLayoutId id="2147483846" r:id="rId94"/>
    <p:sldLayoutId id="2147483847" r:id="rId95"/>
    <p:sldLayoutId id="2147483848" r:id="rId96"/>
    <p:sldLayoutId id="2147483849" r:id="rId97"/>
    <p:sldLayoutId id="2147483850" r:id="rId9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61">
          <p15:clr>
            <a:srgbClr val="EA4335"/>
          </p15:clr>
        </p15:guide>
        <p15:guide id="2" orient="horz" pos="576">
          <p15:clr>
            <a:srgbClr val="EA4335"/>
          </p15:clr>
        </p15:guide>
        <p15:guide id="3" orient="horz" pos="360">
          <p15:clr>
            <a:srgbClr val="EA4335"/>
          </p15:clr>
        </p15:guide>
        <p15:guide id="4" pos="5399">
          <p15:clr>
            <a:srgbClr val="EA4335"/>
          </p15:clr>
        </p15:guide>
        <p15:guide id="5" orient="horz" pos="2880">
          <p15:clr>
            <a:srgbClr val="EA4335"/>
          </p15:clr>
        </p15:guide>
        <p15:guide id="6" pos="2880">
          <p15:clr>
            <a:srgbClr val="EA4335"/>
          </p15:clr>
        </p15:guide>
        <p15:guide id="7" pos="2041">
          <p15:clr>
            <a:srgbClr val="EA4335"/>
          </p15:clr>
        </p15:guide>
        <p15:guide id="8" pos="3722">
          <p15:clr>
            <a:srgbClr val="EA4335"/>
          </p15:clr>
        </p15:guide>
        <p15:guide id="9" orient="horz" pos="1620">
          <p15:clr>
            <a:srgbClr val="EA4335"/>
          </p15:clr>
        </p15:guide>
        <p15:guide id="10" orient="horz" pos="648">
          <p15:clr>
            <a:srgbClr val="E46962"/>
          </p15:clr>
        </p15:guide>
        <p15:guide id="11" orient="horz" pos="936">
          <p15:clr>
            <a:srgbClr val="E46962"/>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3" name="Shape 136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 id="2147483873" r:id="rId23"/>
    <p:sldLayoutId id="2147483874" r:id="rId24"/>
    <p:sldLayoutId id="2147483875" r:id="rId25"/>
    <p:sldLayoutId id="2147483876" r:id="rId26"/>
    <p:sldLayoutId id="2147483877" r:id="rId27"/>
    <p:sldLayoutId id="2147483878" r:id="rId28"/>
    <p:sldLayoutId id="2147483879" r:id="rId29"/>
    <p:sldLayoutId id="2147483880" r:id="rId30"/>
    <p:sldLayoutId id="2147483881" r:id="rId31"/>
    <p:sldLayoutId id="2147483882" r:id="rId32"/>
    <p:sldLayoutId id="2147483883" r:id="rId33"/>
    <p:sldLayoutId id="2147483884" r:id="rId34"/>
    <p:sldLayoutId id="2147483885" r:id="rId35"/>
    <p:sldLayoutId id="2147483886" r:id="rId36"/>
    <p:sldLayoutId id="2147483887" r:id="rId37"/>
    <p:sldLayoutId id="2147483888" r:id="rId38"/>
    <p:sldLayoutId id="2147483889" r:id="rId39"/>
    <p:sldLayoutId id="2147483890" r:id="rId40"/>
    <p:sldLayoutId id="2147483891" r:id="rId41"/>
    <p:sldLayoutId id="2147483892" r:id="rId42"/>
    <p:sldLayoutId id="2147483893" r:id="rId43"/>
    <p:sldLayoutId id="2147483894" r:id="rId44"/>
    <p:sldLayoutId id="2147483895" r:id="rId45"/>
    <p:sldLayoutId id="2147483896" r:id="rId46"/>
    <p:sldLayoutId id="2147483897" r:id="rId47"/>
    <p:sldLayoutId id="2147483898" r:id="rId48"/>
    <p:sldLayoutId id="2147483899" r:id="rId49"/>
    <p:sldLayoutId id="2147483900" r:id="rId50"/>
    <p:sldLayoutId id="2147483901" r:id="rId51"/>
    <p:sldLayoutId id="2147483902" r:id="rId52"/>
    <p:sldLayoutId id="2147483903" r:id="rId53"/>
    <p:sldLayoutId id="2147483904" r:id="rId54"/>
    <p:sldLayoutId id="2147483905" r:id="rId55"/>
    <p:sldLayoutId id="2147483906" r:id="rId56"/>
    <p:sldLayoutId id="2147483907" r:id="rId57"/>
    <p:sldLayoutId id="2147483908" r:id="rId58"/>
    <p:sldLayoutId id="2147483909" r:id="rId59"/>
    <p:sldLayoutId id="2147483910" r:id="rId60"/>
    <p:sldLayoutId id="2147483911" r:id="rId61"/>
    <p:sldLayoutId id="2147483912" r:id="rId62"/>
    <p:sldLayoutId id="2147483913" r:id="rId63"/>
    <p:sldLayoutId id="2147483914" r:id="rId64"/>
    <p:sldLayoutId id="2147483915" r:id="rId65"/>
    <p:sldLayoutId id="2147483916" r:id="rId66"/>
    <p:sldLayoutId id="2147483917" r:id="rId67"/>
    <p:sldLayoutId id="2147483918" r:id="rId68"/>
    <p:sldLayoutId id="2147483919" r:id="rId69"/>
    <p:sldLayoutId id="2147483920" r:id="rId70"/>
    <p:sldLayoutId id="2147483921" r:id="rId71"/>
    <p:sldLayoutId id="2147483922" r:id="rId72"/>
    <p:sldLayoutId id="2147483923" r:id="rId73"/>
    <p:sldLayoutId id="2147483924" r:id="rId74"/>
    <p:sldLayoutId id="2147483925" r:id="rId75"/>
    <p:sldLayoutId id="2147483926" r:id="rId76"/>
    <p:sldLayoutId id="2147483927" r:id="rId77"/>
    <p:sldLayoutId id="2147483928" r:id="rId78"/>
    <p:sldLayoutId id="2147483929" r:id="rId79"/>
    <p:sldLayoutId id="2147483930" r:id="rId80"/>
    <p:sldLayoutId id="2147483931" r:id="rId81"/>
    <p:sldLayoutId id="2147483932" r:id="rId82"/>
    <p:sldLayoutId id="2147483933" r:id="rId83"/>
    <p:sldLayoutId id="2147483934" r:id="rId84"/>
    <p:sldLayoutId id="2147483935" r:id="rId85"/>
    <p:sldLayoutId id="2147483936" r:id="rId86"/>
    <p:sldLayoutId id="2147483937" r:id="rId87"/>
    <p:sldLayoutId id="2147483938" r:id="rId88"/>
    <p:sldLayoutId id="2147483939" r:id="rId89"/>
    <p:sldLayoutId id="2147483940" r:id="rId90"/>
    <p:sldLayoutId id="2147483941" r:id="rId91"/>
    <p:sldLayoutId id="2147483942" r:id="rId92"/>
    <p:sldLayoutId id="2147483943" r:id="rId93"/>
    <p:sldLayoutId id="2147483944" r:id="rId94"/>
    <p:sldLayoutId id="2147483945" r:id="rId95"/>
    <p:sldLayoutId id="2147483946" r:id="rId96"/>
    <p:sldLayoutId id="2147483947" r:id="rId97"/>
    <p:sldLayoutId id="2147483948" r:id="rId98"/>
    <p:sldLayoutId id="2147483949" r:id="rId99"/>
    <p:sldLayoutId id="2147483950" r:id="rId100"/>
    <p:sldLayoutId id="2147483951" r:id="rId10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61">
          <p15:clr>
            <a:srgbClr val="EA4335"/>
          </p15:clr>
        </p15:guide>
        <p15:guide id="2" orient="horz" pos="576">
          <p15:clr>
            <a:srgbClr val="EA4335"/>
          </p15:clr>
        </p15:guide>
        <p15:guide id="3" orient="horz" pos="360">
          <p15:clr>
            <a:srgbClr val="EA4335"/>
          </p15:clr>
        </p15:guide>
        <p15:guide id="4" pos="5399">
          <p15:clr>
            <a:srgbClr val="EA4335"/>
          </p15:clr>
        </p15:guide>
        <p15:guide id="5" orient="horz" pos="2880">
          <p15:clr>
            <a:srgbClr val="EA4335"/>
          </p15:clr>
        </p15:guide>
        <p15:guide id="6" pos="2880">
          <p15:clr>
            <a:srgbClr val="EA4335"/>
          </p15:clr>
        </p15:guide>
        <p15:guide id="7" pos="2041">
          <p15:clr>
            <a:srgbClr val="EA4335"/>
          </p15:clr>
        </p15:guide>
        <p15:guide id="8" pos="3722">
          <p15:clr>
            <a:srgbClr val="EA4335"/>
          </p15:clr>
        </p15:guide>
        <p15:guide id="9" orient="horz" pos="1620">
          <p15:clr>
            <a:srgbClr val="EA4335"/>
          </p15:clr>
        </p15:guide>
        <p15:guide id="10" orient="horz" pos="648">
          <p15:clr>
            <a:srgbClr val="E46962"/>
          </p15:clr>
        </p15:guide>
        <p15:guide id="11" orient="horz" pos="936">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6.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26.png"/><Relationship Id="rId5" Type="http://schemas.openxmlformats.org/officeDocument/2006/relationships/hyperlink" Target="https://zendesk.wistia.com/medias/g8eeg65sm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1" Type="http://schemas.openxmlformats.org/officeDocument/2006/relationships/hyperlink" Target="https://zendesk.wistia.com/medias/g8eeg65smy" TargetMode="External"/><Relationship Id="rId10" Type="http://schemas.openxmlformats.org/officeDocument/2006/relationships/hyperlink" Target="https://docs.google.com/presentation/d/1R43PJLS9hkE2CcsRs7XS_8DxCfsodQsnAmvFrBLdswg/edit?usp=sharing" TargetMode="External"/><Relationship Id="rId12" Type="http://schemas.openxmlformats.org/officeDocument/2006/relationships/hyperlink" Target="https://docs.google.com/presentation/d/19HTTZ3El5bJzIA7wOjQB8z20Qh7haP-U2w_NAn92kv8/edit#slide=id.g2a374a8bb01_0_262" TargetMode="External"/><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hyperlink" Target="https://zendesk.wistia.com/medias/61q1m4h2vr" TargetMode="External"/><Relationship Id="rId9" Type="http://schemas.openxmlformats.org/officeDocument/2006/relationships/hyperlink" Target="https://docs.google.com/document/d/1xn2hun-Ha3pMiEJ30sSxu_TaLdWDTTyHJQl4WasAYZo/edit#heading=h.rwpxgfl6rue0" TargetMode="External"/><Relationship Id="rId5" Type="http://schemas.openxmlformats.org/officeDocument/2006/relationships/hyperlink" Target="https://zendesk.wistia.com/medias/szoqmvt8z3" TargetMode="External"/><Relationship Id="rId6" Type="http://schemas.openxmlformats.org/officeDocument/2006/relationships/hyperlink" Target="https://www.figma.com/file/IDq1L9OfkxH1Y9fOJelsA4/Processes?type=whiteboard&amp;node-id=0-1&amp;t=cljgsqMHlyzWEzaT-0" TargetMode="External"/><Relationship Id="rId7" Type="http://schemas.openxmlformats.org/officeDocument/2006/relationships/hyperlink" Target="https://zendesk.wistia.com/medias/5gqy5jrouc" TargetMode="External"/><Relationship Id="rId8" Type="http://schemas.openxmlformats.org/officeDocument/2006/relationships/hyperlink" Target="https://docs.google.com/document/d/1rSECpMEboEWLVVU2l-gMq35wCEjmKMv0TGh2dPIS6KE/edit#heading=h.dm36h9vuggq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33.jpg"/><Relationship Id="rId12" Type="http://schemas.openxmlformats.org/officeDocument/2006/relationships/image" Target="../media/image13.png"/><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27.jpg"/><Relationship Id="rId9" Type="http://schemas.openxmlformats.org/officeDocument/2006/relationships/image" Target="../media/image29.jpg"/><Relationship Id="rId5" Type="http://schemas.openxmlformats.org/officeDocument/2006/relationships/image" Target="../media/image30.jpg"/><Relationship Id="rId6" Type="http://schemas.openxmlformats.org/officeDocument/2006/relationships/image" Target="../media/image34.png"/><Relationship Id="rId7" Type="http://schemas.openxmlformats.org/officeDocument/2006/relationships/image" Target="../media/image25.png"/><Relationship Id="rId8"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hyperlink" Target="https://z3n-emea-finance.zendesk.com/" TargetMode="External"/><Relationship Id="rId5" Type="http://schemas.openxmlformats.org/officeDocument/2006/relationships/hyperlink" Target="mailto:sameera.secretary@gmail.com" TargetMode="External"/><Relationship Id="rId6" Type="http://schemas.openxmlformats.org/officeDocument/2006/relationships/hyperlink" Target="mailto:angelaa@5gs0fb.onmicrosoft.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hyperlink" Target="https://zendesk.wistia.com/medias/g8eeg65sm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notesSlide" Target="../notesSlides/notesSlide6.xml"/><Relationship Id="rId3" Type="http://schemas.openxmlformats.org/officeDocument/2006/relationships/hyperlink" Target="https://zendesk.wistia.com/medias/g8eeg65sm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5.xml"/><Relationship Id="rId2" Type="http://schemas.openxmlformats.org/officeDocument/2006/relationships/notesSlide" Target="../notesSlides/notesSlide7.xml"/><Relationship Id="rId3" Type="http://schemas.openxmlformats.org/officeDocument/2006/relationships/image" Target="../media/image21.jpg"/><Relationship Id="rId4" Type="http://schemas.openxmlformats.org/officeDocument/2006/relationships/image" Target="../media/image19.jpg"/><Relationship Id="rId5" Type="http://schemas.openxmlformats.org/officeDocument/2006/relationships/image" Target="../media/image20.png"/><Relationship Id="rId6" Type="http://schemas.openxmlformats.org/officeDocument/2006/relationships/image" Target="../media/image13.png"/><Relationship Id="rId7" Type="http://schemas.openxmlformats.org/officeDocument/2006/relationships/image" Target="../media/image18.png"/><Relationship Id="rId8"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hyperlink" Target="https://zendesk.wistia.com/medias/g8eeg65sm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3" name="Shape 2043"/>
        <p:cNvGrpSpPr/>
        <p:nvPr/>
      </p:nvGrpSpPr>
      <p:grpSpPr>
        <a:xfrm>
          <a:off x="0" y="0"/>
          <a:ext cx="0" cy="0"/>
          <a:chOff x="0" y="0"/>
          <a:chExt cx="0" cy="0"/>
        </a:xfrm>
      </p:grpSpPr>
      <p:sp>
        <p:nvSpPr>
          <p:cNvPr id="2044" name="Google Shape;2044;p309"/>
          <p:cNvSpPr txBox="1"/>
          <p:nvPr>
            <p:ph type="title"/>
          </p:nvPr>
        </p:nvSpPr>
        <p:spPr>
          <a:xfrm>
            <a:off x="571500" y="1291550"/>
            <a:ext cx="4000500" cy="2416046"/>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5100"/>
              <a:buNone/>
            </a:pPr>
            <a:r>
              <a:rPr lang="en" sz="3100">
                <a:solidFill>
                  <a:srgbClr val="1C1600"/>
                </a:solidFill>
              </a:rPr>
              <a:t>Wise </a:t>
            </a:r>
            <a:r>
              <a:rPr lang="en" sz="3100"/>
              <a:t>Handover</a:t>
            </a:r>
            <a:endParaRPr sz="3100"/>
          </a:p>
          <a:p>
            <a:pPr indent="0" lvl="0" marL="0" rtl="0" algn="l">
              <a:lnSpc>
                <a:spcPct val="100000"/>
              </a:lnSpc>
              <a:spcBef>
                <a:spcPts val="0"/>
              </a:spcBef>
              <a:spcAft>
                <a:spcPts val="0"/>
              </a:spcAft>
              <a:buSzPts val="5100"/>
              <a:buNone/>
            </a:pPr>
            <a:r>
              <a:t/>
            </a:r>
            <a:endParaRPr sz="2900">
              <a:latin typeface="IBM Plex Sans SemiBold"/>
              <a:ea typeface="IBM Plex Sans SemiBold"/>
              <a:cs typeface="IBM Plex Sans SemiBold"/>
              <a:sym typeface="IBM Plex Sans SemiBold"/>
            </a:endParaRPr>
          </a:p>
          <a:p>
            <a:pPr indent="0" lvl="0" marL="0" rtl="0" algn="l">
              <a:lnSpc>
                <a:spcPct val="100000"/>
              </a:lnSpc>
              <a:spcBef>
                <a:spcPts val="0"/>
              </a:spcBef>
              <a:spcAft>
                <a:spcPts val="0"/>
              </a:spcAft>
              <a:buSzPts val="5100"/>
              <a:buNone/>
            </a:pPr>
            <a:r>
              <a:t/>
            </a:r>
            <a:endParaRPr sz="2300">
              <a:latin typeface="Poppins SemiBold"/>
              <a:ea typeface="Poppins SemiBold"/>
              <a:cs typeface="Poppins SemiBold"/>
              <a:sym typeface="Poppins SemiBold"/>
            </a:endParaRPr>
          </a:p>
          <a:p>
            <a:pPr indent="0" lvl="0" marL="0" rtl="0" algn="l">
              <a:lnSpc>
                <a:spcPct val="100000"/>
              </a:lnSpc>
              <a:spcBef>
                <a:spcPts val="0"/>
              </a:spcBef>
              <a:spcAft>
                <a:spcPts val="0"/>
              </a:spcAft>
              <a:buSzPts val="5100"/>
              <a:buNone/>
            </a:pPr>
            <a:r>
              <a:t/>
            </a:r>
            <a:endParaRPr sz="2300">
              <a:latin typeface="Proxima Nova"/>
              <a:ea typeface="Proxima Nova"/>
              <a:cs typeface="Proxima Nova"/>
              <a:sym typeface="Proxima Nova"/>
            </a:endParaRPr>
          </a:p>
          <a:p>
            <a:pPr indent="0" lvl="0" marL="0" rtl="0" algn="l">
              <a:lnSpc>
                <a:spcPct val="100000"/>
              </a:lnSpc>
              <a:spcBef>
                <a:spcPts val="0"/>
              </a:spcBef>
              <a:spcAft>
                <a:spcPts val="0"/>
              </a:spcAft>
              <a:buSzPts val="5100"/>
              <a:buNone/>
            </a:pPr>
            <a:r>
              <a:t/>
            </a:r>
            <a:endParaRPr/>
          </a:p>
        </p:txBody>
      </p:sp>
      <p:sp>
        <p:nvSpPr>
          <p:cNvPr id="2045" name="Google Shape;2045;p309"/>
          <p:cNvSpPr txBox="1"/>
          <p:nvPr>
            <p:ph idx="1" type="subTitle"/>
          </p:nvPr>
        </p:nvSpPr>
        <p:spPr>
          <a:xfrm>
            <a:off x="572588" y="570225"/>
            <a:ext cx="3811200" cy="2682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r>
              <a:rPr lang="en"/>
              <a:t>31 January 2023</a:t>
            </a:r>
            <a:endParaRPr/>
          </a:p>
        </p:txBody>
      </p:sp>
      <p:sp>
        <p:nvSpPr>
          <p:cNvPr id="2046" name="Google Shape;2046;p309"/>
          <p:cNvSpPr txBox="1"/>
          <p:nvPr/>
        </p:nvSpPr>
        <p:spPr>
          <a:xfrm>
            <a:off x="1558619" y="4002594"/>
            <a:ext cx="577500" cy="569400"/>
          </a:xfrm>
          <a:prstGeom prst="rect">
            <a:avLst/>
          </a:prstGeom>
          <a:noFill/>
          <a:ln>
            <a:noFill/>
          </a:ln>
        </p:spPr>
        <p:txBody>
          <a:bodyPr anchorCtr="0" anchor="t" bIns="45725" lIns="45725" spcFirstLastPara="1" rIns="45725" wrap="square" tIns="45725">
            <a:spAutoFit/>
          </a:bodyPr>
          <a:lstStyle/>
          <a:p>
            <a:pPr indent="0" lvl="0" marL="0" marR="0" rtl="0" algn="ctr">
              <a:lnSpc>
                <a:spcPct val="100000"/>
              </a:lnSpc>
              <a:spcBef>
                <a:spcPts val="0"/>
              </a:spcBef>
              <a:spcAft>
                <a:spcPts val="0"/>
              </a:spcAft>
              <a:buClr>
                <a:srgbClr val="000000"/>
              </a:buClr>
              <a:buSzPts val="3100"/>
              <a:buFont typeface="Arial"/>
              <a:buNone/>
            </a:pPr>
            <a:r>
              <a:rPr b="1" i="0" lang="en" sz="3100" u="none" cap="none" strike="noStrike">
                <a:solidFill>
                  <a:srgbClr val="03363D"/>
                </a:solidFill>
                <a:latin typeface="Poppins"/>
                <a:ea typeface="Poppins"/>
                <a:cs typeface="Poppins"/>
                <a:sym typeface="Poppins"/>
              </a:rPr>
              <a:t>+</a:t>
            </a:r>
            <a:endParaRPr b="1" i="0" sz="3100" u="none" cap="none" strike="noStrike">
              <a:solidFill>
                <a:srgbClr val="03363D"/>
              </a:solidFill>
              <a:latin typeface="Poppins"/>
              <a:ea typeface="Poppins"/>
              <a:cs typeface="Poppins"/>
              <a:sym typeface="Poppins"/>
            </a:endParaRPr>
          </a:p>
        </p:txBody>
      </p:sp>
      <p:pic>
        <p:nvPicPr>
          <p:cNvPr id="2047" name="Google Shape;2047;p309"/>
          <p:cNvPicPr preferRelativeResize="0"/>
          <p:nvPr/>
        </p:nvPicPr>
        <p:blipFill rotWithShape="1">
          <a:blip r:embed="rId3">
            <a:alphaModFix/>
          </a:blip>
          <a:srcRect b="30910" l="17470" r="16852" t="22946"/>
          <a:stretch/>
        </p:blipFill>
        <p:spPr>
          <a:xfrm>
            <a:off x="2341459" y="3768875"/>
            <a:ext cx="1798690" cy="871100"/>
          </a:xfrm>
          <a:prstGeom prst="rect">
            <a:avLst/>
          </a:prstGeom>
          <a:noFill/>
          <a:ln>
            <a:noFill/>
          </a:ln>
        </p:spPr>
      </p:pic>
      <p:pic>
        <p:nvPicPr>
          <p:cNvPr id="2048" name="Google Shape;2048;p309"/>
          <p:cNvPicPr preferRelativeResize="0"/>
          <p:nvPr/>
        </p:nvPicPr>
        <p:blipFill rotWithShape="1">
          <a:blip r:embed="rId4">
            <a:alphaModFix/>
          </a:blip>
          <a:srcRect b="0" l="0" r="0" t="0"/>
          <a:stretch/>
        </p:blipFill>
        <p:spPr>
          <a:xfrm>
            <a:off x="5191500" y="662150"/>
            <a:ext cx="3462999" cy="3462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6" name="Shape 2326"/>
        <p:cNvGrpSpPr/>
        <p:nvPr/>
      </p:nvGrpSpPr>
      <p:grpSpPr>
        <a:xfrm>
          <a:off x="0" y="0"/>
          <a:ext cx="0" cy="0"/>
          <a:chOff x="0" y="0"/>
          <a:chExt cx="0" cy="0"/>
        </a:xfrm>
      </p:grpSpPr>
      <p:sp>
        <p:nvSpPr>
          <p:cNvPr id="2327" name="Google Shape;2327;p318"/>
          <p:cNvSpPr txBox="1"/>
          <p:nvPr/>
        </p:nvSpPr>
        <p:spPr>
          <a:xfrm>
            <a:off x="571499" y="450650"/>
            <a:ext cx="8370199" cy="5386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500"/>
              <a:buFont typeface="Arial"/>
              <a:buNone/>
            </a:pPr>
            <a:r>
              <a:rPr b="0" i="0" lang="en" sz="3500" u="none" cap="none" strike="noStrike">
                <a:solidFill>
                  <a:srgbClr val="000000"/>
                </a:solidFill>
                <a:latin typeface="DM Serif Text"/>
                <a:ea typeface="DM Serif Text"/>
                <a:cs typeface="DM Serif Text"/>
                <a:sym typeface="DM Serif Text"/>
              </a:rPr>
              <a:t>Demo Environment: Workflow &amp; Capture</a:t>
            </a:r>
            <a:endParaRPr b="0" i="0" sz="3500" u="none" cap="none" strike="noStrike">
              <a:solidFill>
                <a:srgbClr val="000000"/>
              </a:solidFill>
              <a:latin typeface="DM Serif Text"/>
              <a:ea typeface="DM Serif Text"/>
              <a:cs typeface="DM Serif Text"/>
              <a:sym typeface="DM Serif Text"/>
            </a:endParaRPr>
          </a:p>
        </p:txBody>
      </p:sp>
      <p:pic>
        <p:nvPicPr>
          <p:cNvPr id="2328" name="Google Shape;2328;p318"/>
          <p:cNvPicPr preferRelativeResize="0"/>
          <p:nvPr/>
        </p:nvPicPr>
        <p:blipFill rotWithShape="1">
          <a:blip r:embed="rId3">
            <a:alphaModFix/>
          </a:blip>
          <a:srcRect b="0" l="0" r="0" t="0"/>
          <a:stretch/>
        </p:blipFill>
        <p:spPr>
          <a:xfrm>
            <a:off x="1078706" y="1195978"/>
            <a:ext cx="6858544" cy="3650745"/>
          </a:xfrm>
          <a:prstGeom prst="rect">
            <a:avLst/>
          </a:prstGeom>
          <a:noFill/>
          <a:ln>
            <a:noFill/>
          </a:ln>
        </p:spPr>
      </p:pic>
      <p:sp>
        <p:nvSpPr>
          <p:cNvPr id="2329" name="Google Shape;2329;p318"/>
          <p:cNvSpPr/>
          <p:nvPr/>
        </p:nvSpPr>
        <p:spPr>
          <a:xfrm>
            <a:off x="1078707" y="1739788"/>
            <a:ext cx="2166200" cy="3249964"/>
          </a:xfrm>
          <a:prstGeom prst="rect">
            <a:avLst/>
          </a:prstGeom>
          <a:solidFill>
            <a:schemeClr val="lt1">
              <a:alpha val="8549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EFAF2"/>
              </a:solidFill>
              <a:latin typeface="Arial"/>
              <a:ea typeface="Arial"/>
              <a:cs typeface="Arial"/>
              <a:sym typeface="Arial"/>
            </a:endParaRPr>
          </a:p>
        </p:txBody>
      </p:sp>
      <p:sp>
        <p:nvSpPr>
          <p:cNvPr id="2330" name="Google Shape;2330;p318"/>
          <p:cNvSpPr txBox="1"/>
          <p:nvPr/>
        </p:nvSpPr>
        <p:spPr>
          <a:xfrm>
            <a:off x="1302817" y="1797286"/>
            <a:ext cx="2040491" cy="317081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Graham from Cloudset built the workflow and Capture UI.</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The UI is dynamic and uses a workflow builder with </a:t>
            </a:r>
            <a:r>
              <a:rPr b="0" i="0" lang="en" sz="1200" u="none" cap="none" strike="noStrike">
                <a:solidFill>
                  <a:srgbClr val="000000"/>
                </a:solidFill>
                <a:latin typeface="IBM Plex Sans"/>
                <a:ea typeface="IBM Plex Sans"/>
                <a:cs typeface="IBM Plex Sans"/>
                <a:sym typeface="IBM Plex Sans"/>
              </a:rPr>
              <a:t>conditions and </a:t>
            </a:r>
            <a:r>
              <a:rPr b="0" i="0" lang="en" sz="1200" u="none" cap="none" strike="noStrike">
                <a:solidFill>
                  <a:srgbClr val="000000"/>
                </a:solidFill>
                <a:latin typeface="IBM Plex Sans"/>
                <a:ea typeface="IBM Plex Sans"/>
                <a:cs typeface="IBM Plex Sans"/>
                <a:sym typeface="IBM Plex Sans"/>
              </a:rPr>
              <a:t>business rules to drive the UI, tasks and questions.</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The workflow is driven by the agent’s inputs and responses</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IBM Plex Sans"/>
              <a:ea typeface="IBM Plex Sans"/>
              <a:cs typeface="IBM Plex Sans"/>
              <a:sym typeface="IBM Plex Sans"/>
            </a:endParaRPr>
          </a:p>
        </p:txBody>
      </p:sp>
      <p:sp>
        <p:nvSpPr>
          <p:cNvPr id="2331" name="Google Shape;2331;p318"/>
          <p:cNvSpPr/>
          <p:nvPr/>
        </p:nvSpPr>
        <p:spPr>
          <a:xfrm>
            <a:off x="5349953" y="1739788"/>
            <a:ext cx="2166200" cy="3249964"/>
          </a:xfrm>
          <a:prstGeom prst="rect">
            <a:avLst/>
          </a:prstGeom>
          <a:solidFill>
            <a:schemeClr val="lt1">
              <a:alpha val="8549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EFAF2"/>
              </a:solidFill>
              <a:latin typeface="Arial"/>
              <a:ea typeface="Arial"/>
              <a:cs typeface="Arial"/>
              <a:sym typeface="Arial"/>
            </a:endParaRPr>
          </a:p>
        </p:txBody>
      </p:sp>
      <p:sp>
        <p:nvSpPr>
          <p:cNvPr id="2332" name="Google Shape;2332;p318"/>
          <p:cNvSpPr txBox="1"/>
          <p:nvPr/>
        </p:nvSpPr>
        <p:spPr>
          <a:xfrm>
            <a:off x="5448354" y="1797285"/>
            <a:ext cx="1969398" cy="317081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For this demo, Graham used a combination of Zendesk fields and Formset fields.</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The use case and project will define which is a better fit but is does seem that Flowset fields provide more flexibility and control.</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It may be an option to store the data in Custom Objects if they need to be synched down to Wise’ databases by ZIS</a:t>
            </a:r>
            <a:endParaRPr b="0" i="0" sz="1200" u="none" cap="none" strike="noStrike">
              <a:solidFill>
                <a:srgbClr val="000000"/>
              </a:solidFill>
              <a:latin typeface="IBM Plex Sans"/>
              <a:ea typeface="IBM Plex Sans"/>
              <a:cs typeface="IBM Plex Sans"/>
              <a:sym typeface="IBM Plex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6" name="Shape 2336"/>
        <p:cNvGrpSpPr/>
        <p:nvPr/>
      </p:nvGrpSpPr>
      <p:grpSpPr>
        <a:xfrm>
          <a:off x="0" y="0"/>
          <a:ext cx="0" cy="0"/>
          <a:chOff x="0" y="0"/>
          <a:chExt cx="0" cy="0"/>
        </a:xfrm>
      </p:grpSpPr>
      <p:sp>
        <p:nvSpPr>
          <p:cNvPr id="2337" name="Google Shape;2337;p319"/>
          <p:cNvSpPr txBox="1"/>
          <p:nvPr/>
        </p:nvSpPr>
        <p:spPr>
          <a:xfrm>
            <a:off x="571500" y="450650"/>
            <a:ext cx="7825624" cy="5386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500"/>
              <a:buFont typeface="Arial"/>
              <a:buNone/>
            </a:pPr>
            <a:r>
              <a:rPr b="0" i="0" lang="en" sz="3500" u="none" cap="none" strike="noStrike">
                <a:solidFill>
                  <a:srgbClr val="000000"/>
                </a:solidFill>
                <a:latin typeface="DM Serif Text"/>
                <a:ea typeface="DM Serif Text"/>
                <a:cs typeface="DM Serif Text"/>
                <a:sym typeface="DM Serif Text"/>
              </a:rPr>
              <a:t>Demo Environment: Document App</a:t>
            </a:r>
            <a:endParaRPr b="0" i="0" sz="3500" u="none" cap="none" strike="noStrike">
              <a:solidFill>
                <a:srgbClr val="000000"/>
              </a:solidFill>
              <a:latin typeface="DM Serif Text"/>
              <a:ea typeface="DM Serif Text"/>
              <a:cs typeface="DM Serif Text"/>
              <a:sym typeface="DM Serif Text"/>
            </a:endParaRPr>
          </a:p>
        </p:txBody>
      </p:sp>
      <p:pic>
        <p:nvPicPr>
          <p:cNvPr id="2338" name="Google Shape;2338;p319"/>
          <p:cNvPicPr preferRelativeResize="0"/>
          <p:nvPr/>
        </p:nvPicPr>
        <p:blipFill rotWithShape="1">
          <a:blip r:embed="rId3">
            <a:alphaModFix/>
          </a:blip>
          <a:srcRect b="0" l="0" r="0" t="0"/>
          <a:stretch/>
        </p:blipFill>
        <p:spPr>
          <a:xfrm>
            <a:off x="1078706" y="1195978"/>
            <a:ext cx="6858544" cy="3650745"/>
          </a:xfrm>
          <a:prstGeom prst="rect">
            <a:avLst/>
          </a:prstGeom>
          <a:noFill/>
          <a:ln>
            <a:noFill/>
          </a:ln>
        </p:spPr>
      </p:pic>
      <p:sp>
        <p:nvSpPr>
          <p:cNvPr id="2339" name="Google Shape;2339;p319"/>
          <p:cNvSpPr/>
          <p:nvPr/>
        </p:nvSpPr>
        <p:spPr>
          <a:xfrm>
            <a:off x="1078706" y="1739788"/>
            <a:ext cx="4205393" cy="3249964"/>
          </a:xfrm>
          <a:prstGeom prst="rect">
            <a:avLst/>
          </a:prstGeom>
          <a:solidFill>
            <a:schemeClr val="lt1">
              <a:alpha val="8549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40" name="Google Shape;2340;p319"/>
          <p:cNvSpPr txBox="1"/>
          <p:nvPr/>
        </p:nvSpPr>
        <p:spPr>
          <a:xfrm>
            <a:off x="1275509" y="1797286"/>
            <a:ext cx="3951946" cy="317081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IBM Plex Sans"/>
                <a:ea typeface="IBM Plex Sans"/>
                <a:cs typeface="IBM Plex Sans"/>
                <a:sym typeface="IBM Plex Sans"/>
              </a:rPr>
              <a:t>Wolak built the Demo document App which uses tags (not suggested for production) to define which documents to present in the UI. The tags were set by the Workflow App stages</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IBM Plex Sans"/>
                <a:ea typeface="IBM Plex Sans"/>
                <a:cs typeface="IBM Plex Sans"/>
                <a:sym typeface="IBM Plex Sans"/>
              </a:rPr>
              <a:t>The features to load documents, zoom, paginate and search etc. were provided through opensource libraries that Wolak found</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IBM Plex Sans"/>
                <a:ea typeface="IBM Plex Sans"/>
                <a:cs typeface="IBM Plex Sans"/>
                <a:sym typeface="IBM Plex Sans"/>
              </a:rPr>
              <a:t>It is anticipated that for Production we would use either Wise’s current Apps or use similar, publicly available document viewer libraries</a:t>
            </a:r>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5" name="Shape 2345"/>
        <p:cNvGrpSpPr/>
        <p:nvPr/>
      </p:nvGrpSpPr>
      <p:grpSpPr>
        <a:xfrm>
          <a:off x="0" y="0"/>
          <a:ext cx="0" cy="0"/>
          <a:chOff x="0" y="0"/>
          <a:chExt cx="0" cy="0"/>
        </a:xfrm>
      </p:grpSpPr>
      <p:pic>
        <p:nvPicPr>
          <p:cNvPr id="2346" name="Google Shape;2346;p320"/>
          <p:cNvPicPr preferRelativeResize="0"/>
          <p:nvPr/>
        </p:nvPicPr>
        <p:blipFill rotWithShape="1">
          <a:blip r:embed="rId3">
            <a:alphaModFix/>
          </a:blip>
          <a:srcRect b="0" l="0" r="0" t="0"/>
          <a:stretch/>
        </p:blipFill>
        <p:spPr>
          <a:xfrm>
            <a:off x="561390" y="772939"/>
            <a:ext cx="1952194" cy="3077598"/>
          </a:xfrm>
          <a:prstGeom prst="rect">
            <a:avLst/>
          </a:prstGeom>
          <a:noFill/>
          <a:ln>
            <a:noFill/>
          </a:ln>
        </p:spPr>
      </p:pic>
      <p:pic>
        <p:nvPicPr>
          <p:cNvPr id="2347" name="Google Shape;2347;p320"/>
          <p:cNvPicPr preferRelativeResize="0"/>
          <p:nvPr/>
        </p:nvPicPr>
        <p:blipFill rotWithShape="1">
          <a:blip r:embed="rId4">
            <a:alphaModFix/>
          </a:blip>
          <a:srcRect b="0" l="0" r="0" t="0"/>
          <a:stretch/>
        </p:blipFill>
        <p:spPr>
          <a:xfrm>
            <a:off x="2721782" y="772939"/>
            <a:ext cx="5078939" cy="3462282"/>
          </a:xfrm>
          <a:prstGeom prst="rect">
            <a:avLst/>
          </a:prstGeom>
          <a:noFill/>
          <a:ln>
            <a:noFill/>
          </a:ln>
        </p:spPr>
      </p:pic>
      <p:sp>
        <p:nvSpPr>
          <p:cNvPr id="2348" name="Google Shape;2348;p320"/>
          <p:cNvSpPr txBox="1"/>
          <p:nvPr/>
        </p:nvSpPr>
        <p:spPr>
          <a:xfrm>
            <a:off x="4669104" y="3768737"/>
            <a:ext cx="5200774" cy="171582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We re-mapped some of Wise’s EDD workflow to be more reusable  </a:t>
            </a:r>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We created:</a:t>
            </a:r>
            <a:endParaRPr/>
          </a:p>
          <a:p>
            <a:pPr indent="-171450" lvl="0" marL="171450" marR="0" rtl="0" algn="l">
              <a:lnSpc>
                <a:spcPct val="100000"/>
              </a:lnSpc>
              <a:spcBef>
                <a:spcPts val="0"/>
              </a:spcBef>
              <a:spcAft>
                <a:spcPts val="0"/>
              </a:spcAft>
              <a:buClr>
                <a:srgbClr val="000000"/>
              </a:buClr>
              <a:buSzPts val="1200"/>
              <a:buFont typeface="Arial"/>
              <a:buChar char="•"/>
            </a:pPr>
            <a:r>
              <a:rPr b="0" i="0" lang="en" sz="1200" u="none" cap="none" strike="noStrike">
                <a:solidFill>
                  <a:schemeClr val="dk1"/>
                </a:solidFill>
                <a:latin typeface="Calibri"/>
                <a:ea typeface="Calibri"/>
                <a:cs typeface="Calibri"/>
                <a:sym typeface="Calibri"/>
              </a:rPr>
              <a:t>States: Needs Review, In Review, Waiting</a:t>
            </a:r>
            <a:endParaRPr/>
          </a:p>
          <a:p>
            <a:pPr indent="-171450" lvl="0" marL="171450" marR="0" rtl="0" algn="l">
              <a:lnSpc>
                <a:spcPct val="100000"/>
              </a:lnSpc>
              <a:spcBef>
                <a:spcPts val="0"/>
              </a:spcBef>
              <a:spcAft>
                <a:spcPts val="0"/>
              </a:spcAft>
              <a:buClr>
                <a:srgbClr val="000000"/>
              </a:buClr>
              <a:buSzPts val="1200"/>
              <a:buFont typeface="Arial"/>
              <a:buChar char="•"/>
            </a:pPr>
            <a:r>
              <a:rPr b="0" i="0" lang="en" sz="1200" u="none" cap="none" strike="noStrike">
                <a:solidFill>
                  <a:schemeClr val="dk1"/>
                </a:solidFill>
                <a:latin typeface="Calibri"/>
                <a:ea typeface="Calibri"/>
                <a:cs typeface="Calibri"/>
                <a:sym typeface="Calibri"/>
              </a:rPr>
              <a:t>Steps/stages: Document Review, Capture etc.</a:t>
            </a:r>
            <a:endParaRPr/>
          </a:p>
          <a:p>
            <a:pPr indent="-171450" lvl="0" marL="171450" marR="0" rtl="0" algn="l">
              <a:lnSpc>
                <a:spcPct val="100000"/>
              </a:lnSpc>
              <a:spcBef>
                <a:spcPts val="0"/>
              </a:spcBef>
              <a:spcAft>
                <a:spcPts val="0"/>
              </a:spcAft>
              <a:buClr>
                <a:srgbClr val="000000"/>
              </a:buClr>
              <a:buSzPts val="1200"/>
              <a:buFont typeface="Arial"/>
              <a:buChar char="•"/>
            </a:pPr>
            <a:r>
              <a:rPr b="0" i="0" lang="en" sz="1200" u="none" cap="none" strike="noStrike">
                <a:solidFill>
                  <a:schemeClr val="dk1"/>
                </a:solidFill>
                <a:latin typeface="Calibri"/>
                <a:ea typeface="Calibri"/>
                <a:cs typeface="Calibri"/>
                <a:sym typeface="Calibri"/>
              </a:rPr>
              <a:t>Outcomes: Rejected, approved, offboarded</a:t>
            </a:r>
            <a:endParaRPr/>
          </a:p>
          <a:p>
            <a:pPr indent="-171450" lvl="0" marL="171450" marR="0" rtl="0" algn="l">
              <a:lnSpc>
                <a:spcPct val="100000"/>
              </a:lnSpc>
              <a:spcBef>
                <a:spcPts val="0"/>
              </a:spcBef>
              <a:spcAft>
                <a:spcPts val="0"/>
              </a:spcAft>
              <a:buClr>
                <a:srgbClr val="000000"/>
              </a:buClr>
              <a:buSzPts val="1200"/>
              <a:buFont typeface="Arial"/>
              <a:buChar char="•"/>
            </a:pPr>
            <a:r>
              <a:rPr b="0" i="0" lang="en" sz="1200" u="none" cap="none" strike="noStrike">
                <a:solidFill>
                  <a:schemeClr val="dk1"/>
                </a:solidFill>
                <a:latin typeface="Calibri"/>
                <a:ea typeface="Calibri"/>
                <a:cs typeface="Calibri"/>
                <a:sym typeface="Calibri"/>
              </a:rPr>
              <a:t>Attributes: Internal, External, SMA</a:t>
            </a:r>
            <a:br>
              <a:rPr b="0" i="0" lang="en" sz="1200" u="none" cap="none" strike="noStrike">
                <a:solidFill>
                  <a:schemeClr val="dk1"/>
                </a:solidFill>
                <a:latin typeface="Calibri"/>
                <a:ea typeface="Calibri"/>
                <a:cs typeface="Calibri"/>
                <a:sym typeface="Calibri"/>
              </a:rPr>
            </a:br>
            <a:r>
              <a:rPr b="0" i="0" lang="en" sz="1200" u="none" cap="none" strike="noStrike">
                <a:solidFill>
                  <a:schemeClr val="dk1"/>
                </a:solidFill>
                <a:latin typeface="Calibri"/>
                <a:ea typeface="Calibri"/>
                <a:cs typeface="Calibri"/>
                <a:sym typeface="Calibri"/>
              </a:rPr>
              <a:t>Capture Fields: some in Zendesk some in Flowset</a:t>
            </a:r>
            <a:br>
              <a:rPr b="0" i="0" lang="en"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100" u="none" cap="none" strike="noStrike">
              <a:solidFill>
                <a:schemeClr val="dk1"/>
              </a:solidFill>
              <a:latin typeface="Calibri"/>
              <a:ea typeface="Calibri"/>
              <a:cs typeface="Calibri"/>
              <a:sym typeface="Calibri"/>
            </a:endParaRPr>
          </a:p>
        </p:txBody>
      </p:sp>
      <p:sp>
        <p:nvSpPr>
          <p:cNvPr id="2349" name="Google Shape;2349;p320"/>
          <p:cNvSpPr txBox="1"/>
          <p:nvPr/>
        </p:nvSpPr>
        <p:spPr>
          <a:xfrm>
            <a:off x="336292" y="54961"/>
            <a:ext cx="7825624" cy="5386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500"/>
              <a:buFont typeface="Arial"/>
              <a:buNone/>
            </a:pPr>
            <a:r>
              <a:rPr b="0" i="0" lang="en" sz="3500" u="none" cap="none" strike="noStrike">
                <a:solidFill>
                  <a:srgbClr val="000000"/>
                </a:solidFill>
                <a:latin typeface="DM Serif Text"/>
                <a:ea typeface="DM Serif Text"/>
                <a:cs typeface="DM Serif Text"/>
                <a:sym typeface="DM Serif Text"/>
              </a:rPr>
              <a:t>Wise EDD </a:t>
            </a:r>
            <a:r>
              <a:rPr b="0" i="0" lang="en" sz="3500" u="none" cap="none" strike="noStrike">
                <a:solidFill>
                  <a:srgbClr val="000000"/>
                </a:solidFill>
                <a:latin typeface="DM Serif Text"/>
                <a:ea typeface="DM Serif Text"/>
                <a:cs typeface="DM Serif Text"/>
                <a:sym typeface="DM Serif Text"/>
              </a:rPr>
              <a:t>Flow</a:t>
            </a:r>
            <a:endParaRPr b="0" i="0" sz="3500" u="none" cap="none" strike="noStrike">
              <a:solidFill>
                <a:srgbClr val="000000"/>
              </a:solidFill>
              <a:latin typeface="DM Serif Text"/>
              <a:ea typeface="DM Serif Text"/>
              <a:cs typeface="DM Serif Text"/>
              <a:sym typeface="DM Serif Tex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3" name="Shape 2353"/>
        <p:cNvGrpSpPr/>
        <p:nvPr/>
      </p:nvGrpSpPr>
      <p:grpSpPr>
        <a:xfrm>
          <a:off x="0" y="0"/>
          <a:ext cx="0" cy="0"/>
          <a:chOff x="0" y="0"/>
          <a:chExt cx="0" cy="0"/>
        </a:xfrm>
      </p:grpSpPr>
      <p:sp>
        <p:nvSpPr>
          <p:cNvPr id="2354" name="Google Shape;2354;p321"/>
          <p:cNvSpPr txBox="1"/>
          <p:nvPr/>
        </p:nvSpPr>
        <p:spPr>
          <a:xfrm>
            <a:off x="571500" y="571500"/>
            <a:ext cx="8008650" cy="3231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2100" u="none" cap="none" strike="noStrike">
                <a:solidFill>
                  <a:srgbClr val="000000"/>
                </a:solidFill>
                <a:latin typeface="IBM Plex Sans SemiBold"/>
                <a:ea typeface="IBM Plex Sans SemiBold"/>
                <a:cs typeface="IBM Plex Sans SemiBold"/>
                <a:sym typeface="IBM Plex Sans SemiBold"/>
              </a:rPr>
              <a:t>KYC sample agent steps</a:t>
            </a:r>
            <a:endParaRPr b="0" i="0" sz="2100" u="none" cap="none" strike="noStrike">
              <a:solidFill>
                <a:srgbClr val="000000"/>
              </a:solidFill>
              <a:latin typeface="IBM Plex Sans SemiBold"/>
              <a:ea typeface="IBM Plex Sans SemiBold"/>
              <a:cs typeface="IBM Plex Sans SemiBold"/>
              <a:sym typeface="IBM Plex Sans SemiBold"/>
            </a:endParaRPr>
          </a:p>
        </p:txBody>
      </p:sp>
      <p:sp>
        <p:nvSpPr>
          <p:cNvPr id="2355" name="Google Shape;2355;p321"/>
          <p:cNvSpPr/>
          <p:nvPr/>
        </p:nvSpPr>
        <p:spPr>
          <a:xfrm>
            <a:off x="1753375" y="3494375"/>
            <a:ext cx="945300" cy="81945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300"/>
              </a:spcAft>
              <a:buNone/>
            </a:pPr>
            <a:r>
              <a:rPr b="0" i="0" lang="en" sz="850" u="none" cap="none" strike="noStrike">
                <a:solidFill>
                  <a:srgbClr val="000000"/>
                </a:solidFill>
                <a:latin typeface="IBM Plex Sans"/>
                <a:ea typeface="IBM Plex Sans"/>
                <a:cs typeface="IBM Plex Sans"/>
                <a:sym typeface="IBM Plex Sans"/>
              </a:rPr>
              <a:t>1a. </a:t>
            </a:r>
            <a:r>
              <a:rPr b="1" i="0" lang="en" sz="850" u="none" cap="none" strike="noStrike">
                <a:solidFill>
                  <a:srgbClr val="000000"/>
                </a:solidFill>
                <a:latin typeface="IBM Plex Sans"/>
                <a:ea typeface="IBM Plex Sans"/>
                <a:cs typeface="IBM Plex Sans"/>
                <a:sym typeface="IBM Plex Sans"/>
              </a:rPr>
              <a:t>DDCase </a:t>
            </a:r>
            <a:r>
              <a:rPr b="0" i="0" lang="en" sz="850" u="none" cap="none" strike="noStrike">
                <a:solidFill>
                  <a:srgbClr val="000000"/>
                </a:solidFill>
                <a:latin typeface="IBM Plex Sans"/>
                <a:ea typeface="IBM Plex Sans"/>
                <a:cs typeface="IBM Plex Sans"/>
                <a:sym typeface="IBM Plex Sans"/>
              </a:rPr>
              <a:t>working in background to assign case to Agent</a:t>
            </a:r>
            <a:endParaRPr b="0" i="0" sz="850" u="none" cap="none" strike="noStrike">
              <a:solidFill>
                <a:srgbClr val="000000"/>
              </a:solidFill>
              <a:latin typeface="IBM Plex Sans"/>
              <a:ea typeface="IBM Plex Sans"/>
              <a:cs typeface="IBM Plex Sans"/>
              <a:sym typeface="IBM Plex Sans"/>
            </a:endParaRPr>
          </a:p>
        </p:txBody>
      </p:sp>
      <p:sp>
        <p:nvSpPr>
          <p:cNvPr id="2356" name="Google Shape;2356;p321"/>
          <p:cNvSpPr/>
          <p:nvPr/>
        </p:nvSpPr>
        <p:spPr>
          <a:xfrm>
            <a:off x="3582188" y="2309250"/>
            <a:ext cx="1139400" cy="85605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300"/>
              </a:spcAft>
              <a:buNone/>
            </a:pPr>
            <a:r>
              <a:rPr b="0" i="0" lang="en" sz="850" u="none" cap="none" strike="noStrike">
                <a:solidFill>
                  <a:srgbClr val="000000"/>
                </a:solidFill>
                <a:latin typeface="IBM Plex Sans"/>
                <a:ea typeface="IBM Plex Sans"/>
                <a:cs typeface="IBM Plex Sans"/>
                <a:sym typeface="IBM Plex Sans"/>
              </a:rPr>
              <a:t>2a. Open the case in </a:t>
            </a:r>
            <a:r>
              <a:rPr b="1" i="0" lang="en" sz="850" u="none" cap="none" strike="noStrike">
                <a:solidFill>
                  <a:srgbClr val="000000"/>
                </a:solidFill>
                <a:latin typeface="IBM Plex Sans"/>
                <a:ea typeface="IBM Plex Sans"/>
                <a:cs typeface="IBM Plex Sans"/>
                <a:sym typeface="IBM Plex Sans"/>
              </a:rPr>
              <a:t>Workflow</a:t>
            </a:r>
            <a:r>
              <a:rPr b="0" i="0" lang="en" sz="850" u="none" cap="none" strike="noStrike">
                <a:solidFill>
                  <a:srgbClr val="000000"/>
                </a:solidFill>
                <a:latin typeface="IBM Plex Sans"/>
                <a:ea typeface="IBM Plex Sans"/>
                <a:cs typeface="IBM Plex Sans"/>
                <a:sym typeface="IBM Plex Sans"/>
              </a:rPr>
              <a:t> to look at the steps needing to be completed</a:t>
            </a:r>
            <a:endParaRPr b="0" i="1" sz="850" u="none" cap="none" strike="noStrike">
              <a:solidFill>
                <a:srgbClr val="000000"/>
              </a:solidFill>
              <a:latin typeface="IBM Plex Sans"/>
              <a:ea typeface="IBM Plex Sans"/>
              <a:cs typeface="IBM Plex Sans"/>
              <a:sym typeface="IBM Plex Sans"/>
            </a:endParaRPr>
          </a:p>
        </p:txBody>
      </p:sp>
      <p:sp>
        <p:nvSpPr>
          <p:cNvPr id="2357" name="Google Shape;2357;p321"/>
          <p:cNvSpPr/>
          <p:nvPr/>
        </p:nvSpPr>
        <p:spPr>
          <a:xfrm>
            <a:off x="1753375" y="2309250"/>
            <a:ext cx="945300" cy="85605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300"/>
              </a:spcAft>
              <a:buNone/>
            </a:pPr>
            <a:r>
              <a:rPr b="0" i="0" lang="en" sz="850" u="none" cap="none" strike="noStrike">
                <a:solidFill>
                  <a:srgbClr val="000000"/>
                </a:solidFill>
                <a:latin typeface="IBM Plex Sans"/>
                <a:ea typeface="IBM Plex Sans"/>
                <a:cs typeface="IBM Plex Sans"/>
                <a:sym typeface="IBM Plex Sans"/>
              </a:rPr>
              <a:t>1. Open </a:t>
            </a:r>
            <a:r>
              <a:rPr b="1" i="0" lang="en" sz="850" u="none" cap="none" strike="noStrike">
                <a:solidFill>
                  <a:srgbClr val="000000"/>
                </a:solidFill>
                <a:latin typeface="IBM Plex Sans"/>
                <a:ea typeface="IBM Plex Sans"/>
                <a:cs typeface="IBM Plex Sans"/>
                <a:sym typeface="IBM Plex Sans"/>
              </a:rPr>
              <a:t>Toby</a:t>
            </a:r>
            <a:r>
              <a:rPr b="0" i="0" lang="en" sz="850" u="none" cap="none" strike="noStrike">
                <a:solidFill>
                  <a:srgbClr val="000000"/>
                </a:solidFill>
                <a:latin typeface="IBM Plex Sans"/>
                <a:ea typeface="IBM Plex Sans"/>
                <a:cs typeface="IBM Plex Sans"/>
                <a:sym typeface="IBM Plex Sans"/>
              </a:rPr>
              <a:t> to fetch and assign a case to themselves</a:t>
            </a:r>
            <a:endParaRPr b="0" i="1" sz="850" u="none" cap="none" strike="noStrike">
              <a:solidFill>
                <a:srgbClr val="000000"/>
              </a:solidFill>
              <a:latin typeface="IBM Plex Sans"/>
              <a:ea typeface="IBM Plex Sans"/>
              <a:cs typeface="IBM Plex Sans"/>
              <a:sym typeface="IBM Plex Sans"/>
            </a:endParaRPr>
          </a:p>
        </p:txBody>
      </p:sp>
      <p:cxnSp>
        <p:nvCxnSpPr>
          <p:cNvPr id="2358" name="Google Shape;2358;p321"/>
          <p:cNvCxnSpPr>
            <a:stCxn id="2357" idx="2"/>
            <a:endCxn id="2355" idx="0"/>
          </p:cNvCxnSpPr>
          <p:nvPr/>
        </p:nvCxnSpPr>
        <p:spPr>
          <a:xfrm>
            <a:off x="2226025" y="3165300"/>
            <a:ext cx="0" cy="329100"/>
          </a:xfrm>
          <a:prstGeom prst="straightConnector1">
            <a:avLst/>
          </a:prstGeom>
          <a:noFill/>
          <a:ln cap="flat" cmpd="sng" w="19050">
            <a:solidFill>
              <a:srgbClr val="16140C"/>
            </a:solidFill>
            <a:prstDash val="solid"/>
            <a:round/>
            <a:headEnd len="med" w="med" type="stealth"/>
            <a:tailEnd len="med" w="med" type="stealth"/>
          </a:ln>
        </p:spPr>
      </p:cxnSp>
      <p:sp>
        <p:nvSpPr>
          <p:cNvPr id="2359" name="Google Shape;2359;p321"/>
          <p:cNvSpPr/>
          <p:nvPr/>
        </p:nvSpPr>
        <p:spPr>
          <a:xfrm>
            <a:off x="5387825" y="1066800"/>
            <a:ext cx="1560750" cy="85605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300"/>
              </a:spcAft>
              <a:buNone/>
            </a:pPr>
            <a:r>
              <a:rPr b="0" i="0" lang="en" sz="850" u="none" cap="none" strike="noStrike">
                <a:solidFill>
                  <a:srgbClr val="000000"/>
                </a:solidFill>
                <a:latin typeface="IBM Plex Sans"/>
                <a:ea typeface="IBM Plex Sans"/>
                <a:cs typeface="IBM Plex Sans"/>
                <a:sym typeface="IBM Plex Sans"/>
              </a:rPr>
              <a:t>3a. As necessary, agents view and/or copy/paste the customer details into </a:t>
            </a:r>
            <a:r>
              <a:rPr b="1" i="0" lang="en" sz="850" u="none" cap="none" strike="noStrike">
                <a:solidFill>
                  <a:srgbClr val="000000"/>
                </a:solidFill>
                <a:latin typeface="IBM Plex Sans"/>
                <a:ea typeface="IBM Plex Sans"/>
                <a:cs typeface="IBM Plex Sans"/>
                <a:sym typeface="IBM Plex Sans"/>
              </a:rPr>
              <a:t>Watson</a:t>
            </a:r>
            <a:r>
              <a:rPr b="0" i="0" lang="en" sz="850" u="none" cap="none" strike="noStrike">
                <a:solidFill>
                  <a:srgbClr val="000000"/>
                </a:solidFill>
                <a:latin typeface="IBM Plex Sans"/>
                <a:ea typeface="IBM Plex Sans"/>
                <a:cs typeface="IBM Plex Sans"/>
                <a:sym typeface="IBM Plex Sans"/>
              </a:rPr>
              <a:t> to have this information to hand (eg. transfers pattern)</a:t>
            </a:r>
            <a:endParaRPr b="0" i="1" sz="850" u="none" cap="none" strike="noStrike">
              <a:solidFill>
                <a:srgbClr val="000000"/>
              </a:solidFill>
              <a:latin typeface="IBM Plex Sans"/>
              <a:ea typeface="IBM Plex Sans"/>
              <a:cs typeface="IBM Plex Sans"/>
              <a:sym typeface="IBM Plex Sans"/>
            </a:endParaRPr>
          </a:p>
        </p:txBody>
      </p:sp>
      <p:sp>
        <p:nvSpPr>
          <p:cNvPr id="2360" name="Google Shape;2360;p321"/>
          <p:cNvSpPr/>
          <p:nvPr/>
        </p:nvSpPr>
        <p:spPr>
          <a:xfrm>
            <a:off x="5387825" y="2063625"/>
            <a:ext cx="1139400" cy="85605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300"/>
              </a:spcAft>
              <a:buNone/>
            </a:pPr>
            <a:r>
              <a:rPr b="0" i="0" lang="en" sz="850" u="none" cap="none" strike="noStrike">
                <a:solidFill>
                  <a:srgbClr val="000000"/>
                </a:solidFill>
                <a:latin typeface="IBM Plex Sans"/>
                <a:ea typeface="IBM Plex Sans"/>
                <a:cs typeface="IBM Plex Sans"/>
                <a:sym typeface="IBM Plex Sans"/>
              </a:rPr>
              <a:t>3b. Open the case in </a:t>
            </a:r>
            <a:r>
              <a:rPr b="1" i="0" lang="en" sz="850" u="none" cap="none" strike="noStrike">
                <a:solidFill>
                  <a:srgbClr val="000000"/>
                </a:solidFill>
                <a:latin typeface="IBM Plex Sans"/>
                <a:ea typeface="IBM Plex Sans"/>
                <a:cs typeface="IBM Plex Sans"/>
                <a:sym typeface="IBM Plex Sans"/>
              </a:rPr>
              <a:t>Zendesk</a:t>
            </a:r>
            <a:r>
              <a:rPr b="0" i="0" lang="en" sz="850" u="none" cap="none" strike="noStrike">
                <a:solidFill>
                  <a:srgbClr val="000000"/>
                </a:solidFill>
                <a:latin typeface="IBM Plex Sans"/>
                <a:ea typeface="IBM Plex Sans"/>
                <a:cs typeface="IBM Plex Sans"/>
                <a:sym typeface="IBM Plex Sans"/>
              </a:rPr>
              <a:t> to see the communications with the Customer</a:t>
            </a:r>
            <a:endParaRPr b="0" i="1" sz="850" u="none" cap="none" strike="noStrike">
              <a:solidFill>
                <a:srgbClr val="000000"/>
              </a:solidFill>
              <a:latin typeface="IBM Plex Sans"/>
              <a:ea typeface="IBM Plex Sans"/>
              <a:cs typeface="IBM Plex Sans"/>
              <a:sym typeface="IBM Plex Sans"/>
            </a:endParaRPr>
          </a:p>
        </p:txBody>
      </p:sp>
      <p:sp>
        <p:nvSpPr>
          <p:cNvPr id="2361" name="Google Shape;2361;p321"/>
          <p:cNvSpPr/>
          <p:nvPr/>
        </p:nvSpPr>
        <p:spPr>
          <a:xfrm>
            <a:off x="5387825" y="3030038"/>
            <a:ext cx="1139400" cy="67500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300"/>
              </a:spcAft>
              <a:buNone/>
            </a:pPr>
            <a:r>
              <a:rPr b="0" i="0" lang="en" sz="850" u="none" cap="none" strike="noStrike">
                <a:solidFill>
                  <a:srgbClr val="000000"/>
                </a:solidFill>
                <a:latin typeface="IBM Plex Sans"/>
                <a:ea typeface="IBM Plex Sans"/>
                <a:cs typeface="IBM Plex Sans"/>
                <a:sym typeface="IBM Plex Sans"/>
              </a:rPr>
              <a:t>3c. Open </a:t>
            </a:r>
            <a:r>
              <a:rPr b="1" i="0" lang="en" sz="850" u="none" cap="none" strike="noStrike">
                <a:solidFill>
                  <a:srgbClr val="000000"/>
                </a:solidFill>
                <a:latin typeface="IBM Plex Sans"/>
                <a:ea typeface="IBM Plex Sans"/>
                <a:cs typeface="IBM Plex Sans"/>
                <a:sym typeface="IBM Plex Sans"/>
              </a:rPr>
              <a:t>Confluence</a:t>
            </a:r>
            <a:r>
              <a:rPr b="0" i="0" lang="en" sz="850" u="none" cap="none" strike="noStrike">
                <a:solidFill>
                  <a:srgbClr val="000000"/>
                </a:solidFill>
                <a:latin typeface="IBM Plex Sans"/>
                <a:ea typeface="IBM Plex Sans"/>
                <a:cs typeface="IBM Plex Sans"/>
                <a:sym typeface="IBM Plex Sans"/>
              </a:rPr>
              <a:t> to check knowledge articles</a:t>
            </a:r>
            <a:endParaRPr b="0" i="1" sz="850" u="none" cap="none" strike="noStrike">
              <a:solidFill>
                <a:srgbClr val="000000"/>
              </a:solidFill>
              <a:latin typeface="IBM Plex Sans"/>
              <a:ea typeface="IBM Plex Sans"/>
              <a:cs typeface="IBM Plex Sans"/>
              <a:sym typeface="IBM Plex Sans"/>
            </a:endParaRPr>
          </a:p>
        </p:txBody>
      </p:sp>
      <p:sp>
        <p:nvSpPr>
          <p:cNvPr id="2362" name="Google Shape;2362;p321"/>
          <p:cNvSpPr/>
          <p:nvPr/>
        </p:nvSpPr>
        <p:spPr>
          <a:xfrm>
            <a:off x="5387825" y="3815400"/>
            <a:ext cx="2006400" cy="89760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300"/>
              </a:spcAft>
              <a:buNone/>
            </a:pPr>
            <a:r>
              <a:rPr b="0" i="0" lang="en" sz="850" u="none" cap="none" strike="noStrike">
                <a:solidFill>
                  <a:srgbClr val="000000"/>
                </a:solidFill>
                <a:latin typeface="IBM Plex Sans"/>
                <a:ea typeface="IBM Plex Sans"/>
                <a:cs typeface="IBM Plex Sans"/>
                <a:sym typeface="IBM Plex Sans"/>
              </a:rPr>
              <a:t>3d. Use </a:t>
            </a:r>
            <a:r>
              <a:rPr b="1" i="0" lang="en" sz="850" u="none" cap="none" strike="noStrike">
                <a:solidFill>
                  <a:srgbClr val="000000"/>
                </a:solidFill>
                <a:latin typeface="IBM Plex Sans"/>
                <a:ea typeface="IBM Plex Sans"/>
                <a:cs typeface="IBM Plex Sans"/>
                <a:sym typeface="IBM Plex Sans"/>
              </a:rPr>
              <a:t>Slack</a:t>
            </a:r>
            <a:r>
              <a:rPr b="0" i="0" lang="en" sz="850" u="none" cap="none" strike="noStrike">
                <a:solidFill>
                  <a:srgbClr val="000000"/>
                </a:solidFill>
                <a:latin typeface="IBM Plex Sans"/>
                <a:ea typeface="IBM Plex Sans"/>
                <a:cs typeface="IBM Plex Sans"/>
                <a:sym typeface="IBM Plex Sans"/>
              </a:rPr>
              <a:t> to check steps with teammates / team leaders [not always typical; in most cases agents should be able to resolve the case without team or lead input]</a:t>
            </a:r>
            <a:endParaRPr b="0" i="1" sz="850" u="none" cap="none" strike="noStrike">
              <a:solidFill>
                <a:srgbClr val="000000"/>
              </a:solidFill>
              <a:latin typeface="IBM Plex Sans"/>
              <a:ea typeface="IBM Plex Sans"/>
              <a:cs typeface="IBM Plex Sans"/>
              <a:sym typeface="IBM Plex Sans"/>
            </a:endParaRPr>
          </a:p>
        </p:txBody>
      </p:sp>
      <p:cxnSp>
        <p:nvCxnSpPr>
          <p:cNvPr id="2363" name="Google Shape;2363;p321"/>
          <p:cNvCxnSpPr>
            <a:stCxn id="2357" idx="3"/>
            <a:endCxn id="2356" idx="1"/>
          </p:cNvCxnSpPr>
          <p:nvPr/>
        </p:nvCxnSpPr>
        <p:spPr>
          <a:xfrm>
            <a:off x="2698675" y="2737275"/>
            <a:ext cx="883500" cy="0"/>
          </a:xfrm>
          <a:prstGeom prst="straightConnector1">
            <a:avLst/>
          </a:prstGeom>
          <a:noFill/>
          <a:ln cap="flat" cmpd="sng" w="19050">
            <a:solidFill>
              <a:srgbClr val="16140C"/>
            </a:solidFill>
            <a:prstDash val="solid"/>
            <a:round/>
            <a:headEnd len="sm" w="sm" type="none"/>
            <a:tailEnd len="med" w="med" type="stealth"/>
          </a:ln>
        </p:spPr>
      </p:cxnSp>
      <p:cxnSp>
        <p:nvCxnSpPr>
          <p:cNvPr id="2364" name="Google Shape;2364;p321"/>
          <p:cNvCxnSpPr>
            <a:stCxn id="2365" idx="3"/>
            <a:endCxn id="2359" idx="1"/>
          </p:cNvCxnSpPr>
          <p:nvPr/>
        </p:nvCxnSpPr>
        <p:spPr>
          <a:xfrm flipH="1" rot="10800000">
            <a:off x="4721588" y="1494675"/>
            <a:ext cx="666300" cy="2378100"/>
          </a:xfrm>
          <a:prstGeom prst="bentConnector3">
            <a:avLst>
              <a:gd fmla="val 49995" name="adj1"/>
            </a:avLst>
          </a:prstGeom>
          <a:noFill/>
          <a:ln cap="flat" cmpd="sng" w="19050">
            <a:solidFill>
              <a:srgbClr val="16140C"/>
            </a:solidFill>
            <a:prstDash val="solid"/>
            <a:round/>
            <a:headEnd len="sm" w="sm" type="none"/>
            <a:tailEnd len="med" w="med" type="stealth"/>
          </a:ln>
        </p:spPr>
      </p:cxnSp>
      <p:cxnSp>
        <p:nvCxnSpPr>
          <p:cNvPr id="2366" name="Google Shape;2366;p321"/>
          <p:cNvCxnSpPr>
            <a:stCxn id="2356" idx="3"/>
            <a:endCxn id="2360" idx="1"/>
          </p:cNvCxnSpPr>
          <p:nvPr/>
        </p:nvCxnSpPr>
        <p:spPr>
          <a:xfrm flipH="1" rot="10800000">
            <a:off x="4721588" y="2491575"/>
            <a:ext cx="666300" cy="245700"/>
          </a:xfrm>
          <a:prstGeom prst="bentConnector3">
            <a:avLst>
              <a:gd fmla="val 49995" name="adj1"/>
            </a:avLst>
          </a:prstGeom>
          <a:noFill/>
          <a:ln cap="flat" cmpd="sng" w="19050">
            <a:solidFill>
              <a:srgbClr val="16140C"/>
            </a:solidFill>
            <a:prstDash val="solid"/>
            <a:round/>
            <a:headEnd len="sm" w="sm" type="none"/>
            <a:tailEnd len="med" w="med" type="stealth"/>
          </a:ln>
        </p:spPr>
      </p:cxnSp>
      <p:cxnSp>
        <p:nvCxnSpPr>
          <p:cNvPr id="2367" name="Google Shape;2367;p321"/>
          <p:cNvCxnSpPr>
            <a:stCxn id="2356" idx="3"/>
            <a:endCxn id="2361" idx="1"/>
          </p:cNvCxnSpPr>
          <p:nvPr/>
        </p:nvCxnSpPr>
        <p:spPr>
          <a:xfrm>
            <a:off x="4721588" y="2737275"/>
            <a:ext cx="666300" cy="630300"/>
          </a:xfrm>
          <a:prstGeom prst="bentConnector3">
            <a:avLst>
              <a:gd fmla="val 49995" name="adj1"/>
            </a:avLst>
          </a:prstGeom>
          <a:noFill/>
          <a:ln cap="flat" cmpd="sng" w="19050">
            <a:solidFill>
              <a:srgbClr val="16140C"/>
            </a:solidFill>
            <a:prstDash val="solid"/>
            <a:round/>
            <a:headEnd len="sm" w="sm" type="none"/>
            <a:tailEnd len="med" w="med" type="stealth"/>
          </a:ln>
        </p:spPr>
      </p:cxnSp>
      <p:cxnSp>
        <p:nvCxnSpPr>
          <p:cNvPr id="2368" name="Google Shape;2368;p321"/>
          <p:cNvCxnSpPr>
            <a:stCxn id="2356" idx="3"/>
            <a:endCxn id="2362" idx="1"/>
          </p:cNvCxnSpPr>
          <p:nvPr/>
        </p:nvCxnSpPr>
        <p:spPr>
          <a:xfrm>
            <a:off x="4721588" y="2737275"/>
            <a:ext cx="666300" cy="1527000"/>
          </a:xfrm>
          <a:prstGeom prst="bentConnector3">
            <a:avLst>
              <a:gd fmla="val 49995" name="adj1"/>
            </a:avLst>
          </a:prstGeom>
          <a:noFill/>
          <a:ln cap="flat" cmpd="sng" w="19050">
            <a:solidFill>
              <a:srgbClr val="16140C"/>
            </a:solidFill>
            <a:prstDash val="solid"/>
            <a:round/>
            <a:headEnd len="sm" w="sm" type="none"/>
            <a:tailEnd len="med" w="med" type="stealth"/>
          </a:ln>
        </p:spPr>
      </p:cxnSp>
      <p:sp>
        <p:nvSpPr>
          <p:cNvPr id="2369" name="Google Shape;2369;p321"/>
          <p:cNvSpPr/>
          <p:nvPr/>
        </p:nvSpPr>
        <p:spPr>
          <a:xfrm>
            <a:off x="7670813" y="970563"/>
            <a:ext cx="1317150" cy="102390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300"/>
              </a:spcAft>
              <a:buNone/>
            </a:pPr>
            <a:r>
              <a:rPr b="0" i="0" lang="en" sz="850" u="none" cap="none" strike="noStrike">
                <a:solidFill>
                  <a:srgbClr val="000000"/>
                </a:solidFill>
                <a:latin typeface="IBM Plex Sans"/>
                <a:ea typeface="IBM Plex Sans"/>
                <a:cs typeface="IBM Plex Sans"/>
                <a:sym typeface="IBM Plex Sans"/>
              </a:rPr>
              <a:t>4a. Contact the Customer in </a:t>
            </a:r>
            <a:r>
              <a:rPr b="1" i="0" lang="en" sz="850" u="none" cap="none" strike="noStrike">
                <a:solidFill>
                  <a:srgbClr val="000000"/>
                </a:solidFill>
                <a:latin typeface="IBM Plex Sans"/>
                <a:ea typeface="IBM Plex Sans"/>
                <a:cs typeface="IBM Plex Sans"/>
                <a:sym typeface="IBM Plex Sans"/>
              </a:rPr>
              <a:t>Zendesk</a:t>
            </a:r>
            <a:r>
              <a:rPr b="0" i="0" lang="en" sz="850" u="none" cap="none" strike="noStrike">
                <a:solidFill>
                  <a:srgbClr val="000000"/>
                </a:solidFill>
                <a:latin typeface="IBM Plex Sans"/>
                <a:ea typeface="IBM Plex Sans"/>
                <a:cs typeface="IBM Plex Sans"/>
                <a:sym typeface="IBM Plex Sans"/>
              </a:rPr>
              <a:t> to ask for more information, capturing specific data (eg. spending threshold), close the case etc.</a:t>
            </a:r>
            <a:endParaRPr b="0" i="1" sz="850" u="none" cap="none" strike="noStrike">
              <a:solidFill>
                <a:srgbClr val="000000"/>
              </a:solidFill>
              <a:latin typeface="IBM Plex Sans"/>
              <a:ea typeface="IBM Plex Sans"/>
              <a:cs typeface="IBM Plex Sans"/>
              <a:sym typeface="IBM Plex Sans"/>
            </a:endParaRPr>
          </a:p>
        </p:txBody>
      </p:sp>
      <p:sp>
        <p:nvSpPr>
          <p:cNvPr id="2370" name="Google Shape;2370;p321"/>
          <p:cNvSpPr/>
          <p:nvPr/>
        </p:nvSpPr>
        <p:spPr>
          <a:xfrm>
            <a:off x="571500" y="990600"/>
            <a:ext cx="3824250" cy="323250"/>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300"/>
              </a:spcAft>
              <a:buNone/>
            </a:pPr>
            <a:r>
              <a:rPr b="0" i="1" lang="en" sz="850" u="none" cap="none" strike="noStrike">
                <a:solidFill>
                  <a:srgbClr val="000000"/>
                </a:solidFill>
                <a:latin typeface="IBM Plex Sans"/>
                <a:ea typeface="IBM Plex Sans"/>
                <a:cs typeface="IBM Plex Sans"/>
                <a:sym typeface="IBM Plex Sans"/>
              </a:rPr>
              <a:t>Show me the generic steps for a ‘typical’ case for a KYC agent…</a:t>
            </a:r>
            <a:endParaRPr b="0" i="1" sz="850" u="none" cap="none" strike="noStrike">
              <a:solidFill>
                <a:srgbClr val="000000"/>
              </a:solidFill>
              <a:latin typeface="IBM Plex Sans"/>
              <a:ea typeface="IBM Plex Sans"/>
              <a:cs typeface="IBM Plex Sans"/>
              <a:sym typeface="IBM Plex Sans"/>
            </a:endParaRPr>
          </a:p>
        </p:txBody>
      </p:sp>
      <p:sp>
        <p:nvSpPr>
          <p:cNvPr id="2365" name="Google Shape;2365;p321"/>
          <p:cNvSpPr/>
          <p:nvPr/>
        </p:nvSpPr>
        <p:spPr>
          <a:xfrm>
            <a:off x="3582188" y="3296925"/>
            <a:ext cx="1139400" cy="115170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300"/>
              </a:spcAft>
              <a:buNone/>
            </a:pPr>
            <a:r>
              <a:rPr b="0" i="0" lang="en" sz="850" u="none" cap="none" strike="noStrike">
                <a:solidFill>
                  <a:srgbClr val="000000"/>
                </a:solidFill>
                <a:latin typeface="IBM Plex Sans"/>
                <a:ea typeface="IBM Plex Sans"/>
                <a:cs typeface="IBM Plex Sans"/>
                <a:sym typeface="IBM Plex Sans"/>
              </a:rPr>
              <a:t>2b. </a:t>
            </a:r>
            <a:r>
              <a:rPr b="0" i="1" lang="en" sz="850" u="none" cap="none" strike="noStrike">
                <a:solidFill>
                  <a:srgbClr val="000000"/>
                </a:solidFill>
                <a:latin typeface="IBM Plex Sans"/>
                <a:ea typeface="IBM Plex Sans"/>
                <a:cs typeface="IBM Plex Sans"/>
                <a:sym typeface="IBM Plex Sans"/>
              </a:rPr>
              <a:t>OR</a:t>
            </a:r>
            <a:br>
              <a:rPr b="0" i="1" lang="en" sz="850" u="none" cap="none" strike="noStrike">
                <a:solidFill>
                  <a:srgbClr val="000000"/>
                </a:solidFill>
                <a:latin typeface="IBM Plex Sans"/>
                <a:ea typeface="IBM Plex Sans"/>
                <a:cs typeface="IBM Plex Sans"/>
                <a:sym typeface="IBM Plex Sans"/>
              </a:rPr>
            </a:br>
            <a:r>
              <a:rPr b="0" i="0" lang="en" sz="850" u="none" cap="none" strike="noStrike">
                <a:solidFill>
                  <a:srgbClr val="000000"/>
                </a:solidFill>
                <a:latin typeface="IBM Plex Sans"/>
                <a:ea typeface="IBM Plex Sans"/>
                <a:cs typeface="IBM Plex Sans"/>
                <a:sym typeface="IBM Plex Sans"/>
              </a:rPr>
              <a:t>Open the case in </a:t>
            </a:r>
            <a:r>
              <a:rPr b="1" i="0" lang="en" sz="850" u="none" cap="none" strike="noStrike">
                <a:solidFill>
                  <a:srgbClr val="000000"/>
                </a:solidFill>
                <a:latin typeface="IBM Plex Sans"/>
                <a:ea typeface="IBM Plex Sans"/>
                <a:cs typeface="IBM Plex Sans"/>
                <a:sym typeface="IBM Plex Sans"/>
              </a:rPr>
              <a:t>Ninja</a:t>
            </a:r>
            <a:r>
              <a:rPr b="0" i="0" lang="en" sz="850" u="none" cap="none" strike="noStrike">
                <a:solidFill>
                  <a:srgbClr val="000000"/>
                </a:solidFill>
                <a:latin typeface="IBM Plex Sans"/>
                <a:ea typeface="IBM Plex Sans"/>
                <a:cs typeface="IBM Plex Sans"/>
                <a:sym typeface="IBM Plex Sans"/>
              </a:rPr>
              <a:t> to look at the steps needing to be completed, and past interactions (eg. Zendesk tickets)</a:t>
            </a:r>
            <a:endParaRPr b="0" i="1" sz="850" u="none" cap="none" strike="noStrike">
              <a:solidFill>
                <a:srgbClr val="000000"/>
              </a:solidFill>
              <a:latin typeface="IBM Plex Sans"/>
              <a:ea typeface="IBM Plex Sans"/>
              <a:cs typeface="IBM Plex Sans"/>
              <a:sym typeface="IBM Plex Sans"/>
            </a:endParaRPr>
          </a:p>
        </p:txBody>
      </p:sp>
      <p:cxnSp>
        <p:nvCxnSpPr>
          <p:cNvPr id="2371" name="Google Shape;2371;p321"/>
          <p:cNvCxnSpPr>
            <a:stCxn id="2357" idx="3"/>
            <a:endCxn id="2365" idx="1"/>
          </p:cNvCxnSpPr>
          <p:nvPr/>
        </p:nvCxnSpPr>
        <p:spPr>
          <a:xfrm>
            <a:off x="2698675" y="2737275"/>
            <a:ext cx="883500" cy="1135500"/>
          </a:xfrm>
          <a:prstGeom prst="bentConnector3">
            <a:avLst>
              <a:gd fmla="val 50001" name="adj1"/>
            </a:avLst>
          </a:prstGeom>
          <a:noFill/>
          <a:ln cap="flat" cmpd="sng" w="19050">
            <a:solidFill>
              <a:srgbClr val="16140C"/>
            </a:solidFill>
            <a:prstDash val="dot"/>
            <a:round/>
            <a:headEnd len="sm" w="sm" type="none"/>
            <a:tailEnd len="med" w="med" type="stealth"/>
          </a:ln>
        </p:spPr>
      </p:cxnSp>
      <p:sp>
        <p:nvSpPr>
          <p:cNvPr id="2372" name="Google Shape;2372;p321"/>
          <p:cNvSpPr/>
          <p:nvPr/>
        </p:nvSpPr>
        <p:spPr>
          <a:xfrm>
            <a:off x="7957300" y="60425"/>
            <a:ext cx="1075950" cy="412950"/>
          </a:xfrm>
          <a:prstGeom prst="snip1Rect">
            <a:avLst>
              <a:gd fmla="val 31099" name="adj"/>
            </a:avLst>
          </a:prstGeom>
          <a:solidFill>
            <a:srgbClr val="980000"/>
          </a:solidFill>
          <a:ln cap="flat" cmpd="sng" w="9525">
            <a:solidFill>
              <a:srgbClr val="F6F0E6"/>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IBM Plex Sans"/>
                <a:ea typeface="IBM Plex Sans"/>
                <a:cs typeface="IBM Plex Sans"/>
                <a:sym typeface="IBM Plex Sans"/>
              </a:rPr>
              <a:t>Draft</a:t>
            </a:r>
            <a:r>
              <a:rPr b="0" i="0" lang="en" sz="1000" u="none" cap="none" strike="noStrike">
                <a:solidFill>
                  <a:srgbClr val="FFFFFF"/>
                </a:solidFill>
                <a:latin typeface="IBM Plex Sans"/>
                <a:ea typeface="IBM Plex Sans"/>
                <a:cs typeface="IBM Plex Sans"/>
                <a:sym typeface="IBM Plex Sans"/>
              </a:rPr>
              <a:t> </a:t>
            </a:r>
            <a:endParaRPr b="0" i="0" sz="1000" u="none" cap="none" strike="noStrike">
              <a:solidFill>
                <a:srgbClr val="FFFFFF"/>
              </a:solidFill>
              <a:latin typeface="IBM Plex Sans"/>
              <a:ea typeface="IBM Plex Sans"/>
              <a:cs typeface="IBM Plex Sans"/>
              <a:sym typeface="IBM Plex Sans"/>
            </a:endParaRPr>
          </a:p>
          <a:p>
            <a:pPr indent="0" lvl="0" marL="0" marR="0" rtl="0" algn="ctr">
              <a:lnSpc>
                <a:spcPct val="100000"/>
              </a:lnSpc>
              <a:spcBef>
                <a:spcPts val="0"/>
              </a:spcBef>
              <a:spcAft>
                <a:spcPts val="0"/>
              </a:spcAft>
              <a:buNone/>
            </a:pPr>
            <a:r>
              <a:rPr b="0" i="0" lang="en" sz="750" u="none" cap="none" strike="noStrike">
                <a:solidFill>
                  <a:srgbClr val="FFFFFF"/>
                </a:solidFill>
                <a:latin typeface="IBM Plex Sans"/>
                <a:ea typeface="IBM Plex Sans"/>
                <a:cs typeface="IBM Plex Sans"/>
                <a:sym typeface="IBM Plex Sans"/>
              </a:rPr>
              <a:t>(Input welcome)</a:t>
            </a:r>
            <a:endParaRPr b="0" i="0" sz="750" u="none" cap="none" strike="noStrike">
              <a:solidFill>
                <a:srgbClr val="FFFFFF"/>
              </a:solidFill>
              <a:latin typeface="IBM Plex Sans"/>
              <a:ea typeface="IBM Plex Sans"/>
              <a:cs typeface="IBM Plex Sans"/>
              <a:sym typeface="IBM Plex Sans"/>
            </a:endParaRPr>
          </a:p>
        </p:txBody>
      </p:sp>
      <p:sp>
        <p:nvSpPr>
          <p:cNvPr id="2373" name="Google Shape;2373;p321"/>
          <p:cNvSpPr/>
          <p:nvPr/>
        </p:nvSpPr>
        <p:spPr>
          <a:xfrm>
            <a:off x="212463" y="2439575"/>
            <a:ext cx="1139400" cy="819450"/>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300"/>
              </a:spcAft>
              <a:buNone/>
            </a:pPr>
            <a:r>
              <a:rPr b="0" i="1" lang="en" sz="850" u="none" cap="none" strike="noStrike">
                <a:solidFill>
                  <a:srgbClr val="000000"/>
                </a:solidFill>
                <a:latin typeface="IBM Plex Sans"/>
                <a:ea typeface="IBM Plex Sans"/>
                <a:cs typeface="IBM Plex Sans"/>
                <a:sym typeface="IBM Plex Sans"/>
              </a:rPr>
              <a:t>An interaction lands in as a result of manual intervention (KYC) action required, or other  escalation</a:t>
            </a:r>
            <a:endParaRPr b="0" i="1" sz="850" u="none" cap="none" strike="noStrike">
              <a:solidFill>
                <a:srgbClr val="000000"/>
              </a:solidFill>
              <a:latin typeface="IBM Plex Sans"/>
              <a:ea typeface="IBM Plex Sans"/>
              <a:cs typeface="IBM Plex Sans"/>
              <a:sym typeface="IBM Plex Sans"/>
            </a:endParaRPr>
          </a:p>
        </p:txBody>
      </p:sp>
      <p:sp>
        <p:nvSpPr>
          <p:cNvPr id="2374" name="Google Shape;2374;p321"/>
          <p:cNvSpPr/>
          <p:nvPr/>
        </p:nvSpPr>
        <p:spPr>
          <a:xfrm>
            <a:off x="212463" y="3864913"/>
            <a:ext cx="1064850" cy="1009200"/>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300"/>
              </a:spcAft>
              <a:buNone/>
            </a:pPr>
            <a:r>
              <a:rPr b="0" i="1" lang="en" sz="850" u="none" cap="none" strike="noStrike">
                <a:solidFill>
                  <a:srgbClr val="000000"/>
                </a:solidFill>
                <a:latin typeface="IBM Plex Sans"/>
                <a:ea typeface="IBM Plex Sans"/>
                <a:cs typeface="IBM Plex Sans"/>
                <a:sym typeface="IBM Plex Sans"/>
              </a:rPr>
              <a:t>Comms channel with the customers can either be from email to email or from email to self-service.</a:t>
            </a:r>
            <a:endParaRPr b="0" i="1" sz="850" u="none" cap="none" strike="noStrike">
              <a:solidFill>
                <a:srgbClr val="000000"/>
              </a:solidFill>
              <a:latin typeface="IBM Plex Sans"/>
              <a:ea typeface="IBM Plex Sans"/>
              <a:cs typeface="IBM Plex Sans"/>
              <a:sym typeface="IBM Plex Sans"/>
            </a:endParaRPr>
          </a:p>
        </p:txBody>
      </p:sp>
      <p:cxnSp>
        <p:nvCxnSpPr>
          <p:cNvPr id="2375" name="Google Shape;2375;p321"/>
          <p:cNvCxnSpPr>
            <a:stCxn id="2373" idx="3"/>
            <a:endCxn id="2357" idx="1"/>
          </p:cNvCxnSpPr>
          <p:nvPr/>
        </p:nvCxnSpPr>
        <p:spPr>
          <a:xfrm flipH="1" rot="10800000">
            <a:off x="1351863" y="2737400"/>
            <a:ext cx="401400" cy="111900"/>
          </a:xfrm>
          <a:prstGeom prst="curvedConnector3">
            <a:avLst>
              <a:gd fmla="val 50014" name="adj1"/>
            </a:avLst>
          </a:prstGeom>
          <a:noFill/>
          <a:ln cap="flat" cmpd="sng" w="19050">
            <a:solidFill>
              <a:srgbClr val="16140C"/>
            </a:solidFill>
            <a:prstDash val="solid"/>
            <a:round/>
            <a:headEnd len="sm" w="sm" type="none"/>
            <a:tailEnd len="med" w="med" type="stealth"/>
          </a:ln>
        </p:spPr>
      </p:cxnSp>
      <p:sp>
        <p:nvSpPr>
          <p:cNvPr id="2376" name="Google Shape;2376;p321"/>
          <p:cNvSpPr/>
          <p:nvPr/>
        </p:nvSpPr>
        <p:spPr>
          <a:xfrm>
            <a:off x="7670813" y="2984613"/>
            <a:ext cx="1317150" cy="132915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300"/>
              </a:spcAft>
              <a:buNone/>
            </a:pPr>
            <a:r>
              <a:rPr b="0" i="0" lang="en" sz="850" u="none" cap="none" strike="noStrike">
                <a:solidFill>
                  <a:srgbClr val="000000"/>
                </a:solidFill>
                <a:latin typeface="IBM Plex Sans"/>
                <a:ea typeface="IBM Plex Sans"/>
                <a:cs typeface="IBM Plex Sans"/>
                <a:sym typeface="IBM Plex Sans"/>
              </a:rPr>
              <a:t>4b. In the case of outsourced reviews, automatically send a recovery email, where rejection reasons determine the specific template for the autorecovery email</a:t>
            </a:r>
            <a:endParaRPr b="0" i="1" sz="850" u="none" cap="none" strike="noStrike">
              <a:solidFill>
                <a:srgbClr val="000000"/>
              </a:solidFill>
              <a:latin typeface="IBM Plex Sans"/>
              <a:ea typeface="IBM Plex Sans"/>
              <a:cs typeface="IBM Plex Sans"/>
              <a:sym typeface="IBM Plex Sans"/>
            </a:endParaRPr>
          </a:p>
        </p:txBody>
      </p:sp>
      <p:cxnSp>
        <p:nvCxnSpPr>
          <p:cNvPr id="2377" name="Google Shape;2377;p321"/>
          <p:cNvCxnSpPr>
            <a:stCxn id="2360" idx="3"/>
            <a:endCxn id="2376" idx="1"/>
          </p:cNvCxnSpPr>
          <p:nvPr/>
        </p:nvCxnSpPr>
        <p:spPr>
          <a:xfrm>
            <a:off x="6527225" y="2491650"/>
            <a:ext cx="1143600" cy="1157400"/>
          </a:xfrm>
          <a:prstGeom prst="bentConnector3">
            <a:avLst>
              <a:gd fmla="val 49999" name="adj1"/>
            </a:avLst>
          </a:prstGeom>
          <a:noFill/>
          <a:ln cap="flat" cmpd="sng" w="19050">
            <a:solidFill>
              <a:srgbClr val="16140C"/>
            </a:solidFill>
            <a:prstDash val="solid"/>
            <a:round/>
            <a:headEnd len="sm" w="sm" type="none"/>
            <a:tailEnd len="med" w="med" type="stealth"/>
          </a:ln>
        </p:spPr>
      </p:cxnSp>
      <p:cxnSp>
        <p:nvCxnSpPr>
          <p:cNvPr id="2378" name="Google Shape;2378;p321"/>
          <p:cNvCxnSpPr>
            <a:stCxn id="2360" idx="3"/>
            <a:endCxn id="2369" idx="1"/>
          </p:cNvCxnSpPr>
          <p:nvPr/>
        </p:nvCxnSpPr>
        <p:spPr>
          <a:xfrm flipH="1" rot="10800000">
            <a:off x="6527225" y="1482450"/>
            <a:ext cx="1143600" cy="1009200"/>
          </a:xfrm>
          <a:prstGeom prst="bentConnector3">
            <a:avLst>
              <a:gd fmla="val 49999" name="adj1"/>
            </a:avLst>
          </a:prstGeom>
          <a:noFill/>
          <a:ln cap="flat" cmpd="sng" w="19050">
            <a:solidFill>
              <a:srgbClr val="16140C"/>
            </a:solidFill>
            <a:prstDash val="solid"/>
            <a:round/>
            <a:headEnd len="sm" w="sm" type="none"/>
            <a:tailEnd len="med" w="med" type="stealth"/>
          </a:ln>
        </p:spPr>
      </p:cxnSp>
      <p:sp>
        <p:nvSpPr>
          <p:cNvPr id="2379" name="Google Shape;2379;p321"/>
          <p:cNvSpPr/>
          <p:nvPr/>
        </p:nvSpPr>
        <p:spPr>
          <a:xfrm>
            <a:off x="7670813" y="2003613"/>
            <a:ext cx="1317150" cy="819450"/>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300"/>
              </a:spcAft>
              <a:buNone/>
            </a:pPr>
            <a:r>
              <a:rPr b="0" i="1" lang="en" sz="800" u="none" cap="none" strike="noStrike">
                <a:solidFill>
                  <a:srgbClr val="000000"/>
                </a:solidFill>
                <a:latin typeface="IBM Plex Sans"/>
                <a:ea typeface="IBM Plex Sans"/>
                <a:cs typeface="IBM Plex Sans"/>
                <a:sym typeface="IBM Plex Sans"/>
              </a:rPr>
              <a:t>Note: as part of resolution, we also want to capture additional information, e.g. rejection reasons, off-boarding reasons.</a:t>
            </a:r>
            <a:endParaRPr b="0" i="1" sz="800" u="none" cap="none" strike="noStrike">
              <a:solidFill>
                <a:srgbClr val="000000"/>
              </a:solidFill>
              <a:latin typeface="IBM Plex Sans"/>
              <a:ea typeface="IBM Plex Sans"/>
              <a:cs typeface="IBM Plex Sans"/>
              <a:sym typeface="IBM Plex Sans"/>
            </a:endParaRPr>
          </a:p>
        </p:txBody>
      </p:sp>
      <p:sp>
        <p:nvSpPr>
          <p:cNvPr id="2380" name="Google Shape;2380;p321"/>
          <p:cNvSpPr/>
          <p:nvPr/>
        </p:nvSpPr>
        <p:spPr>
          <a:xfrm>
            <a:off x="5387825" y="264350"/>
            <a:ext cx="2006400" cy="775950"/>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None/>
            </a:pPr>
            <a:r>
              <a:rPr b="0" i="1" lang="en" sz="800" u="none" cap="none" strike="noStrike">
                <a:solidFill>
                  <a:srgbClr val="000000"/>
                </a:solidFill>
                <a:latin typeface="IBM Plex Sans"/>
                <a:ea typeface="IBM Plex Sans"/>
                <a:cs typeface="IBM Plex Sans"/>
                <a:sym typeface="IBM Plex Sans"/>
              </a:rPr>
              <a:t>Note: The copy-paste only happens with 2b flow, from Workflow the details are auto-generated within Workflow and then at the submission of a decision, saved to Watson Comments as well.</a:t>
            </a:r>
            <a:endParaRPr b="0" i="1" sz="80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300"/>
              </a:spcAft>
              <a:buNone/>
            </a:pPr>
            <a:r>
              <a:t/>
            </a:r>
            <a:endParaRPr b="0" i="1" sz="800" u="none" cap="none" strike="noStrike">
              <a:solidFill>
                <a:srgbClr val="000000"/>
              </a:solidFill>
              <a:latin typeface="IBM Plex Sans"/>
              <a:ea typeface="IBM Plex Sans"/>
              <a:cs typeface="IBM Plex Sans"/>
              <a:sym typeface="IBM Plex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4" name="Shape 2384"/>
        <p:cNvGrpSpPr/>
        <p:nvPr/>
      </p:nvGrpSpPr>
      <p:grpSpPr>
        <a:xfrm>
          <a:off x="0" y="0"/>
          <a:ext cx="0" cy="0"/>
          <a:chOff x="0" y="0"/>
          <a:chExt cx="0" cy="0"/>
        </a:xfrm>
      </p:grpSpPr>
      <p:pic>
        <p:nvPicPr>
          <p:cNvPr id="2385" name="Google Shape;2385;p322"/>
          <p:cNvPicPr preferRelativeResize="0"/>
          <p:nvPr/>
        </p:nvPicPr>
        <p:blipFill rotWithShape="1">
          <a:blip r:embed="rId3">
            <a:alphaModFix/>
          </a:blip>
          <a:srcRect b="19552" l="27341" r="6416" t="40958"/>
          <a:stretch/>
        </p:blipFill>
        <p:spPr>
          <a:xfrm>
            <a:off x="2569387" y="2966335"/>
            <a:ext cx="6453065" cy="2047714"/>
          </a:xfrm>
          <a:prstGeom prst="rect">
            <a:avLst/>
          </a:prstGeom>
          <a:noFill/>
          <a:ln>
            <a:noFill/>
          </a:ln>
        </p:spPr>
      </p:pic>
      <p:pic>
        <p:nvPicPr>
          <p:cNvPr id="2386" name="Google Shape;2386;p322"/>
          <p:cNvPicPr preferRelativeResize="0"/>
          <p:nvPr/>
        </p:nvPicPr>
        <p:blipFill rotWithShape="1">
          <a:blip r:embed="rId4">
            <a:alphaModFix/>
          </a:blip>
          <a:srcRect b="0" l="0" r="0" t="0"/>
          <a:stretch/>
        </p:blipFill>
        <p:spPr>
          <a:xfrm>
            <a:off x="4483987" y="870568"/>
            <a:ext cx="1810910" cy="1646321"/>
          </a:xfrm>
          <a:prstGeom prst="rect">
            <a:avLst/>
          </a:prstGeom>
          <a:noFill/>
          <a:ln>
            <a:noFill/>
          </a:ln>
        </p:spPr>
      </p:pic>
      <p:sp>
        <p:nvSpPr>
          <p:cNvPr id="2387" name="Google Shape;2387;p322"/>
          <p:cNvSpPr/>
          <p:nvPr/>
        </p:nvSpPr>
        <p:spPr>
          <a:xfrm>
            <a:off x="5568254" y="1437092"/>
            <a:ext cx="212819" cy="144777"/>
          </a:xfrm>
          <a:prstGeom prst="roundRect">
            <a:avLst>
              <a:gd fmla="val 16667" name="adj"/>
            </a:avLst>
          </a:prstGeom>
          <a:noFill/>
          <a:ln cap="flat" cmpd="sng" w="381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88" name="Google Shape;2388;p322"/>
          <p:cNvSpPr txBox="1"/>
          <p:nvPr/>
        </p:nvSpPr>
        <p:spPr>
          <a:xfrm>
            <a:off x="5781073" y="1191756"/>
            <a:ext cx="3013324" cy="28466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Calibri"/>
                <a:ea typeface="Calibri"/>
                <a:cs typeface="Calibri"/>
                <a:sym typeface="Calibri"/>
              </a:rPr>
              <a:t>Drill Down</a:t>
            </a:r>
            <a:endParaRPr b="0" i="0" sz="1100" u="none" cap="none" strike="noStrike">
              <a:solidFill>
                <a:srgbClr val="FF0000"/>
              </a:solidFill>
              <a:latin typeface="Arial"/>
              <a:ea typeface="Arial"/>
              <a:cs typeface="Arial"/>
              <a:sym typeface="Arial"/>
            </a:endParaRPr>
          </a:p>
        </p:txBody>
      </p:sp>
      <p:cxnSp>
        <p:nvCxnSpPr>
          <p:cNvPr id="2389" name="Google Shape;2389;p322"/>
          <p:cNvCxnSpPr/>
          <p:nvPr/>
        </p:nvCxnSpPr>
        <p:spPr>
          <a:xfrm>
            <a:off x="5686115" y="1570487"/>
            <a:ext cx="0" cy="1674419"/>
          </a:xfrm>
          <a:prstGeom prst="straightConnector1">
            <a:avLst/>
          </a:prstGeom>
          <a:noFill/>
          <a:ln cap="flat" cmpd="sng" w="38100">
            <a:solidFill>
              <a:srgbClr val="FF0000"/>
            </a:solidFill>
            <a:prstDash val="solid"/>
            <a:miter lim="800000"/>
            <a:headEnd len="sm" w="sm" type="none"/>
            <a:tailEnd len="med" w="med" type="triangle"/>
          </a:ln>
        </p:spPr>
      </p:cxnSp>
      <p:sp>
        <p:nvSpPr>
          <p:cNvPr id="2390" name="Google Shape;2390;p322"/>
          <p:cNvSpPr txBox="1"/>
          <p:nvPr/>
        </p:nvSpPr>
        <p:spPr>
          <a:xfrm>
            <a:off x="336292" y="870568"/>
            <a:ext cx="2512813" cy="93099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These are the high level container flows built to manage workflow states in Zendesk</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91" name="Google Shape;2391;p322"/>
          <p:cNvSpPr txBox="1"/>
          <p:nvPr/>
        </p:nvSpPr>
        <p:spPr>
          <a:xfrm>
            <a:off x="174529" y="1922968"/>
            <a:ext cx="3468600" cy="1362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Multiple Processes with sub processes</a:t>
            </a:r>
            <a:br>
              <a:rPr b="0" i="0" lang="en" sz="1400" u="none" cap="none" strike="noStrike">
                <a:solidFill>
                  <a:schemeClr val="dk1"/>
                </a:solidFill>
                <a:latin typeface="Calibri"/>
                <a:ea typeface="Calibri"/>
                <a:cs typeface="Calibri"/>
                <a:sym typeface="Calibri"/>
              </a:rPr>
            </a:br>
            <a:r>
              <a:rPr b="0" i="0" lang="en" sz="1400" u="none" cap="none" strike="noStrike">
                <a:solidFill>
                  <a:schemeClr val="dk1"/>
                </a:solidFill>
                <a:latin typeface="Calibri"/>
                <a:ea typeface="Calibri"/>
                <a:cs typeface="Calibri"/>
                <a:sym typeface="Calibri"/>
              </a:rPr>
              <a:t>AND Multiple Document capture processes</a:t>
            </a:r>
            <a:br>
              <a:rPr b="0" i="0" lang="en" sz="1400" u="none" cap="none" strike="noStrike">
                <a:solidFill>
                  <a:schemeClr val="dk1"/>
                </a:solidFill>
                <a:latin typeface="Calibri"/>
                <a:ea typeface="Calibri"/>
                <a:cs typeface="Calibri"/>
                <a:sym typeface="Calibri"/>
              </a:rPr>
            </a:br>
            <a:r>
              <a:rPr b="0" i="0" lang="en" sz="1400" u="none" cap="none" strike="noStrike">
                <a:solidFill>
                  <a:schemeClr val="dk1"/>
                </a:solidFill>
                <a:latin typeface="Calibri"/>
                <a:ea typeface="Calibri"/>
                <a:cs typeface="Calibri"/>
                <a:sym typeface="Calibri"/>
              </a:rPr>
              <a:t>- Personal ID (passport etc)</a:t>
            </a:r>
            <a:br>
              <a:rPr b="0" i="0" lang="en" sz="1400" u="none" cap="none" strike="noStrike">
                <a:solidFill>
                  <a:schemeClr val="dk1"/>
                </a:solidFill>
                <a:latin typeface="Calibri"/>
                <a:ea typeface="Calibri"/>
                <a:cs typeface="Calibri"/>
                <a:sym typeface="Calibri"/>
              </a:rPr>
            </a:br>
            <a:r>
              <a:rPr b="0" i="0" lang="en" sz="1400" u="none" cap="none" strike="noStrike">
                <a:solidFill>
                  <a:schemeClr val="dk1"/>
                </a:solidFill>
                <a:latin typeface="Calibri"/>
                <a:ea typeface="Calibri"/>
                <a:cs typeface="Calibri"/>
                <a:sym typeface="Calibri"/>
              </a:rPr>
              <a:t>- Business Docs (registration)</a:t>
            </a:r>
            <a:br>
              <a:rPr b="0" i="0" lang="en" sz="1400" u="none" cap="none" strike="noStrike">
                <a:solidFill>
                  <a:schemeClr val="dk1"/>
                </a:solidFill>
                <a:latin typeface="Calibri"/>
                <a:ea typeface="Calibri"/>
                <a:cs typeface="Calibri"/>
                <a:sym typeface="Calibri"/>
              </a:rPr>
            </a:br>
            <a:r>
              <a:rPr b="0" i="0" lang="en" sz="1400" u="none" cap="none" strike="noStrike">
                <a:solidFill>
                  <a:schemeClr val="dk1"/>
                </a:solidFill>
                <a:latin typeface="Calibri"/>
                <a:ea typeface="Calibri"/>
                <a:cs typeface="Calibri"/>
                <a:sym typeface="Calibri"/>
              </a:rPr>
              <a:t>- Bank accounts</a:t>
            </a:r>
            <a:endParaRPr b="0" i="0" sz="14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cxnSp>
        <p:nvCxnSpPr>
          <p:cNvPr id="2392" name="Google Shape;2392;p322"/>
          <p:cNvCxnSpPr/>
          <p:nvPr/>
        </p:nvCxnSpPr>
        <p:spPr>
          <a:xfrm>
            <a:off x="2569387" y="2748992"/>
            <a:ext cx="651925" cy="576834"/>
          </a:xfrm>
          <a:prstGeom prst="straightConnector1">
            <a:avLst/>
          </a:prstGeom>
          <a:noFill/>
          <a:ln cap="flat" cmpd="sng" w="38100">
            <a:solidFill>
              <a:srgbClr val="FF0000"/>
            </a:solidFill>
            <a:prstDash val="solid"/>
            <a:miter lim="800000"/>
            <a:headEnd len="sm" w="sm" type="none"/>
            <a:tailEnd len="med" w="med" type="triangle"/>
          </a:ln>
        </p:spPr>
      </p:cxnSp>
      <p:sp>
        <p:nvSpPr>
          <p:cNvPr id="2393" name="Google Shape;2393;p322"/>
          <p:cNvSpPr/>
          <p:nvPr/>
        </p:nvSpPr>
        <p:spPr>
          <a:xfrm>
            <a:off x="4673935" y="1366351"/>
            <a:ext cx="705496" cy="435211"/>
          </a:xfrm>
          <a:prstGeom prst="roundRect">
            <a:avLst>
              <a:gd fmla="val 16667" name="adj"/>
            </a:avLst>
          </a:prstGeom>
          <a:noFill/>
          <a:ln cap="flat" cmpd="sng" w="381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cxnSp>
        <p:nvCxnSpPr>
          <p:cNvPr id="2394" name="Google Shape;2394;p322"/>
          <p:cNvCxnSpPr>
            <a:stCxn id="2390" idx="3"/>
            <a:endCxn id="2393" idx="1"/>
          </p:cNvCxnSpPr>
          <p:nvPr/>
        </p:nvCxnSpPr>
        <p:spPr>
          <a:xfrm>
            <a:off x="2849105" y="1336065"/>
            <a:ext cx="1824900" cy="247800"/>
          </a:xfrm>
          <a:prstGeom prst="straightConnector1">
            <a:avLst/>
          </a:prstGeom>
          <a:noFill/>
          <a:ln cap="flat" cmpd="sng" w="38100">
            <a:solidFill>
              <a:srgbClr val="FF0000"/>
            </a:solidFill>
            <a:prstDash val="solid"/>
            <a:miter lim="800000"/>
            <a:headEnd len="sm" w="sm" type="none"/>
            <a:tailEnd len="med" w="med" type="triangle"/>
          </a:ln>
        </p:spPr>
      </p:cxnSp>
      <p:sp>
        <p:nvSpPr>
          <p:cNvPr id="2395" name="Google Shape;2395;p322"/>
          <p:cNvSpPr txBox="1"/>
          <p:nvPr/>
        </p:nvSpPr>
        <p:spPr>
          <a:xfrm>
            <a:off x="336292" y="54961"/>
            <a:ext cx="8471416" cy="5386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500"/>
              <a:buFont typeface="Arial"/>
              <a:buNone/>
            </a:pPr>
            <a:r>
              <a:rPr b="0" i="0" lang="en" sz="3500" u="none" cap="none" strike="noStrike">
                <a:solidFill>
                  <a:srgbClr val="000000"/>
                </a:solidFill>
                <a:latin typeface="DM Serif Text"/>
                <a:ea typeface="DM Serif Text"/>
                <a:cs typeface="DM Serif Text"/>
                <a:sym typeface="DM Serif Text"/>
              </a:rPr>
              <a:t>Demo Environment: Workflow Approach</a:t>
            </a:r>
            <a:endParaRPr b="0" i="0" sz="3500" u="none" cap="none" strike="noStrike">
              <a:solidFill>
                <a:srgbClr val="000000"/>
              </a:solidFill>
              <a:latin typeface="DM Serif Text"/>
              <a:ea typeface="DM Serif Text"/>
              <a:cs typeface="DM Serif Text"/>
              <a:sym typeface="DM Serif Text"/>
            </a:endParaRPr>
          </a:p>
        </p:txBody>
      </p:sp>
      <p:sp>
        <p:nvSpPr>
          <p:cNvPr id="2396" name="Google Shape;2396;p322"/>
          <p:cNvSpPr txBox="1"/>
          <p:nvPr/>
        </p:nvSpPr>
        <p:spPr>
          <a:xfrm>
            <a:off x="5956147" y="2655387"/>
            <a:ext cx="3013324" cy="27699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Sub processes = Document Verification</a:t>
            </a:r>
            <a:endParaRPr b="0" i="0" sz="1100" u="none" cap="none" strike="noStrike">
              <a:solidFill>
                <a:srgbClr val="000000"/>
              </a:solidFill>
              <a:latin typeface="Arial"/>
              <a:ea typeface="Arial"/>
              <a:cs typeface="Arial"/>
              <a:sym typeface="Arial"/>
            </a:endParaRPr>
          </a:p>
        </p:txBody>
      </p:sp>
      <p:sp>
        <p:nvSpPr>
          <p:cNvPr id="2397" name="Google Shape;2397;p322"/>
          <p:cNvSpPr txBox="1"/>
          <p:nvPr/>
        </p:nvSpPr>
        <p:spPr>
          <a:xfrm>
            <a:off x="3010572" y="4328635"/>
            <a:ext cx="4757739" cy="538610"/>
          </a:xfrm>
          <a:prstGeom prst="rect">
            <a:avLst/>
          </a:prstGeom>
          <a:noFill/>
          <a:ln>
            <a:noFill/>
          </a:ln>
        </p:spPr>
        <p:txBody>
          <a:bodyPr anchorCtr="0" anchor="t" bIns="91425" lIns="91425" spcFirstLastPara="1" rIns="91425" wrap="square" tIns="91425">
            <a:noAutofit/>
          </a:bodyPr>
          <a:lstStyle/>
          <a:p>
            <a:pPr indent="-114300" lvl="0" marL="17145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0" i="0" lang="en" sz="900" u="none" cap="none" strike="noStrike">
                <a:solidFill>
                  <a:srgbClr val="000000"/>
                </a:solidFill>
                <a:latin typeface="IBM Plex Sans"/>
                <a:ea typeface="IBM Plex Sans"/>
                <a:cs typeface="IBM Plex Sans"/>
                <a:sym typeface="IBM Plex Sans"/>
              </a:rPr>
              <a:t>To watch the build of the workflow go the link below (skip to 1h:28m:40s)</a:t>
            </a:r>
            <a:endParaRPr/>
          </a:p>
          <a:p>
            <a:pPr indent="-171450" lvl="0" marL="171450" marR="0" rtl="0" algn="l">
              <a:lnSpc>
                <a:spcPct val="100000"/>
              </a:lnSpc>
              <a:spcBef>
                <a:spcPts val="0"/>
              </a:spcBef>
              <a:spcAft>
                <a:spcPts val="0"/>
              </a:spcAft>
              <a:buClr>
                <a:srgbClr val="000000"/>
              </a:buClr>
              <a:buSzPts val="900"/>
              <a:buFont typeface="Arial"/>
              <a:buChar char="•"/>
            </a:pPr>
            <a:r>
              <a:rPr b="0" i="0" lang="en" sz="900" u="sng" cap="none" strike="noStrike">
                <a:solidFill>
                  <a:schemeClr val="hlink"/>
                </a:solidFill>
                <a:latin typeface="IBM Plex Sans"/>
                <a:ea typeface="IBM Plex Sans"/>
                <a:cs typeface="IBM Plex Sans"/>
                <a:sym typeface="IBM Plex Sans"/>
                <a:hlinkClick r:id="rId5"/>
              </a:rPr>
              <a:t>https://zendesk.wistia.com/medias/g8eeg65smy</a:t>
            </a:r>
            <a:endParaRPr b="0" i="0" sz="900" u="none" cap="none" strike="noStrike">
              <a:solidFill>
                <a:srgbClr val="000000"/>
              </a:solidFill>
              <a:latin typeface="IBM Plex Sans"/>
              <a:ea typeface="IBM Plex Sans"/>
              <a:cs typeface="IBM Plex Sans"/>
              <a:sym typeface="IBM Plex Sans"/>
            </a:endParaRPr>
          </a:p>
          <a:p>
            <a:pPr indent="-114300" lvl="0" marL="17145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p:txBody>
      </p:sp>
      <p:sp>
        <p:nvSpPr>
          <p:cNvPr id="2398" name="Google Shape;2398;p322"/>
          <p:cNvSpPr txBox="1"/>
          <p:nvPr/>
        </p:nvSpPr>
        <p:spPr>
          <a:xfrm>
            <a:off x="6483720" y="1548700"/>
            <a:ext cx="3013324" cy="28466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High level process</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2" name="Shape 2402"/>
        <p:cNvGrpSpPr/>
        <p:nvPr/>
      </p:nvGrpSpPr>
      <p:grpSpPr>
        <a:xfrm>
          <a:off x="0" y="0"/>
          <a:ext cx="0" cy="0"/>
          <a:chOff x="0" y="0"/>
          <a:chExt cx="0" cy="0"/>
        </a:xfrm>
      </p:grpSpPr>
      <p:sp>
        <p:nvSpPr>
          <p:cNvPr id="2403" name="Google Shape;2403;p323"/>
          <p:cNvSpPr/>
          <p:nvPr/>
        </p:nvSpPr>
        <p:spPr>
          <a:xfrm>
            <a:off x="506466" y="329704"/>
            <a:ext cx="2479487" cy="1106909"/>
          </a:xfrm>
          <a:prstGeom prst="roundRect">
            <a:avLst>
              <a:gd fmla="val 6697" name="adj"/>
            </a:avLst>
          </a:prstGeom>
          <a:noFill/>
          <a:ln cap="flat" cmpd="sng" w="381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04" name="Google Shape;2404;p323"/>
          <p:cNvSpPr/>
          <p:nvPr/>
        </p:nvSpPr>
        <p:spPr>
          <a:xfrm>
            <a:off x="2236475" y="378835"/>
            <a:ext cx="660180" cy="1003700"/>
          </a:xfrm>
          <a:prstGeom prst="roundRect">
            <a:avLst>
              <a:gd fmla="val 16667" name="adj"/>
            </a:avLst>
          </a:prstGeom>
          <a:noFill/>
          <a:ln cap="flat" cmpd="sng" w="381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05" name="Google Shape;2405;p323"/>
          <p:cNvSpPr/>
          <p:nvPr/>
        </p:nvSpPr>
        <p:spPr>
          <a:xfrm>
            <a:off x="1365157" y="395720"/>
            <a:ext cx="778422" cy="991244"/>
          </a:xfrm>
          <a:prstGeom prst="roundRect">
            <a:avLst>
              <a:gd fmla="val 16667" name="adj"/>
            </a:avLst>
          </a:prstGeom>
          <a:noFill/>
          <a:ln cap="flat" cmpd="sng" w="381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06" name="Google Shape;2406;p323"/>
          <p:cNvSpPr txBox="1"/>
          <p:nvPr/>
        </p:nvSpPr>
        <p:spPr>
          <a:xfrm>
            <a:off x="739010" y="52705"/>
            <a:ext cx="1954924" cy="27699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Zendesk</a:t>
            </a:r>
            <a:endParaRPr b="0" i="0" sz="1100" u="none" cap="none" strike="noStrike">
              <a:solidFill>
                <a:srgbClr val="000000"/>
              </a:solidFill>
              <a:latin typeface="Arial"/>
              <a:ea typeface="Arial"/>
              <a:cs typeface="Arial"/>
              <a:sym typeface="Arial"/>
            </a:endParaRPr>
          </a:p>
        </p:txBody>
      </p:sp>
      <p:sp>
        <p:nvSpPr>
          <p:cNvPr id="2407" name="Google Shape;2407;p323"/>
          <p:cNvSpPr txBox="1"/>
          <p:nvPr/>
        </p:nvSpPr>
        <p:spPr>
          <a:xfrm>
            <a:off x="2260046" y="722566"/>
            <a:ext cx="1954924" cy="34624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Calibri"/>
                <a:ea typeface="Calibri"/>
                <a:cs typeface="Calibri"/>
                <a:sym typeface="Calibri"/>
              </a:rPr>
              <a:t>Document</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Calibri"/>
                <a:ea typeface="Calibri"/>
                <a:cs typeface="Calibri"/>
                <a:sym typeface="Calibri"/>
              </a:rPr>
              <a:t>Viewer</a:t>
            </a:r>
            <a:endParaRPr b="0" i="0" sz="1100" u="none" cap="none" strike="noStrike">
              <a:solidFill>
                <a:srgbClr val="000000"/>
              </a:solidFill>
              <a:latin typeface="Arial"/>
              <a:ea typeface="Arial"/>
              <a:cs typeface="Arial"/>
              <a:sym typeface="Arial"/>
            </a:endParaRPr>
          </a:p>
        </p:txBody>
      </p:sp>
      <p:sp>
        <p:nvSpPr>
          <p:cNvPr id="2408" name="Google Shape;2408;p323"/>
          <p:cNvSpPr txBox="1"/>
          <p:nvPr/>
        </p:nvSpPr>
        <p:spPr>
          <a:xfrm>
            <a:off x="1419708" y="579733"/>
            <a:ext cx="840337" cy="62321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Calibri"/>
                <a:ea typeface="Calibri"/>
                <a:cs typeface="Calibri"/>
                <a:sym typeface="Calibri"/>
              </a:rPr>
              <a:t>Workflow &amp; Document capture</a:t>
            </a:r>
            <a:endParaRPr b="0" i="0" sz="1100" u="none" cap="none" strike="noStrike">
              <a:solidFill>
                <a:srgbClr val="000000"/>
              </a:solidFill>
              <a:latin typeface="Arial"/>
              <a:ea typeface="Arial"/>
              <a:cs typeface="Arial"/>
              <a:sym typeface="Arial"/>
            </a:endParaRPr>
          </a:p>
        </p:txBody>
      </p:sp>
      <p:sp>
        <p:nvSpPr>
          <p:cNvPr id="2409" name="Google Shape;2409;p323"/>
          <p:cNvSpPr/>
          <p:nvPr/>
        </p:nvSpPr>
        <p:spPr>
          <a:xfrm>
            <a:off x="546867" y="1578652"/>
            <a:ext cx="6316061" cy="1245428"/>
          </a:xfrm>
          <a:prstGeom prst="roundRect">
            <a:avLst>
              <a:gd fmla="val 16667" name="adj"/>
            </a:avLst>
          </a:prstGeom>
          <a:noFill/>
          <a:ln cap="flat" cmpd="sng" w="381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10" name="Google Shape;2410;p323"/>
          <p:cNvSpPr/>
          <p:nvPr/>
        </p:nvSpPr>
        <p:spPr>
          <a:xfrm>
            <a:off x="739010" y="1799665"/>
            <a:ext cx="411875" cy="449612"/>
          </a:xfrm>
          <a:prstGeom prst="can">
            <a:avLst>
              <a:gd fmla="val 25000"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aphicFrame>
        <p:nvGraphicFramePr>
          <p:cNvPr id="2411" name="Google Shape;2411;p323"/>
          <p:cNvGraphicFramePr/>
          <p:nvPr/>
        </p:nvGraphicFramePr>
        <p:xfrm>
          <a:off x="1419226" y="1682500"/>
          <a:ext cx="3000000" cy="3000000"/>
        </p:xfrm>
        <a:graphic>
          <a:graphicData uri="http://schemas.openxmlformats.org/drawingml/2006/table">
            <a:tbl>
              <a:tblPr>
                <a:noFill/>
                <a:tableStyleId>{5CBB563B-EC6E-4847-98D0-18BDF73F9F85}</a:tableStyleId>
              </a:tblPr>
              <a:tblGrid>
                <a:gridCol w="691050"/>
                <a:gridCol w="789575"/>
                <a:gridCol w="740325"/>
                <a:gridCol w="740325"/>
              </a:tblGrid>
              <a:tr h="215400">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Customer ID</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chemeClr val="dk1"/>
                        </a:buClr>
                        <a:buSzPts val="800"/>
                        <a:buFont typeface="Calibri"/>
                        <a:buNone/>
                      </a:pPr>
                      <a:r>
                        <a:rPr lang="en" sz="800" u="none" cap="none" strike="noStrike"/>
                        <a:t>Customer name</a:t>
                      </a:r>
                      <a:endParaRPr sz="1100" u="none" cap="none" strike="noStrike"/>
                    </a:p>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600" marL="68600"/>
                </a:tc>
                <a:tc>
                  <a:txBody>
                    <a:bodyPr/>
                    <a:lstStyle/>
                    <a:p>
                      <a:pPr indent="0" lvl="0" marL="0" marR="0" rtl="0" algn="l">
                        <a:lnSpc>
                          <a:spcPct val="100000"/>
                        </a:lnSpc>
                        <a:spcBef>
                          <a:spcPts val="0"/>
                        </a:spcBef>
                        <a:spcAft>
                          <a:spcPts val="0"/>
                        </a:spcAft>
                        <a:buClr>
                          <a:schemeClr val="dk1"/>
                        </a:buClr>
                        <a:buSzPts val="800"/>
                        <a:buFont typeface="Calibri"/>
                        <a:buNone/>
                      </a:pPr>
                      <a:r>
                        <a:rPr lang="en" sz="800" u="none" cap="none" strike="noStrike"/>
                        <a:t>Doc ID (Key)</a:t>
                      </a:r>
                      <a:endParaRPr sz="1100" u="none" cap="none" strike="noStrike"/>
                    </a:p>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600" marL="68600"/>
                </a:tc>
                <a:tc>
                  <a:txBody>
                    <a:bodyPr/>
                    <a:lstStyle/>
                    <a:p>
                      <a:pPr indent="0" lvl="0" marL="0" marR="0" rtl="0" algn="l">
                        <a:lnSpc>
                          <a:spcPct val="100000"/>
                        </a:lnSpc>
                        <a:spcBef>
                          <a:spcPts val="0"/>
                        </a:spcBef>
                        <a:spcAft>
                          <a:spcPts val="0"/>
                        </a:spcAft>
                        <a:buClr>
                          <a:schemeClr val="dk1"/>
                        </a:buClr>
                        <a:buSzPts val="800"/>
                        <a:buFont typeface="Calibri"/>
                        <a:buNone/>
                      </a:pPr>
                      <a:r>
                        <a:rPr lang="en" sz="800" u="none" cap="none" strike="noStrike"/>
                        <a:t>Filed x</a:t>
                      </a:r>
                      <a:endParaRPr sz="1100" u="none" cap="none" strike="noStrike"/>
                    </a:p>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600" marL="68600"/>
                </a:tc>
              </a:tr>
              <a:tr h="215400">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123456</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Blob The Builder</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654321</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Review</a:t>
                      </a:r>
                      <a:endParaRPr sz="1100" u="none" cap="none" strike="noStrike"/>
                    </a:p>
                  </a:txBody>
                  <a:tcPr marT="34300" marB="34300" marR="68600" marL="68600"/>
                </a:tc>
              </a:tr>
              <a:tr h="2154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tc>
              </a:tr>
            </a:tbl>
          </a:graphicData>
        </a:graphic>
      </p:graphicFrame>
      <p:graphicFrame>
        <p:nvGraphicFramePr>
          <p:cNvPr id="2412" name="Google Shape;2412;p323"/>
          <p:cNvGraphicFramePr/>
          <p:nvPr/>
        </p:nvGraphicFramePr>
        <p:xfrm>
          <a:off x="3226913" y="3239503"/>
          <a:ext cx="3000000" cy="3000000"/>
        </p:xfrm>
        <a:graphic>
          <a:graphicData uri="http://schemas.openxmlformats.org/drawingml/2006/table">
            <a:tbl>
              <a:tblPr>
                <a:noFill/>
                <a:tableStyleId>{5CBB563B-EC6E-4847-98D0-18BDF73F9F85}</a:tableStyleId>
              </a:tblPr>
              <a:tblGrid>
                <a:gridCol w="740325"/>
                <a:gridCol w="865800"/>
                <a:gridCol w="824025"/>
                <a:gridCol w="656600"/>
              </a:tblGrid>
              <a:tr h="215400">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Doc ID</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chemeClr val="dk1"/>
                        </a:buClr>
                        <a:buSzPts val="800"/>
                        <a:buFont typeface="Calibri"/>
                        <a:buNone/>
                      </a:pPr>
                      <a:r>
                        <a:rPr lang="en" sz="800" u="none" cap="none" strike="noStrike"/>
                        <a:t>Doc Name</a:t>
                      </a:r>
                      <a:endParaRPr sz="1100" u="none" cap="none" strike="noStrike"/>
                    </a:p>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600" marL="68600"/>
                </a:tc>
                <a:tc>
                  <a:txBody>
                    <a:bodyPr/>
                    <a:lstStyle/>
                    <a:p>
                      <a:pPr indent="0" lvl="0" marL="0" marR="0" rtl="0" algn="l">
                        <a:lnSpc>
                          <a:spcPct val="100000"/>
                        </a:lnSpc>
                        <a:spcBef>
                          <a:spcPts val="0"/>
                        </a:spcBef>
                        <a:spcAft>
                          <a:spcPts val="0"/>
                        </a:spcAft>
                        <a:buClr>
                          <a:schemeClr val="dk1"/>
                        </a:buClr>
                        <a:buSzPts val="800"/>
                        <a:buFont typeface="Calibri"/>
                        <a:buNone/>
                      </a:pPr>
                      <a:r>
                        <a:rPr lang="en" sz="800" u="none" cap="none" strike="noStrike"/>
                        <a:t>Location</a:t>
                      </a:r>
                      <a:endParaRPr sz="1100" u="none" cap="none" strike="noStrike"/>
                    </a:p>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600" marL="68600"/>
                </a:tc>
                <a:tc>
                  <a:txBody>
                    <a:bodyPr/>
                    <a:lstStyle/>
                    <a:p>
                      <a:pPr indent="0" lvl="0" marL="0" marR="0" rtl="0" algn="l">
                        <a:lnSpc>
                          <a:spcPct val="100000"/>
                        </a:lnSpc>
                        <a:spcBef>
                          <a:spcPts val="0"/>
                        </a:spcBef>
                        <a:spcAft>
                          <a:spcPts val="0"/>
                        </a:spcAft>
                        <a:buClr>
                          <a:schemeClr val="dk1"/>
                        </a:buClr>
                        <a:buSzPts val="800"/>
                        <a:buFont typeface="Calibri"/>
                        <a:buNone/>
                      </a:pPr>
                      <a:r>
                        <a:rPr lang="en" sz="800" u="none" cap="none" strike="noStrike"/>
                        <a:t>Passport No</a:t>
                      </a:r>
                      <a:endParaRPr sz="1100" u="none" cap="none" strike="noStrike"/>
                    </a:p>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600" marL="68600"/>
                </a:tc>
              </a:tr>
              <a:tr h="215400">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987654</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Passport.jpg</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Blob 1029384756</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456789</a:t>
                      </a:r>
                      <a:endParaRPr sz="1100" u="none" cap="none" strike="noStrike"/>
                    </a:p>
                  </a:txBody>
                  <a:tcPr marT="34300" marB="34300" marR="68600" marL="68600"/>
                </a:tc>
              </a:tr>
              <a:tr h="215400">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987654</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Passport.jpg</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S3\folder z</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t>456789</a:t>
                      </a:r>
                      <a:endParaRPr sz="1100" u="none" cap="none" strike="noStrike"/>
                    </a:p>
                  </a:txBody>
                  <a:tcPr marT="34300" marB="34300" marR="68600" marL="68600"/>
                </a:tc>
              </a:tr>
            </a:tbl>
          </a:graphicData>
        </a:graphic>
      </p:graphicFrame>
      <p:cxnSp>
        <p:nvCxnSpPr>
          <p:cNvPr id="2413" name="Google Shape;2413;p323"/>
          <p:cNvCxnSpPr/>
          <p:nvPr/>
        </p:nvCxnSpPr>
        <p:spPr>
          <a:xfrm flipH="1" rot="-5400000">
            <a:off x="2948771" y="2556398"/>
            <a:ext cx="766500" cy="330900"/>
          </a:xfrm>
          <a:prstGeom prst="bentConnector3">
            <a:avLst>
              <a:gd fmla="val 49997" name="adj1"/>
            </a:avLst>
          </a:prstGeom>
          <a:noFill/>
          <a:ln cap="flat" cmpd="sng" w="9525">
            <a:solidFill>
              <a:schemeClr val="accent1"/>
            </a:solidFill>
            <a:prstDash val="solid"/>
            <a:miter lim="800000"/>
            <a:headEnd len="sm" w="sm" type="none"/>
            <a:tailEnd len="med" w="med" type="triangle"/>
          </a:ln>
        </p:spPr>
      </p:cxnSp>
      <p:sp>
        <p:nvSpPr>
          <p:cNvPr id="2414" name="Google Shape;2414;p323"/>
          <p:cNvSpPr/>
          <p:nvPr/>
        </p:nvSpPr>
        <p:spPr>
          <a:xfrm>
            <a:off x="546867" y="2902671"/>
            <a:ext cx="6316061" cy="2113347"/>
          </a:xfrm>
          <a:prstGeom prst="roundRect">
            <a:avLst>
              <a:gd fmla="val 9392" name="adj"/>
            </a:avLst>
          </a:prstGeom>
          <a:noFill/>
          <a:ln cap="flat" cmpd="sng" w="381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15" name="Google Shape;2415;p323"/>
          <p:cNvSpPr/>
          <p:nvPr/>
        </p:nvSpPr>
        <p:spPr>
          <a:xfrm>
            <a:off x="723574" y="4289411"/>
            <a:ext cx="411874" cy="449612"/>
          </a:xfrm>
          <a:prstGeom prst="snip1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16" name="Google Shape;2416;p323"/>
          <p:cNvSpPr txBox="1"/>
          <p:nvPr/>
        </p:nvSpPr>
        <p:spPr>
          <a:xfrm>
            <a:off x="1349667" y="4507996"/>
            <a:ext cx="4572000" cy="27699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AWS\S3\folder z\customer 123456</a:t>
            </a:r>
            <a:endParaRPr b="0" i="0" sz="1100" u="none" cap="none" strike="noStrike">
              <a:solidFill>
                <a:srgbClr val="000000"/>
              </a:solidFill>
              <a:latin typeface="Arial"/>
              <a:ea typeface="Arial"/>
              <a:cs typeface="Arial"/>
              <a:sym typeface="Arial"/>
            </a:endParaRPr>
          </a:p>
        </p:txBody>
      </p:sp>
      <p:cxnSp>
        <p:nvCxnSpPr>
          <p:cNvPr id="2417" name="Google Shape;2417;p323"/>
          <p:cNvCxnSpPr/>
          <p:nvPr/>
        </p:nvCxnSpPr>
        <p:spPr>
          <a:xfrm flipH="1">
            <a:off x="4075293" y="3957004"/>
            <a:ext cx="1355400" cy="716100"/>
          </a:xfrm>
          <a:prstGeom prst="bentConnector3">
            <a:avLst>
              <a:gd fmla="val 49996" name="adj1"/>
            </a:avLst>
          </a:prstGeom>
          <a:noFill/>
          <a:ln cap="flat" cmpd="sng" w="9525">
            <a:solidFill>
              <a:schemeClr val="accent1"/>
            </a:solidFill>
            <a:prstDash val="solid"/>
            <a:miter lim="800000"/>
            <a:headEnd len="sm" w="sm" type="none"/>
            <a:tailEnd len="med" w="med" type="triangle"/>
          </a:ln>
        </p:spPr>
      </p:cxnSp>
      <p:cxnSp>
        <p:nvCxnSpPr>
          <p:cNvPr id="2418" name="Google Shape;2418;p323"/>
          <p:cNvCxnSpPr/>
          <p:nvPr/>
        </p:nvCxnSpPr>
        <p:spPr>
          <a:xfrm rot="10800000">
            <a:off x="5348835" y="1036287"/>
            <a:ext cx="0" cy="1899994"/>
          </a:xfrm>
          <a:prstGeom prst="straightConnector1">
            <a:avLst/>
          </a:prstGeom>
          <a:noFill/>
          <a:ln cap="flat" cmpd="sng" w="9525">
            <a:solidFill>
              <a:schemeClr val="accent1"/>
            </a:solidFill>
            <a:prstDash val="solid"/>
            <a:miter lim="800000"/>
            <a:headEnd len="sm" w="sm" type="none"/>
            <a:tailEnd len="sm" w="sm" type="none"/>
          </a:ln>
        </p:spPr>
      </p:cxnSp>
      <p:cxnSp>
        <p:nvCxnSpPr>
          <p:cNvPr id="2419" name="Google Shape;2419;p323"/>
          <p:cNvCxnSpPr/>
          <p:nvPr/>
        </p:nvCxnSpPr>
        <p:spPr>
          <a:xfrm rot="10800000">
            <a:off x="3068070" y="1036287"/>
            <a:ext cx="2280765" cy="0"/>
          </a:xfrm>
          <a:prstGeom prst="straightConnector1">
            <a:avLst/>
          </a:prstGeom>
          <a:noFill/>
          <a:ln cap="flat" cmpd="sng" w="9525">
            <a:solidFill>
              <a:schemeClr val="accent1"/>
            </a:solidFill>
            <a:prstDash val="solid"/>
            <a:miter lim="800000"/>
            <a:headEnd len="sm" w="sm" type="none"/>
            <a:tailEnd len="med" w="med" type="triangle"/>
          </a:ln>
        </p:spPr>
      </p:cxnSp>
      <p:sp>
        <p:nvSpPr>
          <p:cNvPr id="2420" name="Google Shape;2420;p323"/>
          <p:cNvSpPr/>
          <p:nvPr/>
        </p:nvSpPr>
        <p:spPr>
          <a:xfrm>
            <a:off x="4753854" y="3194059"/>
            <a:ext cx="829648" cy="1037381"/>
          </a:xfrm>
          <a:prstGeom prst="roundRect">
            <a:avLst>
              <a:gd fmla="val 16667" name="adj"/>
            </a:avLst>
          </a:prstGeom>
          <a:noFill/>
          <a:ln cap="flat" cmpd="sng" w="381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21" name="Google Shape;2421;p323"/>
          <p:cNvSpPr/>
          <p:nvPr/>
        </p:nvSpPr>
        <p:spPr>
          <a:xfrm>
            <a:off x="555736" y="391292"/>
            <a:ext cx="736591" cy="991244"/>
          </a:xfrm>
          <a:prstGeom prst="roundRect">
            <a:avLst>
              <a:gd fmla="val 16667" name="adj"/>
            </a:avLst>
          </a:prstGeom>
          <a:noFill/>
          <a:ln cap="flat" cmpd="sng" w="381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22" name="Google Shape;2422;p323"/>
          <p:cNvSpPr txBox="1"/>
          <p:nvPr/>
        </p:nvSpPr>
        <p:spPr>
          <a:xfrm>
            <a:off x="6998932" y="3599229"/>
            <a:ext cx="2257774" cy="71555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Wise stores and accesses documents from AWS S3 Buckets currently. </a:t>
            </a:r>
            <a:endParaRPr b="0" i="0" sz="1100" u="none" cap="none" strike="noStrike">
              <a:solidFill>
                <a:srgbClr val="000000"/>
              </a:solidFill>
              <a:latin typeface="Arial"/>
              <a:ea typeface="Arial"/>
              <a:cs typeface="Arial"/>
              <a:sym typeface="Arial"/>
            </a:endParaRPr>
          </a:p>
        </p:txBody>
      </p:sp>
      <p:sp>
        <p:nvSpPr>
          <p:cNvPr id="2423" name="Google Shape;2423;p323"/>
          <p:cNvSpPr txBox="1"/>
          <p:nvPr/>
        </p:nvSpPr>
        <p:spPr>
          <a:xfrm>
            <a:off x="603591" y="600930"/>
            <a:ext cx="668670" cy="48471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Calibri"/>
                <a:ea typeface="Calibri"/>
                <a:cs typeface="Calibri"/>
                <a:sym typeface="Calibri"/>
              </a:rPr>
              <a:t>Audit &amp;</a:t>
            </a:r>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Calibri"/>
                <a:ea typeface="Calibri"/>
                <a:cs typeface="Calibri"/>
                <a:sym typeface="Calibri"/>
              </a:rPr>
              <a:t>comms</a:t>
            </a:r>
            <a:endParaRPr b="0" i="0" sz="1100" u="none" cap="none" strike="noStrike">
              <a:solidFill>
                <a:srgbClr val="000000"/>
              </a:solidFill>
              <a:latin typeface="Arial"/>
              <a:ea typeface="Arial"/>
              <a:cs typeface="Arial"/>
              <a:sym typeface="Arial"/>
            </a:endParaRPr>
          </a:p>
        </p:txBody>
      </p:sp>
      <p:cxnSp>
        <p:nvCxnSpPr>
          <p:cNvPr id="2424" name="Google Shape;2424;p323"/>
          <p:cNvCxnSpPr/>
          <p:nvPr/>
        </p:nvCxnSpPr>
        <p:spPr>
          <a:xfrm>
            <a:off x="546867" y="2863375"/>
            <a:ext cx="6703597" cy="0"/>
          </a:xfrm>
          <a:prstGeom prst="straightConnector1">
            <a:avLst/>
          </a:prstGeom>
          <a:noFill/>
          <a:ln cap="flat" cmpd="sng" w="9525">
            <a:solidFill>
              <a:srgbClr val="983F94"/>
            </a:solidFill>
            <a:prstDash val="solid"/>
            <a:round/>
            <a:headEnd len="sm" w="sm" type="none"/>
            <a:tailEnd len="sm" w="sm" type="none"/>
          </a:ln>
        </p:spPr>
      </p:cxnSp>
      <p:sp>
        <p:nvSpPr>
          <p:cNvPr id="2425" name="Google Shape;2425;p323"/>
          <p:cNvSpPr txBox="1"/>
          <p:nvPr/>
        </p:nvSpPr>
        <p:spPr>
          <a:xfrm>
            <a:off x="7351675" y="2690912"/>
            <a:ext cx="3068400" cy="28466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Integration BUS / API</a:t>
            </a:r>
            <a:endParaRPr b="0" i="0" sz="1100" u="none" cap="none" strike="noStrike">
              <a:solidFill>
                <a:srgbClr val="000000"/>
              </a:solidFill>
              <a:latin typeface="Arial"/>
              <a:ea typeface="Arial"/>
              <a:cs typeface="Arial"/>
              <a:sym typeface="Arial"/>
            </a:endParaRPr>
          </a:p>
        </p:txBody>
      </p:sp>
      <p:sp>
        <p:nvSpPr>
          <p:cNvPr id="2426" name="Google Shape;2426;p323"/>
          <p:cNvSpPr txBox="1"/>
          <p:nvPr/>
        </p:nvSpPr>
        <p:spPr>
          <a:xfrm>
            <a:off x="7000205" y="643405"/>
            <a:ext cx="2280764" cy="179276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It may be necessary to use Custom Objects to store interim document capture datapoints for Flowset.</a:t>
            </a:r>
            <a:r>
              <a:rPr b="0" i="0" lang="en" sz="1100" u="none" cap="none" strike="noStrike">
                <a:solidFill>
                  <a:schemeClr val="dk1"/>
                </a:solidFill>
                <a:latin typeface="Calibri"/>
                <a:ea typeface="Calibri"/>
                <a:cs typeface="Calibri"/>
                <a:sym typeface="Calibri"/>
              </a:rPr>
              <a:t> </a:t>
            </a:r>
            <a:r>
              <a:rPr b="0" i="0" lang="en" sz="1400" u="none" cap="none" strike="noStrike">
                <a:solidFill>
                  <a:schemeClr val="dk1"/>
                </a:solidFill>
                <a:latin typeface="Calibri"/>
                <a:ea typeface="Calibri"/>
                <a:cs typeface="Calibri"/>
                <a:sym typeface="Calibri"/>
              </a:rPr>
              <a:t>This requires extra development from the Cloudset team but is not seen as an significant undertaking</a:t>
            </a:r>
            <a:endParaRPr/>
          </a:p>
        </p:txBody>
      </p:sp>
      <p:sp>
        <p:nvSpPr>
          <p:cNvPr id="2427" name="Google Shape;2427;p323"/>
          <p:cNvSpPr txBox="1"/>
          <p:nvPr/>
        </p:nvSpPr>
        <p:spPr>
          <a:xfrm>
            <a:off x="5430693" y="2058865"/>
            <a:ext cx="1374708" cy="28466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Custom Objects</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1" name="Shape 2431"/>
        <p:cNvGrpSpPr/>
        <p:nvPr/>
      </p:nvGrpSpPr>
      <p:grpSpPr>
        <a:xfrm>
          <a:off x="0" y="0"/>
          <a:ext cx="0" cy="0"/>
          <a:chOff x="0" y="0"/>
          <a:chExt cx="0" cy="0"/>
        </a:xfrm>
      </p:grpSpPr>
      <p:sp>
        <p:nvSpPr>
          <p:cNvPr id="2432" name="Google Shape;2432;p324"/>
          <p:cNvSpPr txBox="1"/>
          <p:nvPr/>
        </p:nvSpPr>
        <p:spPr>
          <a:xfrm>
            <a:off x="571500" y="450650"/>
            <a:ext cx="7825624" cy="5386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500"/>
              <a:buFont typeface="Arial"/>
              <a:buNone/>
            </a:pPr>
            <a:r>
              <a:rPr b="0" i="0" lang="en" sz="3500" u="none" cap="none" strike="noStrike">
                <a:solidFill>
                  <a:srgbClr val="000000"/>
                </a:solidFill>
                <a:latin typeface="DM Serif Text"/>
                <a:ea typeface="DM Serif Text"/>
                <a:cs typeface="DM Serif Text"/>
                <a:sym typeface="DM Serif Text"/>
              </a:rPr>
              <a:t>Integrations</a:t>
            </a:r>
            <a:endParaRPr b="0" i="0" sz="3500" u="none" cap="none" strike="noStrike">
              <a:solidFill>
                <a:srgbClr val="000000"/>
              </a:solidFill>
              <a:latin typeface="DM Serif Text"/>
              <a:ea typeface="DM Serif Text"/>
              <a:cs typeface="DM Serif Text"/>
              <a:sym typeface="DM Serif Text"/>
            </a:endParaRPr>
          </a:p>
        </p:txBody>
      </p:sp>
      <p:pic>
        <p:nvPicPr>
          <p:cNvPr id="2433" name="Google Shape;2433;p324"/>
          <p:cNvPicPr preferRelativeResize="0"/>
          <p:nvPr/>
        </p:nvPicPr>
        <p:blipFill rotWithShape="1">
          <a:blip r:embed="rId3">
            <a:alphaModFix/>
          </a:blip>
          <a:srcRect b="0" l="0" r="0" t="0"/>
          <a:stretch/>
        </p:blipFill>
        <p:spPr>
          <a:xfrm>
            <a:off x="64710" y="2439788"/>
            <a:ext cx="8839204" cy="2645719"/>
          </a:xfrm>
          <a:prstGeom prst="rect">
            <a:avLst/>
          </a:prstGeom>
          <a:noFill/>
          <a:ln>
            <a:noFill/>
          </a:ln>
        </p:spPr>
      </p:pic>
      <p:sp>
        <p:nvSpPr>
          <p:cNvPr id="2434" name="Google Shape;2434;p324"/>
          <p:cNvSpPr txBox="1"/>
          <p:nvPr/>
        </p:nvSpPr>
        <p:spPr>
          <a:xfrm>
            <a:off x="571500" y="1033583"/>
            <a:ext cx="8240727" cy="1361881"/>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From the demo perspective there was no integration delivered.</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From a production standpoint there will be a lot of integration required. Although Wise have built a number of integrations between back office and front office services, there is no common / published API or Enterprise Service Bus. Wise struggle with integration and are performing custom integration for each project.</a:t>
            </a:r>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Please connect with Wolak to review integration options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8" name="Shape 2438"/>
        <p:cNvGrpSpPr/>
        <p:nvPr/>
      </p:nvGrpSpPr>
      <p:grpSpPr>
        <a:xfrm>
          <a:off x="0" y="0"/>
          <a:ext cx="0" cy="0"/>
          <a:chOff x="0" y="0"/>
          <a:chExt cx="0" cy="0"/>
        </a:xfrm>
      </p:grpSpPr>
      <p:sp>
        <p:nvSpPr>
          <p:cNvPr id="2439" name="Google Shape;2439;p325"/>
          <p:cNvSpPr txBox="1"/>
          <p:nvPr>
            <p:ph type="title"/>
          </p:nvPr>
        </p:nvSpPr>
        <p:spPr>
          <a:xfrm>
            <a:off x="571500" y="571500"/>
            <a:ext cx="8008650" cy="323165"/>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2100"/>
              <a:buFont typeface="IBM Plex Sans SemiBold"/>
              <a:buNone/>
            </a:pPr>
            <a:r>
              <a:rPr lang="en"/>
              <a:t>Wise CX Tooling: current state</a:t>
            </a:r>
            <a:endParaRPr/>
          </a:p>
        </p:txBody>
      </p:sp>
      <p:sp>
        <p:nvSpPr>
          <p:cNvPr id="2440" name="Google Shape;2440;p325"/>
          <p:cNvSpPr/>
          <p:nvPr/>
        </p:nvSpPr>
        <p:spPr>
          <a:xfrm>
            <a:off x="7957300" y="60425"/>
            <a:ext cx="1075950" cy="412950"/>
          </a:xfrm>
          <a:prstGeom prst="snip1Rect">
            <a:avLst>
              <a:gd fmla="val 31099" name="adj"/>
            </a:avLst>
          </a:prstGeom>
          <a:solidFill>
            <a:srgbClr val="980000"/>
          </a:solidFill>
          <a:ln cap="flat" cmpd="sng" w="9525">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IBM Plex Sans"/>
                <a:ea typeface="IBM Plex Sans"/>
                <a:cs typeface="IBM Plex Sans"/>
                <a:sym typeface="IBM Plex Sans"/>
              </a:rPr>
              <a:t>Draft</a:t>
            </a:r>
            <a:r>
              <a:rPr b="0" i="0" lang="en" sz="1000" u="none" cap="none" strike="noStrike">
                <a:solidFill>
                  <a:srgbClr val="FFFFFF"/>
                </a:solidFill>
                <a:latin typeface="IBM Plex Sans"/>
                <a:ea typeface="IBM Plex Sans"/>
                <a:cs typeface="IBM Plex Sans"/>
                <a:sym typeface="IBM Plex Sans"/>
              </a:rPr>
              <a:t> </a:t>
            </a:r>
            <a:endParaRPr b="0" i="0" sz="1000" u="none" cap="none" strike="noStrike">
              <a:solidFill>
                <a:srgbClr val="FFFFFF"/>
              </a:solidFill>
              <a:latin typeface="IBM Plex Sans"/>
              <a:ea typeface="IBM Plex Sans"/>
              <a:cs typeface="IBM Plex Sans"/>
              <a:sym typeface="IBM Plex Sans"/>
            </a:endParaRPr>
          </a:p>
          <a:p>
            <a:pPr indent="0" lvl="0" marL="0" marR="0" rtl="0" algn="ctr">
              <a:lnSpc>
                <a:spcPct val="100000"/>
              </a:lnSpc>
              <a:spcBef>
                <a:spcPts val="0"/>
              </a:spcBef>
              <a:spcAft>
                <a:spcPts val="0"/>
              </a:spcAft>
              <a:buNone/>
            </a:pPr>
            <a:r>
              <a:rPr b="0" i="0" lang="en" sz="750" u="none" cap="none" strike="noStrike">
                <a:solidFill>
                  <a:srgbClr val="FFFFFF"/>
                </a:solidFill>
                <a:latin typeface="IBM Plex Sans"/>
                <a:ea typeface="IBM Plex Sans"/>
                <a:cs typeface="IBM Plex Sans"/>
                <a:sym typeface="IBM Plex Sans"/>
              </a:rPr>
              <a:t>(Input welcome)</a:t>
            </a:r>
            <a:endParaRPr b="0" i="0" sz="750" u="none" cap="none" strike="noStrike">
              <a:solidFill>
                <a:srgbClr val="FFFFFF"/>
              </a:solidFill>
              <a:latin typeface="IBM Plex Sans"/>
              <a:ea typeface="IBM Plex Sans"/>
              <a:cs typeface="IBM Plex Sans"/>
              <a:sym typeface="IBM Plex Sans"/>
            </a:endParaRPr>
          </a:p>
        </p:txBody>
      </p:sp>
      <p:sp>
        <p:nvSpPr>
          <p:cNvPr id="2441" name="Google Shape;2441;p325"/>
          <p:cNvSpPr/>
          <p:nvPr/>
        </p:nvSpPr>
        <p:spPr>
          <a:xfrm>
            <a:off x="1675465" y="1729613"/>
            <a:ext cx="945300" cy="133680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None/>
            </a:pPr>
            <a:r>
              <a:rPr b="1" i="0" lang="en" sz="850" u="none" cap="none" strike="noStrike">
                <a:solidFill>
                  <a:srgbClr val="000000"/>
                </a:solidFill>
                <a:latin typeface="IBM Plex Sans"/>
                <a:ea typeface="IBM Plex Sans"/>
                <a:cs typeface="IBM Plex Sans"/>
                <a:sym typeface="IBM Plex Sans"/>
              </a:rPr>
              <a:t>DDCase</a:t>
            </a:r>
            <a:endParaRPr b="1" i="0"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0"/>
              </a:spcAft>
              <a:buNone/>
            </a:pPr>
            <a:r>
              <a:rPr b="0" i="0" lang="en" sz="850" u="none" cap="none" strike="noStrike">
                <a:solidFill>
                  <a:srgbClr val="000000"/>
                </a:solidFill>
                <a:latin typeface="IBM Plex Sans"/>
                <a:ea typeface="IBM Plex Sans"/>
                <a:cs typeface="IBM Plex Sans"/>
                <a:sym typeface="IBM Plex Sans"/>
              </a:rPr>
              <a:t>Case management state machine</a:t>
            </a:r>
            <a:endParaRPr b="0" i="0"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300"/>
              </a:spcAft>
              <a:buNone/>
            </a:pPr>
            <a:r>
              <a:rPr b="0" i="0" lang="en" sz="850" u="none" cap="none" strike="noStrike">
                <a:solidFill>
                  <a:srgbClr val="000000"/>
                </a:solidFill>
                <a:latin typeface="IBM Plex Sans"/>
                <a:ea typeface="IBM Plex Sans"/>
                <a:cs typeface="IBM Plex Sans"/>
                <a:sym typeface="IBM Plex Sans"/>
              </a:rPr>
              <a:t>Routing engine</a:t>
            </a:r>
            <a:endParaRPr b="0" i="0" sz="850" u="none" cap="none" strike="noStrike">
              <a:solidFill>
                <a:srgbClr val="000000"/>
              </a:solidFill>
              <a:latin typeface="IBM Plex Sans"/>
              <a:ea typeface="IBM Plex Sans"/>
              <a:cs typeface="IBM Plex Sans"/>
              <a:sym typeface="IBM Plex Sans"/>
            </a:endParaRPr>
          </a:p>
        </p:txBody>
      </p:sp>
      <p:sp>
        <p:nvSpPr>
          <p:cNvPr id="2442" name="Google Shape;2442;p325"/>
          <p:cNvSpPr/>
          <p:nvPr/>
        </p:nvSpPr>
        <p:spPr>
          <a:xfrm>
            <a:off x="4967798" y="1729613"/>
            <a:ext cx="1075950" cy="133680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None/>
            </a:pPr>
            <a:r>
              <a:rPr b="1" i="0" lang="en" sz="850" u="none" cap="none" strike="noStrike">
                <a:solidFill>
                  <a:srgbClr val="000000"/>
                </a:solidFill>
                <a:latin typeface="IBM Plex Sans"/>
                <a:ea typeface="IBM Plex Sans"/>
                <a:cs typeface="IBM Plex Sans"/>
                <a:sym typeface="IBM Plex Sans"/>
              </a:rPr>
              <a:t>Watson</a:t>
            </a:r>
            <a:endParaRPr b="1" i="0"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0"/>
              </a:spcAft>
              <a:buNone/>
            </a:pPr>
            <a:r>
              <a:rPr b="0" i="0" lang="en" sz="850" u="none" cap="none" strike="noStrike">
                <a:solidFill>
                  <a:srgbClr val="000000"/>
                </a:solidFill>
                <a:latin typeface="IBM Plex Sans"/>
                <a:ea typeface="IBM Plex Sans"/>
                <a:cs typeface="IBM Plex Sans"/>
                <a:sym typeface="IBM Plex Sans"/>
              </a:rPr>
              <a:t>Consolidated view of customer data</a:t>
            </a:r>
            <a:endParaRPr b="0" i="0"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300"/>
              </a:spcAft>
              <a:buNone/>
            </a:pPr>
            <a:r>
              <a:rPr b="0" i="1" lang="en" sz="850" u="none" cap="none" strike="noStrike">
                <a:solidFill>
                  <a:srgbClr val="000000"/>
                </a:solidFill>
                <a:latin typeface="IBM Plex Sans"/>
                <a:ea typeface="IBM Plex Sans"/>
                <a:cs typeface="IBM Plex Sans"/>
                <a:sym typeface="IBM Plex Sans"/>
              </a:rPr>
              <a:t>Mainly read-only for agents to view (not take action)</a:t>
            </a:r>
            <a:endParaRPr b="0" i="1" sz="850" u="none" cap="none" strike="noStrike">
              <a:solidFill>
                <a:srgbClr val="000000"/>
              </a:solidFill>
              <a:latin typeface="IBM Plex Sans"/>
              <a:ea typeface="IBM Plex Sans"/>
              <a:cs typeface="IBM Plex Sans"/>
              <a:sym typeface="IBM Plex Sans"/>
            </a:endParaRPr>
          </a:p>
        </p:txBody>
      </p:sp>
      <p:sp>
        <p:nvSpPr>
          <p:cNvPr id="2443" name="Google Shape;2443;p325"/>
          <p:cNvSpPr/>
          <p:nvPr/>
        </p:nvSpPr>
        <p:spPr>
          <a:xfrm>
            <a:off x="6131193" y="1729613"/>
            <a:ext cx="1022250" cy="133680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None/>
            </a:pPr>
            <a:r>
              <a:rPr b="1" i="0" lang="en" sz="850" u="none" cap="none" strike="noStrike">
                <a:solidFill>
                  <a:srgbClr val="000000"/>
                </a:solidFill>
                <a:latin typeface="IBM Plex Sans"/>
                <a:ea typeface="IBM Plex Sans"/>
                <a:cs typeface="IBM Plex Sans"/>
                <a:sym typeface="IBM Plex Sans"/>
              </a:rPr>
              <a:t>Ninja</a:t>
            </a:r>
            <a:endParaRPr b="1" i="0"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0"/>
              </a:spcAft>
              <a:buNone/>
            </a:pPr>
            <a:r>
              <a:rPr b="0" i="0" lang="en" sz="850" u="none" cap="none" strike="noStrike">
                <a:solidFill>
                  <a:srgbClr val="000000"/>
                </a:solidFill>
                <a:latin typeface="IBM Plex Sans"/>
                <a:ea typeface="IBM Plex Sans"/>
                <a:cs typeface="IBM Plex Sans"/>
                <a:sym typeface="IBM Plex Sans"/>
              </a:rPr>
              <a:t>Master system of customer record for Customer Services.</a:t>
            </a:r>
            <a:endParaRPr b="0" i="0"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0"/>
              </a:spcAft>
              <a:buNone/>
            </a:pPr>
            <a:r>
              <a:rPr b="0" i="1" lang="en" sz="850" u="none" cap="none" strike="noStrike">
                <a:solidFill>
                  <a:srgbClr val="000000"/>
                </a:solidFill>
                <a:latin typeface="IBM Plex Sans"/>
                <a:ea typeface="IBM Plex Sans"/>
                <a:cs typeface="IBM Plex Sans"/>
                <a:sym typeface="IBM Plex Sans"/>
              </a:rPr>
              <a:t>Links out to other tools (eg. Twilio)</a:t>
            </a:r>
            <a:endParaRPr b="0" i="1"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300"/>
              </a:spcAft>
              <a:buNone/>
            </a:pPr>
            <a:r>
              <a:t/>
            </a:r>
            <a:endParaRPr b="0" i="0" sz="850" u="none" cap="none" strike="noStrike">
              <a:solidFill>
                <a:srgbClr val="000000"/>
              </a:solidFill>
              <a:latin typeface="IBM Plex Sans"/>
              <a:ea typeface="IBM Plex Sans"/>
              <a:cs typeface="IBM Plex Sans"/>
              <a:sym typeface="IBM Plex Sans"/>
            </a:endParaRPr>
          </a:p>
        </p:txBody>
      </p:sp>
      <p:sp>
        <p:nvSpPr>
          <p:cNvPr id="2444" name="Google Shape;2444;p325"/>
          <p:cNvSpPr/>
          <p:nvPr/>
        </p:nvSpPr>
        <p:spPr>
          <a:xfrm>
            <a:off x="7240888" y="1729613"/>
            <a:ext cx="1598250" cy="133680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None/>
            </a:pPr>
            <a:r>
              <a:rPr b="1" i="0" lang="en" sz="850" u="none" cap="none" strike="noStrike">
                <a:solidFill>
                  <a:srgbClr val="000000"/>
                </a:solidFill>
                <a:latin typeface="IBM Plex Sans"/>
                <a:ea typeface="IBM Plex Sans"/>
                <a:cs typeface="IBM Plex Sans"/>
                <a:sym typeface="IBM Plex Sans"/>
              </a:rPr>
              <a:t>The Ring (built on Twilio)</a:t>
            </a:r>
            <a:endParaRPr b="1" i="0"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0"/>
              </a:spcAft>
              <a:buNone/>
            </a:pPr>
            <a:r>
              <a:rPr b="0" i="0" lang="en" sz="850" u="none" cap="none" strike="noStrike">
                <a:solidFill>
                  <a:srgbClr val="000000"/>
                </a:solidFill>
                <a:latin typeface="IBM Plex Sans"/>
                <a:ea typeface="IBM Plex Sans"/>
                <a:cs typeface="IBM Plex Sans"/>
                <a:sym typeface="IBM Plex Sans"/>
              </a:rPr>
              <a:t>Front-facing system to manage contacts</a:t>
            </a:r>
            <a:endParaRPr b="0" i="0"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300"/>
              </a:spcAft>
              <a:buNone/>
            </a:pPr>
            <a:r>
              <a:rPr b="0" i="0" lang="en" sz="850" u="none" cap="none" strike="noStrike">
                <a:solidFill>
                  <a:srgbClr val="000000"/>
                </a:solidFill>
                <a:latin typeface="IBM Plex Sans"/>
                <a:ea typeface="IBM Plex Sans"/>
                <a:cs typeface="IBM Plex Sans"/>
                <a:sym typeface="IBM Plex Sans"/>
              </a:rPr>
              <a:t>Channels: </a:t>
            </a:r>
            <a:br>
              <a:rPr b="0" i="0" lang="en" sz="850" u="none" cap="none" strike="noStrike">
                <a:solidFill>
                  <a:srgbClr val="000000"/>
                </a:solidFill>
                <a:latin typeface="IBM Plex Sans"/>
                <a:ea typeface="IBM Plex Sans"/>
                <a:cs typeface="IBM Plex Sans"/>
                <a:sym typeface="IBM Plex Sans"/>
              </a:rPr>
            </a:br>
            <a:r>
              <a:rPr b="0" i="0" lang="en" sz="850" u="none" cap="none" strike="noStrike">
                <a:solidFill>
                  <a:srgbClr val="000000"/>
                </a:solidFill>
                <a:latin typeface="IBM Plex Sans"/>
                <a:ea typeface="IBM Plex Sans"/>
                <a:cs typeface="IBM Plex Sans"/>
                <a:sym typeface="IBM Plex Sans"/>
              </a:rPr>
              <a:t>Voice (~20%)</a:t>
            </a:r>
            <a:br>
              <a:rPr b="0" i="0" lang="en" sz="850" u="none" cap="none" strike="noStrike">
                <a:solidFill>
                  <a:srgbClr val="000000"/>
                </a:solidFill>
                <a:latin typeface="IBM Plex Sans"/>
                <a:ea typeface="IBM Plex Sans"/>
                <a:cs typeface="IBM Plex Sans"/>
                <a:sym typeface="IBM Plex Sans"/>
              </a:rPr>
            </a:br>
            <a:r>
              <a:rPr b="0" i="0" lang="en" sz="850" u="none" cap="none" strike="noStrike">
                <a:solidFill>
                  <a:srgbClr val="000000"/>
                </a:solidFill>
                <a:latin typeface="IBM Plex Sans"/>
                <a:ea typeface="IBM Plex Sans"/>
                <a:cs typeface="IBM Plex Sans"/>
                <a:sym typeface="IBM Plex Sans"/>
              </a:rPr>
              <a:t>Email (~80%)</a:t>
            </a:r>
            <a:br>
              <a:rPr b="0" i="0" lang="en" sz="850" u="none" cap="none" strike="noStrike">
                <a:solidFill>
                  <a:srgbClr val="000000"/>
                </a:solidFill>
                <a:latin typeface="IBM Plex Sans"/>
                <a:ea typeface="IBM Plex Sans"/>
                <a:cs typeface="IBM Plex Sans"/>
                <a:sym typeface="IBM Plex Sans"/>
              </a:rPr>
            </a:br>
            <a:r>
              <a:rPr b="0" i="0" lang="en" sz="850" u="none" cap="none" strike="noStrike">
                <a:solidFill>
                  <a:srgbClr val="000000"/>
                </a:solidFill>
                <a:latin typeface="IBM Plex Sans"/>
                <a:ea typeface="IBM Plex Sans"/>
                <a:cs typeface="IBM Plex Sans"/>
                <a:sym typeface="IBM Plex Sans"/>
              </a:rPr>
              <a:t>(Chat turned off currently)</a:t>
            </a:r>
            <a:endParaRPr b="0" i="0" sz="850" u="none" cap="none" strike="noStrike">
              <a:solidFill>
                <a:srgbClr val="000000"/>
              </a:solidFill>
              <a:latin typeface="IBM Plex Sans"/>
              <a:ea typeface="IBM Plex Sans"/>
              <a:cs typeface="IBM Plex Sans"/>
              <a:sym typeface="IBM Plex Sans"/>
            </a:endParaRPr>
          </a:p>
        </p:txBody>
      </p:sp>
      <p:sp>
        <p:nvSpPr>
          <p:cNvPr id="2445" name="Google Shape;2445;p325"/>
          <p:cNvSpPr/>
          <p:nvPr/>
        </p:nvSpPr>
        <p:spPr>
          <a:xfrm>
            <a:off x="238175" y="1262675"/>
            <a:ext cx="2382600" cy="279450"/>
          </a:xfrm>
          <a:prstGeom prst="homePlate">
            <a:avLst>
              <a:gd fmla="val 20842" name="adj"/>
            </a:avLst>
          </a:prstGeom>
          <a:solidFill>
            <a:srgbClr val="CCCCCC"/>
          </a:solidFill>
          <a:ln cap="flat" cmpd="sng" w="19050">
            <a:solidFill>
              <a:srgbClr val="CCCCCC"/>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rPr b="0" i="0" lang="en" sz="900" u="none" cap="none" strike="noStrike">
                <a:solidFill>
                  <a:srgbClr val="000000"/>
                </a:solidFill>
                <a:latin typeface="IBM Plex Sans"/>
                <a:ea typeface="IBM Plex Sans"/>
                <a:cs typeface="IBM Plex Sans"/>
                <a:sym typeface="IBM Plex Sans"/>
              </a:rPr>
              <a:t>Back end</a:t>
            </a:r>
            <a:endParaRPr b="0" i="0" sz="900" u="none" cap="none" strike="noStrike">
              <a:solidFill>
                <a:srgbClr val="000000"/>
              </a:solidFill>
              <a:latin typeface="IBM Plex Sans"/>
              <a:ea typeface="IBM Plex Sans"/>
              <a:cs typeface="IBM Plex Sans"/>
              <a:sym typeface="IBM Plex Sans"/>
            </a:endParaRPr>
          </a:p>
        </p:txBody>
      </p:sp>
      <p:sp>
        <p:nvSpPr>
          <p:cNvPr id="2446" name="Google Shape;2446;p325"/>
          <p:cNvSpPr/>
          <p:nvPr/>
        </p:nvSpPr>
        <p:spPr>
          <a:xfrm>
            <a:off x="2708213" y="1262675"/>
            <a:ext cx="6130800" cy="279450"/>
          </a:xfrm>
          <a:prstGeom prst="chevron">
            <a:avLst>
              <a:gd fmla="val 21650" name="adj"/>
            </a:avLst>
          </a:prstGeom>
          <a:solidFill>
            <a:srgbClr val="CCCCCC"/>
          </a:solidFill>
          <a:ln cap="flat" cmpd="sng" w="19050">
            <a:solidFill>
              <a:srgbClr val="CCCCCC"/>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rPr b="0" i="0" lang="en" sz="900" u="none" cap="none" strike="noStrike">
                <a:solidFill>
                  <a:srgbClr val="000000"/>
                </a:solidFill>
                <a:latin typeface="IBM Plex Sans"/>
                <a:ea typeface="IBM Plex Sans"/>
                <a:cs typeface="IBM Plex Sans"/>
                <a:sym typeface="IBM Plex Sans"/>
              </a:rPr>
              <a:t>Front end (agent)</a:t>
            </a:r>
            <a:endParaRPr b="0" i="0" sz="900" u="none" cap="none" strike="noStrike">
              <a:solidFill>
                <a:srgbClr val="000000"/>
              </a:solidFill>
              <a:latin typeface="IBM Plex Sans"/>
              <a:ea typeface="IBM Plex Sans"/>
              <a:cs typeface="IBM Plex Sans"/>
              <a:sym typeface="IBM Plex Sans"/>
            </a:endParaRPr>
          </a:p>
        </p:txBody>
      </p:sp>
      <p:sp>
        <p:nvSpPr>
          <p:cNvPr id="2447" name="Google Shape;2447;p325"/>
          <p:cNvSpPr/>
          <p:nvPr/>
        </p:nvSpPr>
        <p:spPr>
          <a:xfrm>
            <a:off x="238175" y="1729613"/>
            <a:ext cx="631200" cy="133680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300"/>
              </a:spcAft>
              <a:buNone/>
            </a:pPr>
            <a:r>
              <a:rPr b="0" i="0" lang="en" sz="750" u="none" cap="none" strike="noStrike">
                <a:solidFill>
                  <a:srgbClr val="000000"/>
                </a:solidFill>
                <a:latin typeface="IBM Plex Sans"/>
                <a:ea typeface="IBM Plex Sans"/>
                <a:cs typeface="IBM Plex Sans"/>
                <a:sym typeface="IBM Plex Sans"/>
              </a:rPr>
              <a:t>Customer data store(s)</a:t>
            </a:r>
            <a:endParaRPr b="0" i="0" sz="750" u="none" cap="none" strike="noStrike">
              <a:solidFill>
                <a:srgbClr val="000000"/>
              </a:solidFill>
              <a:latin typeface="IBM Plex Sans"/>
              <a:ea typeface="IBM Plex Sans"/>
              <a:cs typeface="IBM Plex Sans"/>
              <a:sym typeface="IBM Plex Sans"/>
            </a:endParaRPr>
          </a:p>
        </p:txBody>
      </p:sp>
      <p:sp>
        <p:nvSpPr>
          <p:cNvPr id="2448" name="Google Shape;2448;p325"/>
          <p:cNvSpPr/>
          <p:nvPr/>
        </p:nvSpPr>
        <p:spPr>
          <a:xfrm>
            <a:off x="956820" y="1729613"/>
            <a:ext cx="631200" cy="133680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300"/>
              </a:spcAft>
              <a:buNone/>
            </a:pPr>
            <a:r>
              <a:rPr b="0" i="0" lang="en" sz="750" u="none" cap="none" strike="noStrike">
                <a:solidFill>
                  <a:srgbClr val="000000"/>
                </a:solidFill>
                <a:latin typeface="IBM Plex Sans"/>
                <a:ea typeface="IBM Plex Sans"/>
                <a:cs typeface="IBM Plex Sans"/>
                <a:sym typeface="IBM Plex Sans"/>
              </a:rPr>
              <a:t>Transaction data store(s)</a:t>
            </a:r>
            <a:endParaRPr b="0" i="0" sz="750" u="none" cap="none" strike="noStrike">
              <a:solidFill>
                <a:srgbClr val="000000"/>
              </a:solidFill>
              <a:latin typeface="IBM Plex Sans"/>
              <a:ea typeface="IBM Plex Sans"/>
              <a:cs typeface="IBM Plex Sans"/>
              <a:sym typeface="IBM Plex Sans"/>
            </a:endParaRPr>
          </a:p>
        </p:txBody>
      </p:sp>
      <p:sp>
        <p:nvSpPr>
          <p:cNvPr id="2449" name="Google Shape;2449;p325"/>
          <p:cNvSpPr/>
          <p:nvPr/>
        </p:nvSpPr>
        <p:spPr>
          <a:xfrm>
            <a:off x="3740954" y="1729613"/>
            <a:ext cx="1139400" cy="133680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None/>
            </a:pPr>
            <a:r>
              <a:rPr b="1" i="0" lang="en" sz="850" u="none" cap="none" strike="noStrike">
                <a:solidFill>
                  <a:srgbClr val="000000"/>
                </a:solidFill>
                <a:latin typeface="IBM Plex Sans"/>
                <a:ea typeface="IBM Plex Sans"/>
                <a:cs typeface="IBM Plex Sans"/>
                <a:sym typeface="IBM Plex Sans"/>
              </a:rPr>
              <a:t>Workflow</a:t>
            </a:r>
            <a:endParaRPr b="1" i="0"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0"/>
              </a:spcAft>
              <a:buNone/>
            </a:pPr>
            <a:r>
              <a:rPr b="0" i="0" lang="en" sz="850" u="none" cap="none" strike="noStrike">
                <a:solidFill>
                  <a:srgbClr val="000000"/>
                </a:solidFill>
                <a:latin typeface="IBM Plex Sans"/>
                <a:ea typeface="IBM Plex Sans"/>
                <a:cs typeface="IBM Plex Sans"/>
                <a:sym typeface="IBM Plex Sans"/>
              </a:rPr>
              <a:t>Task execution tool for agents</a:t>
            </a:r>
            <a:endParaRPr b="0" i="1"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300"/>
              </a:spcAft>
              <a:buNone/>
            </a:pPr>
            <a:r>
              <a:t/>
            </a:r>
            <a:endParaRPr b="0" i="1" sz="850" u="none" cap="none" strike="noStrike">
              <a:solidFill>
                <a:srgbClr val="000000"/>
              </a:solidFill>
              <a:latin typeface="IBM Plex Sans"/>
              <a:ea typeface="IBM Plex Sans"/>
              <a:cs typeface="IBM Plex Sans"/>
              <a:sym typeface="IBM Plex Sans"/>
            </a:endParaRPr>
          </a:p>
        </p:txBody>
      </p:sp>
      <p:sp>
        <p:nvSpPr>
          <p:cNvPr id="2450" name="Google Shape;2450;p325"/>
          <p:cNvSpPr/>
          <p:nvPr/>
        </p:nvSpPr>
        <p:spPr>
          <a:xfrm>
            <a:off x="3648357" y="3323450"/>
            <a:ext cx="1139400" cy="85605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None/>
            </a:pPr>
            <a:r>
              <a:rPr b="1" i="0" lang="en" sz="850" u="none" cap="none" strike="noStrike">
                <a:solidFill>
                  <a:srgbClr val="000000"/>
                </a:solidFill>
                <a:latin typeface="IBM Plex Sans"/>
                <a:ea typeface="IBM Plex Sans"/>
                <a:cs typeface="IBM Plex Sans"/>
                <a:sym typeface="IBM Plex Sans"/>
              </a:rPr>
              <a:t>Samurai</a:t>
            </a:r>
            <a:endParaRPr b="1" i="0"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0"/>
              </a:spcAft>
              <a:buNone/>
            </a:pPr>
            <a:r>
              <a:rPr b="0" i="0" lang="en" sz="850" u="none" cap="none" strike="noStrike">
                <a:solidFill>
                  <a:srgbClr val="000000"/>
                </a:solidFill>
                <a:latin typeface="IBM Plex Sans"/>
                <a:ea typeface="IBM Plex Sans"/>
                <a:cs typeface="IBM Plex Sans"/>
                <a:sym typeface="IBM Plex Sans"/>
              </a:rPr>
              <a:t>Single action workflows / task execution system</a:t>
            </a:r>
            <a:endParaRPr b="0" i="0"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300"/>
              </a:spcAft>
              <a:buNone/>
            </a:pPr>
            <a:r>
              <a:t/>
            </a:r>
            <a:endParaRPr b="0" i="1" sz="850" u="none" cap="none" strike="noStrike">
              <a:solidFill>
                <a:srgbClr val="000000"/>
              </a:solidFill>
              <a:latin typeface="IBM Plex Sans"/>
              <a:ea typeface="IBM Plex Sans"/>
              <a:cs typeface="IBM Plex Sans"/>
              <a:sym typeface="IBM Plex Sans"/>
            </a:endParaRPr>
          </a:p>
        </p:txBody>
      </p:sp>
      <p:sp>
        <p:nvSpPr>
          <p:cNvPr id="2451" name="Google Shape;2451;p325"/>
          <p:cNvSpPr/>
          <p:nvPr/>
        </p:nvSpPr>
        <p:spPr>
          <a:xfrm>
            <a:off x="7240888" y="3323450"/>
            <a:ext cx="1598250" cy="85605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None/>
            </a:pPr>
            <a:r>
              <a:rPr b="1" i="0" lang="en" sz="850" u="none" cap="none" strike="noStrike">
                <a:solidFill>
                  <a:srgbClr val="000000"/>
                </a:solidFill>
                <a:latin typeface="IBM Plex Sans"/>
                <a:ea typeface="IBM Plex Sans"/>
                <a:cs typeface="IBM Plex Sans"/>
                <a:sym typeface="IBM Plex Sans"/>
              </a:rPr>
              <a:t>Zendesk</a:t>
            </a:r>
            <a:endParaRPr b="1" i="0"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0"/>
              </a:spcAft>
              <a:buNone/>
            </a:pPr>
            <a:r>
              <a:rPr b="0" i="0" lang="en" sz="850" u="none" cap="none" strike="noStrike">
                <a:solidFill>
                  <a:srgbClr val="000000"/>
                </a:solidFill>
                <a:latin typeface="IBM Plex Sans"/>
                <a:ea typeface="IBM Plex Sans"/>
                <a:cs typeface="IBM Plex Sans"/>
                <a:sym typeface="IBM Plex Sans"/>
              </a:rPr>
              <a:t>Email tool for inbound and outbound customer contact</a:t>
            </a:r>
            <a:endParaRPr b="0" i="0"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300"/>
              </a:spcAft>
              <a:buNone/>
            </a:pPr>
            <a:r>
              <a:t/>
            </a:r>
            <a:endParaRPr b="0" i="1" sz="850" u="none" cap="none" strike="noStrike">
              <a:solidFill>
                <a:srgbClr val="000000"/>
              </a:solidFill>
              <a:latin typeface="IBM Plex Sans"/>
              <a:ea typeface="IBM Plex Sans"/>
              <a:cs typeface="IBM Plex Sans"/>
              <a:sym typeface="IBM Plex Sans"/>
            </a:endParaRPr>
          </a:p>
        </p:txBody>
      </p:sp>
      <p:sp>
        <p:nvSpPr>
          <p:cNvPr id="2452" name="Google Shape;2452;p325"/>
          <p:cNvSpPr/>
          <p:nvPr/>
        </p:nvSpPr>
        <p:spPr>
          <a:xfrm>
            <a:off x="90638" y="4834450"/>
            <a:ext cx="226650" cy="226650"/>
          </a:xfrm>
          <a:prstGeom prst="ellipse">
            <a:avLst/>
          </a:prstGeom>
          <a:solidFill>
            <a:srgbClr val="FFD874"/>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000000"/>
                </a:solidFill>
                <a:latin typeface="IBM Plex Sans"/>
                <a:ea typeface="IBM Plex Sans"/>
                <a:cs typeface="IBM Plex Sans"/>
                <a:sym typeface="IBM Plex Sans"/>
              </a:rPr>
              <a:t>PO</a:t>
            </a:r>
            <a:endParaRPr b="1" i="0" sz="650" u="none" cap="none" strike="noStrike">
              <a:solidFill>
                <a:srgbClr val="000000"/>
              </a:solidFill>
              <a:latin typeface="IBM Plex Sans"/>
              <a:ea typeface="IBM Plex Sans"/>
              <a:cs typeface="IBM Plex Sans"/>
              <a:sym typeface="IBM Plex Sans"/>
            </a:endParaRPr>
          </a:p>
        </p:txBody>
      </p:sp>
      <p:sp>
        <p:nvSpPr>
          <p:cNvPr id="2453" name="Google Shape;2453;p325"/>
          <p:cNvSpPr/>
          <p:nvPr/>
        </p:nvSpPr>
        <p:spPr>
          <a:xfrm>
            <a:off x="90638" y="4538838"/>
            <a:ext cx="226650" cy="226650"/>
          </a:xfrm>
          <a:prstGeom prst="ellipse">
            <a:avLst/>
          </a:prstGeom>
          <a:solidFill>
            <a:srgbClr val="FF00FF"/>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FFFFFF"/>
                </a:solidFill>
                <a:latin typeface="IBM Plex Sans"/>
                <a:ea typeface="IBM Plex Sans"/>
                <a:cs typeface="IBM Plex Sans"/>
                <a:sym typeface="IBM Plex Sans"/>
              </a:rPr>
              <a:t>KYC</a:t>
            </a:r>
            <a:endParaRPr b="1" i="0" sz="650" u="none" cap="none" strike="noStrike">
              <a:solidFill>
                <a:srgbClr val="FFFFFF"/>
              </a:solidFill>
              <a:latin typeface="IBM Plex Sans"/>
              <a:ea typeface="IBM Plex Sans"/>
              <a:cs typeface="IBM Plex Sans"/>
              <a:sym typeface="IBM Plex Sans"/>
            </a:endParaRPr>
          </a:p>
        </p:txBody>
      </p:sp>
      <p:sp>
        <p:nvSpPr>
          <p:cNvPr id="2454" name="Google Shape;2454;p325"/>
          <p:cNvSpPr/>
          <p:nvPr/>
        </p:nvSpPr>
        <p:spPr>
          <a:xfrm>
            <a:off x="90638" y="4243225"/>
            <a:ext cx="226650" cy="226650"/>
          </a:xfrm>
          <a:prstGeom prst="ellipse">
            <a:avLst/>
          </a:prstGeom>
          <a:solidFill>
            <a:srgbClr val="FFA179"/>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16140C"/>
                </a:solidFill>
                <a:latin typeface="IBM Plex Sans"/>
                <a:ea typeface="IBM Plex Sans"/>
                <a:cs typeface="IBM Plex Sans"/>
                <a:sym typeface="IBM Plex Sans"/>
              </a:rPr>
              <a:t>CS</a:t>
            </a:r>
            <a:endParaRPr b="1" i="0" sz="650" u="none" cap="none" strike="noStrike">
              <a:solidFill>
                <a:srgbClr val="16140C"/>
              </a:solidFill>
              <a:latin typeface="IBM Plex Sans"/>
              <a:ea typeface="IBM Plex Sans"/>
              <a:cs typeface="IBM Plex Sans"/>
              <a:sym typeface="IBM Plex Sans"/>
            </a:endParaRPr>
          </a:p>
        </p:txBody>
      </p:sp>
      <p:sp>
        <p:nvSpPr>
          <p:cNvPr id="2455" name="Google Shape;2455;p325"/>
          <p:cNvSpPr/>
          <p:nvPr/>
        </p:nvSpPr>
        <p:spPr>
          <a:xfrm>
            <a:off x="90638" y="3947613"/>
            <a:ext cx="226650" cy="226650"/>
          </a:xfrm>
          <a:prstGeom prst="ellipse">
            <a:avLst/>
          </a:prstGeom>
          <a:solidFill>
            <a:srgbClr val="93C47D"/>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16140C"/>
                </a:solidFill>
                <a:latin typeface="IBM Plex Sans"/>
                <a:ea typeface="IBM Plex Sans"/>
                <a:cs typeface="IBM Plex Sans"/>
                <a:sym typeface="IBM Plex Sans"/>
              </a:rPr>
              <a:t>FC</a:t>
            </a:r>
            <a:endParaRPr b="1" i="0" sz="650" u="none" cap="none" strike="noStrike">
              <a:solidFill>
                <a:srgbClr val="16140C"/>
              </a:solidFill>
              <a:latin typeface="IBM Plex Sans"/>
              <a:ea typeface="IBM Plex Sans"/>
              <a:cs typeface="IBM Plex Sans"/>
              <a:sym typeface="IBM Plex Sans"/>
            </a:endParaRPr>
          </a:p>
        </p:txBody>
      </p:sp>
      <p:sp>
        <p:nvSpPr>
          <p:cNvPr id="2456" name="Google Shape;2456;p325"/>
          <p:cNvSpPr/>
          <p:nvPr/>
        </p:nvSpPr>
        <p:spPr>
          <a:xfrm>
            <a:off x="317288" y="3974013"/>
            <a:ext cx="883650" cy="200250"/>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300"/>
              </a:spcAft>
              <a:buNone/>
            </a:pPr>
            <a:r>
              <a:rPr b="0" i="0" lang="en" sz="650" u="none" cap="none" strike="noStrike">
                <a:solidFill>
                  <a:srgbClr val="000000"/>
                </a:solidFill>
                <a:latin typeface="IBM Plex Sans"/>
                <a:ea typeface="IBM Plex Sans"/>
                <a:cs typeface="IBM Plex Sans"/>
                <a:sym typeface="IBM Plex Sans"/>
              </a:rPr>
              <a:t>Financial Crime</a:t>
            </a:r>
            <a:endParaRPr b="0" i="0" sz="650" u="none" cap="none" strike="noStrike">
              <a:solidFill>
                <a:srgbClr val="000000"/>
              </a:solidFill>
              <a:latin typeface="IBM Plex Sans"/>
              <a:ea typeface="IBM Plex Sans"/>
              <a:cs typeface="IBM Plex Sans"/>
              <a:sym typeface="IBM Plex Sans"/>
            </a:endParaRPr>
          </a:p>
        </p:txBody>
      </p:sp>
      <p:sp>
        <p:nvSpPr>
          <p:cNvPr id="2457" name="Google Shape;2457;p325"/>
          <p:cNvSpPr/>
          <p:nvPr/>
        </p:nvSpPr>
        <p:spPr>
          <a:xfrm>
            <a:off x="317288" y="4265225"/>
            <a:ext cx="883650" cy="200250"/>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300"/>
              </a:spcAft>
              <a:buNone/>
            </a:pPr>
            <a:r>
              <a:rPr b="0" i="0" lang="en" sz="650" u="none" cap="none" strike="noStrike">
                <a:solidFill>
                  <a:srgbClr val="000000"/>
                </a:solidFill>
                <a:latin typeface="IBM Plex Sans"/>
                <a:ea typeface="IBM Plex Sans"/>
                <a:cs typeface="IBM Plex Sans"/>
                <a:sym typeface="IBM Plex Sans"/>
              </a:rPr>
              <a:t>Customer Support</a:t>
            </a:r>
            <a:endParaRPr b="0" i="0" sz="650" u="none" cap="none" strike="noStrike">
              <a:solidFill>
                <a:srgbClr val="000000"/>
              </a:solidFill>
              <a:latin typeface="IBM Plex Sans"/>
              <a:ea typeface="IBM Plex Sans"/>
              <a:cs typeface="IBM Plex Sans"/>
              <a:sym typeface="IBM Plex Sans"/>
            </a:endParaRPr>
          </a:p>
        </p:txBody>
      </p:sp>
      <p:sp>
        <p:nvSpPr>
          <p:cNvPr id="2458" name="Google Shape;2458;p325"/>
          <p:cNvSpPr/>
          <p:nvPr/>
        </p:nvSpPr>
        <p:spPr>
          <a:xfrm>
            <a:off x="317288" y="4556438"/>
            <a:ext cx="883650" cy="200250"/>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300"/>
              </a:spcAft>
              <a:buNone/>
            </a:pPr>
            <a:r>
              <a:rPr b="0" i="0" lang="en" sz="650" u="none" cap="none" strike="noStrike">
                <a:solidFill>
                  <a:srgbClr val="000000"/>
                </a:solidFill>
                <a:latin typeface="IBM Plex Sans"/>
                <a:ea typeface="IBM Plex Sans"/>
                <a:cs typeface="IBM Plex Sans"/>
                <a:sym typeface="IBM Plex Sans"/>
              </a:rPr>
              <a:t>Know Your Customer</a:t>
            </a:r>
            <a:endParaRPr b="0" i="0" sz="650" u="none" cap="none" strike="noStrike">
              <a:solidFill>
                <a:srgbClr val="000000"/>
              </a:solidFill>
              <a:latin typeface="IBM Plex Sans"/>
              <a:ea typeface="IBM Plex Sans"/>
              <a:cs typeface="IBM Plex Sans"/>
              <a:sym typeface="IBM Plex Sans"/>
            </a:endParaRPr>
          </a:p>
        </p:txBody>
      </p:sp>
      <p:sp>
        <p:nvSpPr>
          <p:cNvPr id="2459" name="Google Shape;2459;p325"/>
          <p:cNvSpPr/>
          <p:nvPr/>
        </p:nvSpPr>
        <p:spPr>
          <a:xfrm>
            <a:off x="317288" y="4847650"/>
            <a:ext cx="883650" cy="200250"/>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300"/>
              </a:spcAft>
              <a:buNone/>
            </a:pPr>
            <a:r>
              <a:rPr b="0" i="0" lang="en" sz="650" u="none" cap="none" strike="noStrike">
                <a:solidFill>
                  <a:srgbClr val="000000"/>
                </a:solidFill>
                <a:latin typeface="IBM Plex Sans"/>
                <a:ea typeface="IBM Plex Sans"/>
                <a:cs typeface="IBM Plex Sans"/>
                <a:sym typeface="IBM Plex Sans"/>
              </a:rPr>
              <a:t>Payment Operations</a:t>
            </a:r>
            <a:endParaRPr b="0" i="0" sz="650" u="none" cap="none" strike="noStrike">
              <a:solidFill>
                <a:srgbClr val="000000"/>
              </a:solidFill>
              <a:latin typeface="IBM Plex Sans"/>
              <a:ea typeface="IBM Plex Sans"/>
              <a:cs typeface="IBM Plex Sans"/>
              <a:sym typeface="IBM Plex Sans"/>
            </a:endParaRPr>
          </a:p>
        </p:txBody>
      </p:sp>
      <p:sp>
        <p:nvSpPr>
          <p:cNvPr id="2460" name="Google Shape;2460;p325"/>
          <p:cNvSpPr/>
          <p:nvPr/>
        </p:nvSpPr>
        <p:spPr>
          <a:xfrm>
            <a:off x="90638" y="3728444"/>
            <a:ext cx="883650" cy="200250"/>
          </a:xfrm>
          <a:prstGeom prst="rect">
            <a:avLst/>
          </a:prstGeom>
          <a:noFill/>
          <a:ln>
            <a:noFill/>
          </a:ln>
        </p:spPr>
        <p:txBody>
          <a:bodyPr anchorCtr="0" anchor="t" bIns="45700" lIns="45700" spcFirstLastPara="1" rIns="45700" wrap="square" tIns="45700">
            <a:noAutofit/>
          </a:bodyPr>
          <a:lstStyle/>
          <a:p>
            <a:pPr indent="0" lvl="0" marL="0" marR="0" rtl="0" algn="l">
              <a:lnSpc>
                <a:spcPct val="115000"/>
              </a:lnSpc>
              <a:spcBef>
                <a:spcPts val="0"/>
              </a:spcBef>
              <a:spcAft>
                <a:spcPts val="300"/>
              </a:spcAft>
              <a:buNone/>
            </a:pPr>
            <a:r>
              <a:rPr b="1" i="0" lang="en" sz="650" u="none" cap="none" strike="noStrike">
                <a:solidFill>
                  <a:srgbClr val="000000"/>
                </a:solidFill>
                <a:latin typeface="IBM Plex Sans"/>
                <a:ea typeface="IBM Plex Sans"/>
                <a:cs typeface="IBM Plex Sans"/>
                <a:sym typeface="IBM Plex Sans"/>
              </a:rPr>
              <a:t>Key: Core teams</a:t>
            </a:r>
            <a:endParaRPr b="1" i="0" sz="650" u="none" cap="none" strike="noStrike">
              <a:solidFill>
                <a:srgbClr val="000000"/>
              </a:solidFill>
              <a:latin typeface="IBM Plex Sans"/>
              <a:ea typeface="IBM Plex Sans"/>
              <a:cs typeface="IBM Plex Sans"/>
              <a:sym typeface="IBM Plex Sans"/>
            </a:endParaRPr>
          </a:p>
        </p:txBody>
      </p:sp>
      <p:sp>
        <p:nvSpPr>
          <p:cNvPr id="2461" name="Google Shape;2461;p325"/>
          <p:cNvSpPr/>
          <p:nvPr/>
        </p:nvSpPr>
        <p:spPr>
          <a:xfrm>
            <a:off x="3802013" y="2949092"/>
            <a:ext cx="226650" cy="226650"/>
          </a:xfrm>
          <a:prstGeom prst="ellipse">
            <a:avLst/>
          </a:prstGeom>
          <a:solidFill>
            <a:srgbClr val="FF00FF"/>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FFFFFF"/>
                </a:solidFill>
                <a:latin typeface="IBM Plex Sans"/>
                <a:ea typeface="IBM Plex Sans"/>
                <a:cs typeface="IBM Plex Sans"/>
                <a:sym typeface="IBM Plex Sans"/>
              </a:rPr>
              <a:t>KYC</a:t>
            </a:r>
            <a:endParaRPr b="1" i="0" sz="650" u="none" cap="none" strike="noStrike">
              <a:solidFill>
                <a:srgbClr val="FFFFFF"/>
              </a:solidFill>
              <a:latin typeface="IBM Plex Sans"/>
              <a:ea typeface="IBM Plex Sans"/>
              <a:cs typeface="IBM Plex Sans"/>
              <a:sym typeface="IBM Plex Sans"/>
            </a:endParaRPr>
          </a:p>
        </p:txBody>
      </p:sp>
      <p:sp>
        <p:nvSpPr>
          <p:cNvPr id="2462" name="Google Shape;2462;p325"/>
          <p:cNvSpPr/>
          <p:nvPr/>
        </p:nvSpPr>
        <p:spPr>
          <a:xfrm>
            <a:off x="5012544" y="2949092"/>
            <a:ext cx="226650" cy="226650"/>
          </a:xfrm>
          <a:prstGeom prst="ellipse">
            <a:avLst/>
          </a:prstGeom>
          <a:solidFill>
            <a:srgbClr val="FF00FF"/>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FFFFFF"/>
                </a:solidFill>
                <a:latin typeface="IBM Plex Sans"/>
                <a:ea typeface="IBM Plex Sans"/>
                <a:cs typeface="IBM Plex Sans"/>
                <a:sym typeface="IBM Plex Sans"/>
              </a:rPr>
              <a:t>KYC</a:t>
            </a:r>
            <a:endParaRPr b="1" i="0" sz="650" u="none" cap="none" strike="noStrike">
              <a:solidFill>
                <a:srgbClr val="FFFFFF"/>
              </a:solidFill>
              <a:latin typeface="IBM Plex Sans"/>
              <a:ea typeface="IBM Plex Sans"/>
              <a:cs typeface="IBM Plex Sans"/>
              <a:sym typeface="IBM Plex Sans"/>
            </a:endParaRPr>
          </a:p>
        </p:txBody>
      </p:sp>
      <p:sp>
        <p:nvSpPr>
          <p:cNvPr id="2463" name="Google Shape;2463;p325"/>
          <p:cNvSpPr/>
          <p:nvPr/>
        </p:nvSpPr>
        <p:spPr>
          <a:xfrm>
            <a:off x="7327969" y="4089488"/>
            <a:ext cx="226650" cy="226650"/>
          </a:xfrm>
          <a:prstGeom prst="ellipse">
            <a:avLst/>
          </a:prstGeom>
          <a:solidFill>
            <a:srgbClr val="FF00FF"/>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FFFFFF"/>
                </a:solidFill>
                <a:latin typeface="IBM Plex Sans"/>
                <a:ea typeface="IBM Plex Sans"/>
                <a:cs typeface="IBM Plex Sans"/>
                <a:sym typeface="IBM Plex Sans"/>
              </a:rPr>
              <a:t>KYC</a:t>
            </a:r>
            <a:endParaRPr b="1" i="0" sz="650" u="none" cap="none" strike="noStrike">
              <a:solidFill>
                <a:srgbClr val="FFFFFF"/>
              </a:solidFill>
              <a:latin typeface="IBM Plex Sans"/>
              <a:ea typeface="IBM Plex Sans"/>
              <a:cs typeface="IBM Plex Sans"/>
              <a:sym typeface="IBM Plex Sans"/>
            </a:endParaRPr>
          </a:p>
        </p:txBody>
      </p:sp>
      <p:sp>
        <p:nvSpPr>
          <p:cNvPr id="2464" name="Google Shape;2464;p325"/>
          <p:cNvSpPr/>
          <p:nvPr/>
        </p:nvSpPr>
        <p:spPr>
          <a:xfrm>
            <a:off x="3715438" y="4064775"/>
            <a:ext cx="226650" cy="226650"/>
          </a:xfrm>
          <a:prstGeom prst="ellipse">
            <a:avLst/>
          </a:prstGeom>
          <a:solidFill>
            <a:srgbClr val="FFD874"/>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000000"/>
                </a:solidFill>
                <a:latin typeface="IBM Plex Sans"/>
                <a:ea typeface="IBM Plex Sans"/>
                <a:cs typeface="IBM Plex Sans"/>
                <a:sym typeface="IBM Plex Sans"/>
              </a:rPr>
              <a:t>PO</a:t>
            </a:r>
            <a:endParaRPr b="1" i="0" sz="650" u="none" cap="none" strike="noStrike">
              <a:solidFill>
                <a:srgbClr val="000000"/>
              </a:solidFill>
              <a:latin typeface="IBM Plex Sans"/>
              <a:ea typeface="IBM Plex Sans"/>
              <a:cs typeface="IBM Plex Sans"/>
              <a:sym typeface="IBM Plex Sans"/>
            </a:endParaRPr>
          </a:p>
        </p:txBody>
      </p:sp>
      <p:sp>
        <p:nvSpPr>
          <p:cNvPr id="2465" name="Google Shape;2465;p325"/>
          <p:cNvSpPr/>
          <p:nvPr/>
        </p:nvSpPr>
        <p:spPr>
          <a:xfrm>
            <a:off x="4087857" y="2949092"/>
            <a:ext cx="226650" cy="226650"/>
          </a:xfrm>
          <a:prstGeom prst="ellipse">
            <a:avLst/>
          </a:prstGeom>
          <a:solidFill>
            <a:srgbClr val="FFD874"/>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000000"/>
                </a:solidFill>
                <a:latin typeface="IBM Plex Sans"/>
                <a:ea typeface="IBM Plex Sans"/>
                <a:cs typeface="IBM Plex Sans"/>
                <a:sym typeface="IBM Plex Sans"/>
              </a:rPr>
              <a:t>PO</a:t>
            </a:r>
            <a:endParaRPr b="1" i="0" sz="650" u="none" cap="none" strike="noStrike">
              <a:solidFill>
                <a:srgbClr val="000000"/>
              </a:solidFill>
              <a:latin typeface="IBM Plex Sans"/>
              <a:ea typeface="IBM Plex Sans"/>
              <a:cs typeface="IBM Plex Sans"/>
              <a:sym typeface="IBM Plex Sans"/>
            </a:endParaRPr>
          </a:p>
        </p:txBody>
      </p:sp>
      <p:sp>
        <p:nvSpPr>
          <p:cNvPr id="2466" name="Google Shape;2466;p325"/>
          <p:cNvSpPr/>
          <p:nvPr/>
        </p:nvSpPr>
        <p:spPr>
          <a:xfrm>
            <a:off x="5287369" y="2949092"/>
            <a:ext cx="226650" cy="226650"/>
          </a:xfrm>
          <a:prstGeom prst="ellipse">
            <a:avLst/>
          </a:prstGeom>
          <a:solidFill>
            <a:srgbClr val="FFD874"/>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000000"/>
                </a:solidFill>
                <a:latin typeface="IBM Plex Sans"/>
                <a:ea typeface="IBM Plex Sans"/>
                <a:cs typeface="IBM Plex Sans"/>
                <a:sym typeface="IBM Plex Sans"/>
              </a:rPr>
              <a:t>PO</a:t>
            </a:r>
            <a:endParaRPr b="1" i="0" sz="650" u="none" cap="none" strike="noStrike">
              <a:solidFill>
                <a:srgbClr val="000000"/>
              </a:solidFill>
              <a:latin typeface="IBM Plex Sans"/>
              <a:ea typeface="IBM Plex Sans"/>
              <a:cs typeface="IBM Plex Sans"/>
              <a:sym typeface="IBM Plex Sans"/>
            </a:endParaRPr>
          </a:p>
        </p:txBody>
      </p:sp>
      <p:sp>
        <p:nvSpPr>
          <p:cNvPr id="2467" name="Google Shape;2467;p325"/>
          <p:cNvSpPr/>
          <p:nvPr/>
        </p:nvSpPr>
        <p:spPr>
          <a:xfrm>
            <a:off x="4377850" y="2949092"/>
            <a:ext cx="226650" cy="226650"/>
          </a:xfrm>
          <a:prstGeom prst="ellipse">
            <a:avLst/>
          </a:prstGeom>
          <a:solidFill>
            <a:srgbClr val="93C47D"/>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16140C"/>
                </a:solidFill>
                <a:latin typeface="IBM Plex Sans"/>
                <a:ea typeface="IBM Plex Sans"/>
                <a:cs typeface="IBM Plex Sans"/>
                <a:sym typeface="IBM Plex Sans"/>
              </a:rPr>
              <a:t>FC</a:t>
            </a:r>
            <a:endParaRPr b="1" i="0" sz="650" u="none" cap="none" strike="noStrike">
              <a:solidFill>
                <a:srgbClr val="16140C"/>
              </a:solidFill>
              <a:latin typeface="IBM Plex Sans"/>
              <a:ea typeface="IBM Plex Sans"/>
              <a:cs typeface="IBM Plex Sans"/>
              <a:sym typeface="IBM Plex Sans"/>
            </a:endParaRPr>
          </a:p>
        </p:txBody>
      </p:sp>
      <p:sp>
        <p:nvSpPr>
          <p:cNvPr id="2468" name="Google Shape;2468;p325"/>
          <p:cNvSpPr/>
          <p:nvPr/>
        </p:nvSpPr>
        <p:spPr>
          <a:xfrm>
            <a:off x="7581288" y="4089488"/>
            <a:ext cx="226650" cy="226650"/>
          </a:xfrm>
          <a:prstGeom prst="ellipse">
            <a:avLst/>
          </a:prstGeom>
          <a:solidFill>
            <a:srgbClr val="93C47D"/>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16140C"/>
                </a:solidFill>
                <a:latin typeface="IBM Plex Sans"/>
                <a:ea typeface="IBM Plex Sans"/>
                <a:cs typeface="IBM Plex Sans"/>
                <a:sym typeface="IBM Plex Sans"/>
              </a:rPr>
              <a:t>FC</a:t>
            </a:r>
            <a:endParaRPr b="1" i="0" sz="650" u="none" cap="none" strike="noStrike">
              <a:solidFill>
                <a:srgbClr val="16140C"/>
              </a:solidFill>
              <a:latin typeface="IBM Plex Sans"/>
              <a:ea typeface="IBM Plex Sans"/>
              <a:cs typeface="IBM Plex Sans"/>
              <a:sym typeface="IBM Plex Sans"/>
            </a:endParaRPr>
          </a:p>
        </p:txBody>
      </p:sp>
      <p:sp>
        <p:nvSpPr>
          <p:cNvPr id="2469" name="Google Shape;2469;p325"/>
          <p:cNvSpPr/>
          <p:nvPr/>
        </p:nvSpPr>
        <p:spPr>
          <a:xfrm>
            <a:off x="6241019" y="2949092"/>
            <a:ext cx="226650" cy="226650"/>
          </a:xfrm>
          <a:prstGeom prst="ellipse">
            <a:avLst/>
          </a:prstGeom>
          <a:solidFill>
            <a:srgbClr val="FFA179"/>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16140C"/>
                </a:solidFill>
                <a:latin typeface="IBM Plex Sans"/>
                <a:ea typeface="IBM Plex Sans"/>
                <a:cs typeface="IBM Plex Sans"/>
                <a:sym typeface="IBM Plex Sans"/>
              </a:rPr>
              <a:t>CS</a:t>
            </a:r>
            <a:endParaRPr b="1" i="0" sz="650" u="none" cap="none" strike="noStrike">
              <a:solidFill>
                <a:srgbClr val="16140C"/>
              </a:solidFill>
              <a:latin typeface="IBM Plex Sans"/>
              <a:ea typeface="IBM Plex Sans"/>
              <a:cs typeface="IBM Plex Sans"/>
              <a:sym typeface="IBM Plex Sans"/>
            </a:endParaRPr>
          </a:p>
        </p:txBody>
      </p:sp>
      <p:sp>
        <p:nvSpPr>
          <p:cNvPr id="2470" name="Google Shape;2470;p325"/>
          <p:cNvSpPr/>
          <p:nvPr/>
        </p:nvSpPr>
        <p:spPr>
          <a:xfrm>
            <a:off x="7404169" y="2949092"/>
            <a:ext cx="226650" cy="226650"/>
          </a:xfrm>
          <a:prstGeom prst="ellipse">
            <a:avLst/>
          </a:prstGeom>
          <a:solidFill>
            <a:srgbClr val="FFA179"/>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16140C"/>
                </a:solidFill>
                <a:latin typeface="IBM Plex Sans"/>
                <a:ea typeface="IBM Plex Sans"/>
                <a:cs typeface="IBM Plex Sans"/>
                <a:sym typeface="IBM Plex Sans"/>
              </a:rPr>
              <a:t>CS</a:t>
            </a:r>
            <a:endParaRPr b="1" i="0" sz="650" u="none" cap="none" strike="noStrike">
              <a:solidFill>
                <a:srgbClr val="16140C"/>
              </a:solidFill>
              <a:latin typeface="IBM Plex Sans"/>
              <a:ea typeface="IBM Plex Sans"/>
              <a:cs typeface="IBM Plex Sans"/>
              <a:sym typeface="IBM Plex Sans"/>
            </a:endParaRPr>
          </a:p>
        </p:txBody>
      </p:sp>
      <p:sp>
        <p:nvSpPr>
          <p:cNvPr id="2471" name="Google Shape;2471;p325"/>
          <p:cNvSpPr/>
          <p:nvPr/>
        </p:nvSpPr>
        <p:spPr>
          <a:xfrm>
            <a:off x="2708209" y="1729613"/>
            <a:ext cx="945300" cy="133680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None/>
            </a:pPr>
            <a:r>
              <a:rPr b="1" i="0" lang="en" sz="850" u="none" cap="none" strike="noStrike">
                <a:solidFill>
                  <a:srgbClr val="000000"/>
                </a:solidFill>
                <a:latin typeface="IBM Plex Sans"/>
                <a:ea typeface="IBM Plex Sans"/>
                <a:cs typeface="IBM Plex Sans"/>
                <a:sym typeface="IBM Plex Sans"/>
              </a:rPr>
              <a:t>Toby</a:t>
            </a:r>
            <a:endParaRPr b="1" i="0"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0"/>
              </a:spcAft>
              <a:buNone/>
            </a:pPr>
            <a:r>
              <a:rPr b="0" i="0" lang="en" sz="850" u="none" cap="none" strike="noStrike">
                <a:solidFill>
                  <a:srgbClr val="000000"/>
                </a:solidFill>
                <a:latin typeface="IBM Plex Sans"/>
                <a:ea typeface="IBM Plex Sans"/>
                <a:cs typeface="IBM Plex Sans"/>
                <a:sym typeface="IBM Plex Sans"/>
              </a:rPr>
              <a:t>Front-facing view of DDCase. </a:t>
            </a:r>
            <a:endParaRPr b="0" i="0"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300"/>
              </a:spcAft>
              <a:buNone/>
            </a:pPr>
            <a:r>
              <a:rPr b="0" i="1" lang="en" sz="850" u="none" cap="none" strike="noStrike">
                <a:solidFill>
                  <a:srgbClr val="000000"/>
                </a:solidFill>
                <a:latin typeface="IBM Plex Sans"/>
                <a:ea typeface="IBM Plex Sans"/>
                <a:cs typeface="IBM Plex Sans"/>
                <a:sym typeface="IBM Plex Sans"/>
              </a:rPr>
              <a:t>Agents click to ‘fetch’ &amp; ‘assign’ cases to themselves</a:t>
            </a:r>
            <a:endParaRPr b="0" i="1" sz="850" u="none" cap="none" strike="noStrike">
              <a:solidFill>
                <a:srgbClr val="000000"/>
              </a:solidFill>
              <a:latin typeface="IBM Plex Sans"/>
              <a:ea typeface="IBM Plex Sans"/>
              <a:cs typeface="IBM Plex Sans"/>
              <a:sym typeface="IBM Plex Sans"/>
            </a:endParaRPr>
          </a:p>
        </p:txBody>
      </p:sp>
      <p:sp>
        <p:nvSpPr>
          <p:cNvPr id="2472" name="Google Shape;2472;p325"/>
          <p:cNvSpPr/>
          <p:nvPr/>
        </p:nvSpPr>
        <p:spPr>
          <a:xfrm>
            <a:off x="2793538" y="2949092"/>
            <a:ext cx="226650" cy="226650"/>
          </a:xfrm>
          <a:prstGeom prst="ellipse">
            <a:avLst/>
          </a:prstGeom>
          <a:solidFill>
            <a:srgbClr val="FF00FF"/>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FFFFFF"/>
                </a:solidFill>
                <a:latin typeface="IBM Plex Sans"/>
                <a:ea typeface="IBM Plex Sans"/>
                <a:cs typeface="IBM Plex Sans"/>
                <a:sym typeface="IBM Plex Sans"/>
              </a:rPr>
              <a:t>KYC</a:t>
            </a:r>
            <a:endParaRPr b="1" i="0" sz="650" u="none" cap="none" strike="noStrike">
              <a:solidFill>
                <a:srgbClr val="FFFFFF"/>
              </a:solidFill>
              <a:latin typeface="IBM Plex Sans"/>
              <a:ea typeface="IBM Plex Sans"/>
              <a:cs typeface="IBM Plex Sans"/>
              <a:sym typeface="IBM Plex Sans"/>
            </a:endParaRPr>
          </a:p>
        </p:txBody>
      </p:sp>
      <p:sp>
        <p:nvSpPr>
          <p:cNvPr id="2473" name="Google Shape;2473;p325"/>
          <p:cNvSpPr/>
          <p:nvPr/>
        </p:nvSpPr>
        <p:spPr>
          <a:xfrm>
            <a:off x="3070425" y="2949092"/>
            <a:ext cx="226650" cy="226650"/>
          </a:xfrm>
          <a:prstGeom prst="ellipse">
            <a:avLst/>
          </a:prstGeom>
          <a:solidFill>
            <a:srgbClr val="FFD874"/>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000000"/>
                </a:solidFill>
                <a:latin typeface="IBM Plex Sans"/>
                <a:ea typeface="IBM Plex Sans"/>
                <a:cs typeface="IBM Plex Sans"/>
                <a:sym typeface="IBM Plex Sans"/>
              </a:rPr>
              <a:t>PO</a:t>
            </a:r>
            <a:endParaRPr b="1" i="0" sz="650" u="none" cap="none" strike="noStrike">
              <a:solidFill>
                <a:srgbClr val="000000"/>
              </a:solidFill>
              <a:latin typeface="IBM Plex Sans"/>
              <a:ea typeface="IBM Plex Sans"/>
              <a:cs typeface="IBM Plex Sans"/>
              <a:sym typeface="IBM Plex Sans"/>
            </a:endParaRPr>
          </a:p>
        </p:txBody>
      </p:sp>
      <p:sp>
        <p:nvSpPr>
          <p:cNvPr id="2474" name="Google Shape;2474;p325"/>
          <p:cNvSpPr/>
          <p:nvPr/>
        </p:nvSpPr>
        <p:spPr>
          <a:xfrm>
            <a:off x="3347313" y="2949092"/>
            <a:ext cx="226650" cy="226650"/>
          </a:xfrm>
          <a:prstGeom prst="ellipse">
            <a:avLst/>
          </a:prstGeom>
          <a:solidFill>
            <a:srgbClr val="93C47D"/>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16140C"/>
                </a:solidFill>
                <a:latin typeface="IBM Plex Sans"/>
                <a:ea typeface="IBM Plex Sans"/>
                <a:cs typeface="IBM Plex Sans"/>
                <a:sym typeface="IBM Plex Sans"/>
              </a:rPr>
              <a:t>FC</a:t>
            </a:r>
            <a:endParaRPr b="1" i="0" sz="650" u="none" cap="none" strike="noStrike">
              <a:solidFill>
                <a:srgbClr val="16140C"/>
              </a:solidFill>
              <a:latin typeface="IBM Plex Sans"/>
              <a:ea typeface="IBM Plex Sans"/>
              <a:cs typeface="IBM Plex Sans"/>
              <a:sym typeface="IBM Plex Sans"/>
            </a:endParaRPr>
          </a:p>
        </p:txBody>
      </p:sp>
      <p:sp>
        <p:nvSpPr>
          <p:cNvPr id="2475" name="Google Shape;2475;p325"/>
          <p:cNvSpPr/>
          <p:nvPr/>
        </p:nvSpPr>
        <p:spPr>
          <a:xfrm>
            <a:off x="4967800" y="3323450"/>
            <a:ext cx="1075950" cy="85605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None/>
            </a:pPr>
            <a:r>
              <a:rPr b="1" i="0" lang="en" sz="850" u="none" cap="none" strike="noStrike">
                <a:solidFill>
                  <a:srgbClr val="000000"/>
                </a:solidFill>
                <a:latin typeface="IBM Plex Sans"/>
                <a:ea typeface="IBM Plex Sans"/>
                <a:cs typeface="IBM Plex Sans"/>
                <a:sym typeface="IBM Plex Sans"/>
              </a:rPr>
              <a:t>Confluence</a:t>
            </a:r>
            <a:endParaRPr b="1" i="0"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0"/>
              </a:spcAft>
              <a:buNone/>
            </a:pPr>
            <a:r>
              <a:rPr b="0" i="0" lang="en" sz="850" u="none" cap="none" strike="noStrike">
                <a:solidFill>
                  <a:srgbClr val="000000"/>
                </a:solidFill>
                <a:latin typeface="IBM Plex Sans"/>
                <a:ea typeface="IBM Plex Sans"/>
                <a:cs typeface="IBM Plex Sans"/>
                <a:sym typeface="IBM Plex Sans"/>
              </a:rPr>
              <a:t>Internal knowledge repository</a:t>
            </a:r>
            <a:endParaRPr b="0" i="0"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300"/>
              </a:spcAft>
              <a:buNone/>
            </a:pPr>
            <a:r>
              <a:t/>
            </a:r>
            <a:endParaRPr b="0" i="1" sz="850" u="none" cap="none" strike="noStrike">
              <a:solidFill>
                <a:srgbClr val="000000"/>
              </a:solidFill>
              <a:latin typeface="IBM Plex Sans"/>
              <a:ea typeface="IBM Plex Sans"/>
              <a:cs typeface="IBM Plex Sans"/>
              <a:sym typeface="IBM Plex Sans"/>
            </a:endParaRPr>
          </a:p>
        </p:txBody>
      </p:sp>
      <p:sp>
        <p:nvSpPr>
          <p:cNvPr id="2476" name="Google Shape;2476;p325"/>
          <p:cNvSpPr/>
          <p:nvPr/>
        </p:nvSpPr>
        <p:spPr>
          <a:xfrm>
            <a:off x="5002935" y="4064779"/>
            <a:ext cx="226650" cy="226650"/>
          </a:xfrm>
          <a:prstGeom prst="ellipse">
            <a:avLst/>
          </a:prstGeom>
          <a:solidFill>
            <a:srgbClr val="FF00FF"/>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FFFFFF"/>
                </a:solidFill>
                <a:latin typeface="IBM Plex Sans"/>
                <a:ea typeface="IBM Plex Sans"/>
                <a:cs typeface="IBM Plex Sans"/>
                <a:sym typeface="IBM Plex Sans"/>
              </a:rPr>
              <a:t>KYC</a:t>
            </a:r>
            <a:endParaRPr b="1" i="0" sz="650" u="none" cap="none" strike="noStrike">
              <a:solidFill>
                <a:srgbClr val="FFFFFF"/>
              </a:solidFill>
              <a:latin typeface="IBM Plex Sans"/>
              <a:ea typeface="IBM Plex Sans"/>
              <a:cs typeface="IBM Plex Sans"/>
              <a:sym typeface="IBM Plex Sans"/>
            </a:endParaRPr>
          </a:p>
        </p:txBody>
      </p:sp>
      <p:sp>
        <p:nvSpPr>
          <p:cNvPr id="2477" name="Google Shape;2477;p325"/>
          <p:cNvSpPr/>
          <p:nvPr/>
        </p:nvSpPr>
        <p:spPr>
          <a:xfrm>
            <a:off x="5264670" y="4064779"/>
            <a:ext cx="226650" cy="226650"/>
          </a:xfrm>
          <a:prstGeom prst="ellipse">
            <a:avLst/>
          </a:prstGeom>
          <a:solidFill>
            <a:srgbClr val="FFD874"/>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000000"/>
                </a:solidFill>
                <a:latin typeface="IBM Plex Sans"/>
                <a:ea typeface="IBM Plex Sans"/>
                <a:cs typeface="IBM Plex Sans"/>
                <a:sym typeface="IBM Plex Sans"/>
              </a:rPr>
              <a:t>PO</a:t>
            </a:r>
            <a:endParaRPr b="1" i="0" sz="650" u="none" cap="none" strike="noStrike">
              <a:solidFill>
                <a:srgbClr val="000000"/>
              </a:solidFill>
              <a:latin typeface="IBM Plex Sans"/>
              <a:ea typeface="IBM Plex Sans"/>
              <a:cs typeface="IBM Plex Sans"/>
              <a:sym typeface="IBM Plex Sans"/>
            </a:endParaRPr>
          </a:p>
        </p:txBody>
      </p:sp>
      <p:sp>
        <p:nvSpPr>
          <p:cNvPr id="2478" name="Google Shape;2478;p325"/>
          <p:cNvSpPr/>
          <p:nvPr/>
        </p:nvSpPr>
        <p:spPr>
          <a:xfrm>
            <a:off x="5526406" y="4064779"/>
            <a:ext cx="226650" cy="226650"/>
          </a:xfrm>
          <a:prstGeom prst="ellipse">
            <a:avLst/>
          </a:prstGeom>
          <a:solidFill>
            <a:srgbClr val="93C47D"/>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16140C"/>
                </a:solidFill>
                <a:latin typeface="IBM Plex Sans"/>
                <a:ea typeface="IBM Plex Sans"/>
                <a:cs typeface="IBM Plex Sans"/>
                <a:sym typeface="IBM Plex Sans"/>
              </a:rPr>
              <a:t>FC</a:t>
            </a:r>
            <a:endParaRPr b="1" i="0" sz="650" u="none" cap="none" strike="noStrike">
              <a:solidFill>
                <a:srgbClr val="16140C"/>
              </a:solidFill>
              <a:latin typeface="IBM Plex Sans"/>
              <a:ea typeface="IBM Plex Sans"/>
              <a:cs typeface="IBM Plex Sans"/>
              <a:sym typeface="IBM Plex Sans"/>
            </a:endParaRPr>
          </a:p>
        </p:txBody>
      </p:sp>
      <p:sp>
        <p:nvSpPr>
          <p:cNvPr id="2479" name="Google Shape;2479;p325"/>
          <p:cNvSpPr/>
          <p:nvPr/>
        </p:nvSpPr>
        <p:spPr>
          <a:xfrm>
            <a:off x="5788141" y="4064779"/>
            <a:ext cx="226650" cy="226650"/>
          </a:xfrm>
          <a:prstGeom prst="ellipse">
            <a:avLst/>
          </a:prstGeom>
          <a:solidFill>
            <a:srgbClr val="FFA179"/>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16140C"/>
                </a:solidFill>
                <a:latin typeface="IBM Plex Sans"/>
                <a:ea typeface="IBM Plex Sans"/>
                <a:cs typeface="IBM Plex Sans"/>
                <a:sym typeface="IBM Plex Sans"/>
              </a:rPr>
              <a:t>CS</a:t>
            </a:r>
            <a:endParaRPr b="1" i="0" sz="650" u="none" cap="none" strike="noStrike">
              <a:solidFill>
                <a:srgbClr val="16140C"/>
              </a:solidFill>
              <a:latin typeface="IBM Plex Sans"/>
              <a:ea typeface="IBM Plex Sans"/>
              <a:cs typeface="IBM Plex Sans"/>
              <a:sym typeface="IBM Plex Sans"/>
            </a:endParaRPr>
          </a:p>
        </p:txBody>
      </p:sp>
      <p:sp>
        <p:nvSpPr>
          <p:cNvPr id="2480" name="Google Shape;2480;p325"/>
          <p:cNvSpPr/>
          <p:nvPr/>
        </p:nvSpPr>
        <p:spPr>
          <a:xfrm>
            <a:off x="6131188" y="3323513"/>
            <a:ext cx="1022250" cy="85605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None/>
            </a:pPr>
            <a:r>
              <a:rPr b="1" i="0" lang="en" sz="850" u="none" cap="none" strike="noStrike">
                <a:solidFill>
                  <a:srgbClr val="000000"/>
                </a:solidFill>
                <a:latin typeface="IBM Plex Sans"/>
                <a:ea typeface="IBM Plex Sans"/>
                <a:cs typeface="IBM Plex Sans"/>
                <a:sym typeface="IBM Plex Sans"/>
              </a:rPr>
              <a:t>Slack</a:t>
            </a:r>
            <a:endParaRPr b="1" i="0"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0"/>
              </a:spcAft>
              <a:buNone/>
            </a:pPr>
            <a:r>
              <a:rPr b="0" i="0" lang="en" sz="850" u="none" cap="none" strike="noStrike">
                <a:solidFill>
                  <a:srgbClr val="000000"/>
                </a:solidFill>
                <a:latin typeface="IBM Plex Sans"/>
                <a:ea typeface="IBM Plex Sans"/>
                <a:cs typeface="IBM Plex Sans"/>
                <a:sym typeface="IBM Plex Sans"/>
              </a:rPr>
              <a:t>Internal comms tool</a:t>
            </a:r>
            <a:endParaRPr b="0" i="1"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300"/>
              </a:spcAft>
              <a:buNone/>
            </a:pPr>
            <a:r>
              <a:t/>
            </a:r>
            <a:endParaRPr b="0" i="0" sz="850" u="none" cap="none" strike="noStrike">
              <a:solidFill>
                <a:srgbClr val="000000"/>
              </a:solidFill>
              <a:latin typeface="IBM Plex Sans"/>
              <a:ea typeface="IBM Plex Sans"/>
              <a:cs typeface="IBM Plex Sans"/>
              <a:sym typeface="IBM Plex Sans"/>
            </a:endParaRPr>
          </a:p>
        </p:txBody>
      </p:sp>
      <p:sp>
        <p:nvSpPr>
          <p:cNvPr id="2481" name="Google Shape;2481;p325"/>
          <p:cNvSpPr/>
          <p:nvPr/>
        </p:nvSpPr>
        <p:spPr>
          <a:xfrm>
            <a:off x="6136391" y="4064779"/>
            <a:ext cx="226650" cy="226650"/>
          </a:xfrm>
          <a:prstGeom prst="ellipse">
            <a:avLst/>
          </a:prstGeom>
          <a:solidFill>
            <a:srgbClr val="FF00FF"/>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FFFFFF"/>
                </a:solidFill>
                <a:latin typeface="IBM Plex Sans"/>
                <a:ea typeface="IBM Plex Sans"/>
                <a:cs typeface="IBM Plex Sans"/>
                <a:sym typeface="IBM Plex Sans"/>
              </a:rPr>
              <a:t>KYC</a:t>
            </a:r>
            <a:endParaRPr b="1" i="0" sz="650" u="none" cap="none" strike="noStrike">
              <a:solidFill>
                <a:srgbClr val="FFFFFF"/>
              </a:solidFill>
              <a:latin typeface="IBM Plex Sans"/>
              <a:ea typeface="IBM Plex Sans"/>
              <a:cs typeface="IBM Plex Sans"/>
              <a:sym typeface="IBM Plex Sans"/>
            </a:endParaRPr>
          </a:p>
        </p:txBody>
      </p:sp>
      <p:sp>
        <p:nvSpPr>
          <p:cNvPr id="2482" name="Google Shape;2482;p325"/>
          <p:cNvSpPr/>
          <p:nvPr/>
        </p:nvSpPr>
        <p:spPr>
          <a:xfrm>
            <a:off x="6398127" y="4064779"/>
            <a:ext cx="226650" cy="226650"/>
          </a:xfrm>
          <a:prstGeom prst="ellipse">
            <a:avLst/>
          </a:prstGeom>
          <a:solidFill>
            <a:srgbClr val="FFD874"/>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000000"/>
                </a:solidFill>
                <a:latin typeface="IBM Plex Sans"/>
                <a:ea typeface="IBM Plex Sans"/>
                <a:cs typeface="IBM Plex Sans"/>
                <a:sym typeface="IBM Plex Sans"/>
              </a:rPr>
              <a:t>PO</a:t>
            </a:r>
            <a:endParaRPr b="1" i="0" sz="650" u="none" cap="none" strike="noStrike">
              <a:solidFill>
                <a:srgbClr val="000000"/>
              </a:solidFill>
              <a:latin typeface="IBM Plex Sans"/>
              <a:ea typeface="IBM Plex Sans"/>
              <a:cs typeface="IBM Plex Sans"/>
              <a:sym typeface="IBM Plex Sans"/>
            </a:endParaRPr>
          </a:p>
        </p:txBody>
      </p:sp>
      <p:sp>
        <p:nvSpPr>
          <p:cNvPr id="2483" name="Google Shape;2483;p325"/>
          <p:cNvSpPr/>
          <p:nvPr/>
        </p:nvSpPr>
        <p:spPr>
          <a:xfrm>
            <a:off x="6659862" y="4064779"/>
            <a:ext cx="226650" cy="226650"/>
          </a:xfrm>
          <a:prstGeom prst="ellipse">
            <a:avLst/>
          </a:prstGeom>
          <a:solidFill>
            <a:srgbClr val="93C47D"/>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16140C"/>
                </a:solidFill>
                <a:latin typeface="IBM Plex Sans"/>
                <a:ea typeface="IBM Plex Sans"/>
                <a:cs typeface="IBM Plex Sans"/>
                <a:sym typeface="IBM Plex Sans"/>
              </a:rPr>
              <a:t>FC</a:t>
            </a:r>
            <a:endParaRPr b="1" i="0" sz="650" u="none" cap="none" strike="noStrike">
              <a:solidFill>
                <a:srgbClr val="16140C"/>
              </a:solidFill>
              <a:latin typeface="IBM Plex Sans"/>
              <a:ea typeface="IBM Plex Sans"/>
              <a:cs typeface="IBM Plex Sans"/>
              <a:sym typeface="IBM Plex Sans"/>
            </a:endParaRPr>
          </a:p>
        </p:txBody>
      </p:sp>
      <p:sp>
        <p:nvSpPr>
          <p:cNvPr id="2484" name="Google Shape;2484;p325"/>
          <p:cNvSpPr/>
          <p:nvPr/>
        </p:nvSpPr>
        <p:spPr>
          <a:xfrm>
            <a:off x="6921597" y="4064779"/>
            <a:ext cx="226650" cy="226650"/>
          </a:xfrm>
          <a:prstGeom prst="ellipse">
            <a:avLst/>
          </a:prstGeom>
          <a:solidFill>
            <a:srgbClr val="FFA179"/>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16140C"/>
                </a:solidFill>
                <a:latin typeface="IBM Plex Sans"/>
                <a:ea typeface="IBM Plex Sans"/>
                <a:cs typeface="IBM Plex Sans"/>
                <a:sym typeface="IBM Plex Sans"/>
              </a:rPr>
              <a:t>CS</a:t>
            </a:r>
            <a:endParaRPr b="1" i="0" sz="650" u="none" cap="none" strike="noStrike">
              <a:solidFill>
                <a:srgbClr val="16140C"/>
              </a:solidFill>
              <a:latin typeface="IBM Plex Sans"/>
              <a:ea typeface="IBM Plex Sans"/>
              <a:cs typeface="IBM Plex Sans"/>
              <a:sym typeface="IBM Plex Sans"/>
            </a:endParaRPr>
          </a:p>
        </p:txBody>
      </p:sp>
      <p:sp>
        <p:nvSpPr>
          <p:cNvPr id="2485" name="Google Shape;2485;p325"/>
          <p:cNvSpPr/>
          <p:nvPr/>
        </p:nvSpPr>
        <p:spPr>
          <a:xfrm>
            <a:off x="3653513" y="4436538"/>
            <a:ext cx="5185500" cy="535950"/>
          </a:xfrm>
          <a:prstGeom prst="rect">
            <a:avLst/>
          </a:prstGeom>
          <a:noFill/>
          <a:ln cap="flat" cmpd="sng" w="19050">
            <a:solidFill>
              <a:srgbClr val="16140C"/>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15000"/>
              </a:lnSpc>
              <a:spcBef>
                <a:spcPts val="0"/>
              </a:spcBef>
              <a:spcAft>
                <a:spcPts val="0"/>
              </a:spcAft>
              <a:buNone/>
            </a:pPr>
            <a:r>
              <a:rPr b="1" i="0" lang="en" sz="850" u="none" cap="none" strike="noStrike">
                <a:solidFill>
                  <a:srgbClr val="000000"/>
                </a:solidFill>
                <a:latin typeface="IBM Plex Sans"/>
                <a:ea typeface="IBM Plex Sans"/>
                <a:cs typeface="IBM Plex Sans"/>
                <a:sym typeface="IBM Plex Sans"/>
              </a:rPr>
              <a:t>T/L tools:</a:t>
            </a:r>
            <a:endParaRPr b="1" i="0" sz="850" u="none" cap="none" strike="noStrike">
              <a:solidFill>
                <a:srgbClr val="000000"/>
              </a:solidFill>
              <a:latin typeface="IBM Plex Sans"/>
              <a:ea typeface="IBM Plex Sans"/>
              <a:cs typeface="IBM Plex Sans"/>
              <a:sym typeface="IBM Plex Sans"/>
            </a:endParaRPr>
          </a:p>
          <a:p>
            <a:pPr indent="0" lvl="0" marL="0" marR="0" rtl="0" algn="l">
              <a:lnSpc>
                <a:spcPct val="115000"/>
              </a:lnSpc>
              <a:spcBef>
                <a:spcPts val="300"/>
              </a:spcBef>
              <a:spcAft>
                <a:spcPts val="300"/>
              </a:spcAft>
              <a:buNone/>
            </a:pPr>
            <a:r>
              <a:rPr b="0" i="0" lang="en" sz="850" u="none" cap="none" strike="noStrike">
                <a:solidFill>
                  <a:srgbClr val="000000"/>
                </a:solidFill>
                <a:latin typeface="IBM Plex Sans"/>
                <a:ea typeface="IBM Plex Sans"/>
                <a:cs typeface="IBM Plex Sans"/>
                <a:sym typeface="IBM Plex Sans"/>
              </a:rPr>
              <a:t>Klaus (Quality), Calabrio, Lookr, Reporting tool (Superset, Lookr)</a:t>
            </a:r>
            <a:endParaRPr b="0" i="0" sz="850" u="none" cap="none" strike="noStrike">
              <a:solidFill>
                <a:srgbClr val="000000"/>
              </a:solidFill>
              <a:latin typeface="IBM Plex Sans"/>
              <a:ea typeface="IBM Plex Sans"/>
              <a:cs typeface="IBM Plex Sans"/>
              <a:sym typeface="IBM Plex Sans"/>
            </a:endParaRPr>
          </a:p>
        </p:txBody>
      </p:sp>
      <p:sp>
        <p:nvSpPr>
          <p:cNvPr id="2486" name="Google Shape;2486;p325"/>
          <p:cNvSpPr/>
          <p:nvPr/>
        </p:nvSpPr>
        <p:spPr>
          <a:xfrm>
            <a:off x="6528994" y="2949092"/>
            <a:ext cx="226650" cy="226650"/>
          </a:xfrm>
          <a:prstGeom prst="ellipse">
            <a:avLst/>
          </a:prstGeom>
          <a:solidFill>
            <a:srgbClr val="FF00FF"/>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FFFFFF"/>
                </a:solidFill>
                <a:latin typeface="IBM Plex Sans"/>
                <a:ea typeface="IBM Plex Sans"/>
                <a:cs typeface="IBM Plex Sans"/>
                <a:sym typeface="IBM Plex Sans"/>
              </a:rPr>
              <a:t>KYC</a:t>
            </a:r>
            <a:endParaRPr b="1" i="0" sz="650" u="none" cap="none" strike="noStrike">
              <a:solidFill>
                <a:srgbClr val="FFFFFF"/>
              </a:solidFill>
              <a:latin typeface="IBM Plex Sans"/>
              <a:ea typeface="IBM Plex Sans"/>
              <a:cs typeface="IBM Plex Sans"/>
              <a:sym typeface="IBM Plex Sans"/>
            </a:endParaRPr>
          </a:p>
        </p:txBody>
      </p:sp>
      <p:sp>
        <p:nvSpPr>
          <p:cNvPr id="2487" name="Google Shape;2487;p325"/>
          <p:cNvSpPr/>
          <p:nvPr/>
        </p:nvSpPr>
        <p:spPr>
          <a:xfrm>
            <a:off x="5571874" y="2949092"/>
            <a:ext cx="226650" cy="226650"/>
          </a:xfrm>
          <a:prstGeom prst="ellipse">
            <a:avLst/>
          </a:prstGeom>
          <a:solidFill>
            <a:srgbClr val="93C47D"/>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16140C"/>
                </a:solidFill>
                <a:latin typeface="IBM Plex Sans"/>
                <a:ea typeface="IBM Plex Sans"/>
                <a:cs typeface="IBM Plex Sans"/>
                <a:sym typeface="IBM Plex Sans"/>
              </a:rPr>
              <a:t>FC</a:t>
            </a:r>
            <a:endParaRPr b="1" i="0" sz="650" u="none" cap="none" strike="noStrike">
              <a:solidFill>
                <a:srgbClr val="16140C"/>
              </a:solidFill>
              <a:latin typeface="IBM Plex Sans"/>
              <a:ea typeface="IBM Plex Sans"/>
              <a:cs typeface="IBM Plex Sans"/>
              <a:sym typeface="IBM Plex Sans"/>
            </a:endParaRPr>
          </a:p>
        </p:txBody>
      </p:sp>
      <p:sp>
        <p:nvSpPr>
          <p:cNvPr id="2488" name="Google Shape;2488;p325"/>
          <p:cNvSpPr/>
          <p:nvPr/>
        </p:nvSpPr>
        <p:spPr>
          <a:xfrm>
            <a:off x="4653716" y="2949092"/>
            <a:ext cx="226650" cy="226650"/>
          </a:xfrm>
          <a:prstGeom prst="ellipse">
            <a:avLst/>
          </a:prstGeom>
          <a:solidFill>
            <a:srgbClr val="FFA179"/>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16140C"/>
                </a:solidFill>
                <a:latin typeface="IBM Plex Sans"/>
                <a:ea typeface="IBM Plex Sans"/>
                <a:cs typeface="IBM Plex Sans"/>
                <a:sym typeface="IBM Plex Sans"/>
              </a:rPr>
              <a:t>CS</a:t>
            </a:r>
            <a:endParaRPr b="1" i="0" sz="650" u="none" cap="none" strike="noStrike">
              <a:solidFill>
                <a:srgbClr val="16140C"/>
              </a:solidFill>
              <a:latin typeface="IBM Plex Sans"/>
              <a:ea typeface="IBM Plex Sans"/>
              <a:cs typeface="IBM Plex Sans"/>
              <a:sym typeface="IBM Plex Sans"/>
            </a:endParaRPr>
          </a:p>
        </p:txBody>
      </p:sp>
      <p:sp>
        <p:nvSpPr>
          <p:cNvPr id="2489" name="Google Shape;2489;p325"/>
          <p:cNvSpPr/>
          <p:nvPr/>
        </p:nvSpPr>
        <p:spPr>
          <a:xfrm>
            <a:off x="6822599" y="2949092"/>
            <a:ext cx="226650" cy="226650"/>
          </a:xfrm>
          <a:prstGeom prst="ellipse">
            <a:avLst/>
          </a:prstGeom>
          <a:solidFill>
            <a:srgbClr val="93C47D"/>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16140C"/>
                </a:solidFill>
                <a:latin typeface="IBM Plex Sans"/>
                <a:ea typeface="IBM Plex Sans"/>
                <a:cs typeface="IBM Plex Sans"/>
                <a:sym typeface="IBM Plex Sans"/>
              </a:rPr>
              <a:t>FC</a:t>
            </a:r>
            <a:endParaRPr b="1" i="0" sz="650" u="none" cap="none" strike="noStrike">
              <a:solidFill>
                <a:srgbClr val="16140C"/>
              </a:solidFill>
              <a:latin typeface="IBM Plex Sans"/>
              <a:ea typeface="IBM Plex Sans"/>
              <a:cs typeface="IBM Plex Sans"/>
              <a:sym typeface="IBM Plex Sans"/>
            </a:endParaRPr>
          </a:p>
        </p:txBody>
      </p:sp>
      <p:sp>
        <p:nvSpPr>
          <p:cNvPr id="2490" name="Google Shape;2490;p325"/>
          <p:cNvSpPr/>
          <p:nvPr/>
        </p:nvSpPr>
        <p:spPr>
          <a:xfrm>
            <a:off x="7860839" y="4089492"/>
            <a:ext cx="226650" cy="226650"/>
          </a:xfrm>
          <a:prstGeom prst="ellipse">
            <a:avLst/>
          </a:prstGeom>
          <a:solidFill>
            <a:srgbClr val="FFD874"/>
          </a:solidFill>
          <a:ln>
            <a:noFill/>
          </a:ln>
          <a:effectLst>
            <a:outerShdw blurRad="57150" rotWithShape="0" algn="bl" dir="5400000" dist="19050">
              <a:srgbClr val="000000">
                <a:alpha val="4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 sz="650" u="none" cap="none" strike="noStrike">
                <a:solidFill>
                  <a:srgbClr val="000000"/>
                </a:solidFill>
                <a:latin typeface="IBM Plex Sans"/>
                <a:ea typeface="IBM Plex Sans"/>
                <a:cs typeface="IBM Plex Sans"/>
                <a:sym typeface="IBM Plex Sans"/>
              </a:rPr>
              <a:t>PO</a:t>
            </a:r>
            <a:endParaRPr b="1" i="0" sz="650" u="none" cap="none" strike="noStrike">
              <a:solidFill>
                <a:srgbClr val="000000"/>
              </a:solidFill>
              <a:latin typeface="IBM Plex Sans"/>
              <a:ea typeface="IBM Plex Sans"/>
              <a:cs typeface="IBM Plex Sans"/>
              <a:sym typeface="IBM Plex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4" name="Shape 2494"/>
        <p:cNvGrpSpPr/>
        <p:nvPr/>
      </p:nvGrpSpPr>
      <p:grpSpPr>
        <a:xfrm>
          <a:off x="0" y="0"/>
          <a:ext cx="0" cy="0"/>
          <a:chOff x="0" y="0"/>
          <a:chExt cx="0" cy="0"/>
        </a:xfrm>
      </p:grpSpPr>
      <p:sp>
        <p:nvSpPr>
          <p:cNvPr id="2495" name="Google Shape;2495;p326"/>
          <p:cNvSpPr/>
          <p:nvPr/>
        </p:nvSpPr>
        <p:spPr>
          <a:xfrm>
            <a:off x="262737" y="1128063"/>
            <a:ext cx="6117750" cy="409365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rPr b="1" i="0" lang="en" sz="900" u="none" cap="none" strike="noStrike">
                <a:solidFill>
                  <a:srgbClr val="000000"/>
                </a:solidFill>
                <a:latin typeface="IBM Plex Sans"/>
                <a:ea typeface="IBM Plex Sans"/>
                <a:cs typeface="IBM Plex Sans"/>
                <a:sym typeface="IBM Plex Sans"/>
              </a:rPr>
              <a:t>Documents</a:t>
            </a:r>
            <a:endParaRPr b="1" i="0" sz="900" u="none" cap="none" strike="noStrike">
              <a:solidFill>
                <a:srgbClr val="000000"/>
              </a:solidFill>
              <a:latin typeface="IBM Plex Sans"/>
              <a:ea typeface="IBM Plex Sans"/>
              <a:cs typeface="IBM Plex Sans"/>
              <a:sym typeface="IBM Plex Sans"/>
            </a:endParaRPr>
          </a:p>
          <a:p>
            <a:pPr indent="-171450" lvl="0" marL="2286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Amazon OCR to read document</a:t>
            </a:r>
            <a:endParaRPr b="0" i="0" sz="900" u="none" cap="none" strike="noStrike">
              <a:solidFill>
                <a:srgbClr val="000000"/>
              </a:solidFill>
              <a:latin typeface="IBM Plex Sans"/>
              <a:ea typeface="IBM Plex Sans"/>
              <a:cs typeface="IBM Plex Sans"/>
              <a:sym typeface="IBM Plex Sans"/>
            </a:endParaRPr>
          </a:p>
          <a:p>
            <a:pPr indent="-171450" lvl="0" marL="2286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Amazon Translate to conduct document translation</a:t>
            </a:r>
            <a:endParaRPr b="0" i="0" sz="900" u="none" cap="none" strike="noStrike">
              <a:solidFill>
                <a:srgbClr val="000000"/>
              </a:solidFill>
              <a:latin typeface="IBM Plex Sans"/>
              <a:ea typeface="IBM Plex Sans"/>
              <a:cs typeface="IBM Plex Sans"/>
              <a:sym typeface="IBM Plex Sans"/>
            </a:endParaRPr>
          </a:p>
          <a:p>
            <a:pPr indent="-171450" lvl="0" marL="2286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A tool to scroll through the document &amp; capture / summarise details</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1" i="0" lang="en" sz="900" u="none" cap="none" strike="noStrike">
                <a:solidFill>
                  <a:srgbClr val="000000"/>
                </a:solidFill>
                <a:latin typeface="IBM Plex Sans"/>
                <a:ea typeface="IBM Plex Sans"/>
                <a:cs typeface="IBM Plex Sans"/>
                <a:sym typeface="IBM Plex Sans"/>
              </a:rPr>
              <a:t>Workflow</a:t>
            </a:r>
            <a:endParaRPr b="1" i="0" sz="900" u="none" cap="none" strike="noStrike">
              <a:solidFill>
                <a:srgbClr val="000000"/>
              </a:solidFill>
              <a:latin typeface="IBM Plex Sans"/>
              <a:ea typeface="IBM Plex Sans"/>
              <a:cs typeface="IBM Plex Sans"/>
              <a:sym typeface="IBM Plex Sans"/>
            </a:endParaRPr>
          </a:p>
          <a:p>
            <a:pPr indent="-171450" lvl="0" marL="2286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Cloudset</a:t>
            </a:r>
            <a:endParaRPr b="0" i="0" sz="900" u="none" cap="none" strike="noStrike">
              <a:solidFill>
                <a:srgbClr val="000000"/>
              </a:solidFill>
              <a:latin typeface="IBM Plex Sans"/>
              <a:ea typeface="IBM Plex Sans"/>
              <a:cs typeface="IBM Plex Sans"/>
              <a:sym typeface="IBM Plex Sans"/>
            </a:endParaRPr>
          </a:p>
          <a:p>
            <a:pPr indent="-171450" lvl="0" marL="2286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Visual UI that tells agent what to do next</a:t>
            </a:r>
            <a:endParaRPr b="0" i="0" sz="900" u="none" cap="none" strike="noStrike">
              <a:solidFill>
                <a:srgbClr val="000000"/>
              </a:solidFill>
              <a:latin typeface="IBM Plex Sans"/>
              <a:ea typeface="IBM Plex Sans"/>
              <a:cs typeface="IBM Plex Sans"/>
              <a:sym typeface="IBM Plex Sans"/>
            </a:endParaRPr>
          </a:p>
          <a:p>
            <a:pPr indent="-171450" lvl="0" marL="2286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Agent has to register their decision</a:t>
            </a:r>
            <a:endParaRPr b="0" i="0" sz="900" u="none" cap="none" strike="noStrike">
              <a:solidFill>
                <a:srgbClr val="000000"/>
              </a:solidFill>
              <a:latin typeface="IBM Plex Sans"/>
              <a:ea typeface="IBM Plex Sans"/>
              <a:cs typeface="IBM Plex Sans"/>
              <a:sym typeface="IBM Plex Sans"/>
            </a:endParaRPr>
          </a:p>
          <a:p>
            <a:pPr indent="-171450" lvl="0" marL="2286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Escalation, Routing, Assignment all handled by workflow</a:t>
            </a:r>
            <a:endParaRPr b="0" i="0" sz="900" u="none" cap="none" strike="noStrike">
              <a:solidFill>
                <a:srgbClr val="000000"/>
              </a:solidFill>
              <a:latin typeface="IBM Plex Sans"/>
              <a:ea typeface="IBM Plex Sans"/>
              <a:cs typeface="IBM Plex Sans"/>
              <a:sym typeface="IBM Plex Sans"/>
            </a:endParaRPr>
          </a:p>
          <a:p>
            <a:pPr indent="-171450" lvl="0" marL="2286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Escalations into Slack</a:t>
            </a:r>
            <a:endParaRPr b="0" i="0" sz="900" u="none" cap="none" strike="noStrike">
              <a:solidFill>
                <a:srgbClr val="000000"/>
              </a:solidFill>
              <a:latin typeface="IBM Plex Sans"/>
              <a:ea typeface="IBM Plex Sans"/>
              <a:cs typeface="IBM Plex Sans"/>
              <a:sym typeface="IBM Plex Sans"/>
            </a:endParaRPr>
          </a:p>
          <a:p>
            <a:pPr indent="-171450" lvl="0" marL="2286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Either we show Guide for iKB, or we can show that the instructions are built into workflow based on what is in confluence</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1" i="0" lang="en" sz="900" u="none" cap="none" strike="noStrike">
                <a:solidFill>
                  <a:srgbClr val="000000"/>
                </a:solidFill>
                <a:latin typeface="IBM Plex Sans"/>
                <a:ea typeface="IBM Plex Sans"/>
                <a:cs typeface="IBM Plex Sans"/>
                <a:sym typeface="IBM Plex Sans"/>
              </a:rPr>
              <a:t>Calculations</a:t>
            </a:r>
            <a:endParaRPr b="1" i="0" sz="900" u="none" cap="none" strike="noStrike">
              <a:solidFill>
                <a:srgbClr val="000000"/>
              </a:solidFill>
              <a:latin typeface="IBM Plex Sans"/>
              <a:ea typeface="IBM Plex Sans"/>
              <a:cs typeface="IBM Plex Sans"/>
              <a:sym typeface="IBM Plex Sans"/>
            </a:endParaRPr>
          </a:p>
          <a:p>
            <a:pPr indent="-171450" lvl="0" marL="2286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Not provided by FlowSet</a:t>
            </a:r>
            <a:endParaRPr b="0" i="0" sz="900" u="none" cap="none" strike="noStrike">
              <a:solidFill>
                <a:srgbClr val="000000"/>
              </a:solidFill>
              <a:latin typeface="IBM Plex Sans"/>
              <a:ea typeface="IBM Plex Sans"/>
              <a:cs typeface="IBM Plex Sans"/>
              <a:sym typeface="IBM Plex Sans"/>
            </a:endParaRPr>
          </a:p>
          <a:p>
            <a:pPr indent="-171450" lvl="0" marL="2286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Need to build capability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1" i="0" lang="en" sz="900" u="none" cap="none" strike="noStrike">
                <a:solidFill>
                  <a:srgbClr val="000000"/>
                </a:solidFill>
                <a:latin typeface="IBM Plex Sans"/>
                <a:ea typeface="IBM Plex Sans"/>
                <a:cs typeface="IBM Plex Sans"/>
                <a:sym typeface="IBM Plex Sans"/>
              </a:rPr>
              <a:t>Capture screens</a:t>
            </a:r>
            <a:endParaRPr b="1" i="0" sz="900" u="none" cap="none" strike="noStrike">
              <a:solidFill>
                <a:srgbClr val="000000"/>
              </a:solidFill>
              <a:latin typeface="IBM Plex Sans"/>
              <a:ea typeface="IBM Plex Sans"/>
              <a:cs typeface="IBM Plex Sans"/>
              <a:sym typeface="IBM Plex Sans"/>
            </a:endParaRPr>
          </a:p>
          <a:p>
            <a:pPr indent="-171450" lvl="0" marL="2286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Build capture screens and logic in Zendesk</a:t>
            </a:r>
            <a:endParaRPr b="0" i="0" sz="900" u="none" cap="none" strike="noStrike">
              <a:solidFill>
                <a:srgbClr val="000000"/>
              </a:solidFill>
              <a:latin typeface="IBM Plex Sans"/>
              <a:ea typeface="IBM Plex Sans"/>
              <a:cs typeface="IBM Plex Sans"/>
              <a:sym typeface="IBM Plex Sans"/>
            </a:endParaRPr>
          </a:p>
          <a:p>
            <a:pPr indent="-171450" lvl="0" marL="2286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Demonstrate document capture and validation can be separated so that agents can do this in a repetitive manner in parallel to other activities on the case</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1" i="0" lang="en" sz="900" u="none" cap="none" strike="noStrike">
                <a:solidFill>
                  <a:srgbClr val="000000"/>
                </a:solidFill>
                <a:latin typeface="IBM Plex Sans"/>
                <a:ea typeface="IBM Plex Sans"/>
                <a:cs typeface="IBM Plex Sans"/>
                <a:sym typeface="IBM Plex Sans"/>
              </a:rPr>
              <a:t>Audit</a:t>
            </a:r>
            <a:endParaRPr b="1" i="0" sz="900" u="none" cap="none" strike="noStrike">
              <a:solidFill>
                <a:srgbClr val="000000"/>
              </a:solidFill>
              <a:latin typeface="IBM Plex Sans"/>
              <a:ea typeface="IBM Plex Sans"/>
              <a:cs typeface="IBM Plex Sans"/>
              <a:sym typeface="IBM Plex Sans"/>
            </a:endParaRPr>
          </a:p>
          <a:p>
            <a:pPr indent="-171450" lvl="0" marL="2286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All the notes are captured within the case for audit purposes </a:t>
            </a:r>
            <a:endParaRPr b="0" i="0" sz="900" u="none" cap="none" strike="noStrike">
              <a:solidFill>
                <a:srgbClr val="000000"/>
              </a:solidFill>
              <a:latin typeface="IBM Plex Sans"/>
              <a:ea typeface="IBM Plex Sans"/>
              <a:cs typeface="IBM Plex Sans"/>
              <a:sym typeface="IBM Plex Sans"/>
            </a:endParaRPr>
          </a:p>
          <a:p>
            <a:pPr indent="-171450" lvl="1" marL="4572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Integration with Watson notes - read / summarise / present them in Zendesk for agent to refer to</a:t>
            </a:r>
            <a:endParaRPr b="0" i="0" sz="900" u="none" cap="none" strike="noStrike">
              <a:solidFill>
                <a:srgbClr val="000000"/>
              </a:solidFill>
              <a:latin typeface="IBM Plex Sans"/>
              <a:ea typeface="IBM Plex Sans"/>
              <a:cs typeface="IBM Plex Sans"/>
              <a:sym typeface="IBM Plex Sans"/>
            </a:endParaRPr>
          </a:p>
        </p:txBody>
      </p:sp>
      <p:sp>
        <p:nvSpPr>
          <p:cNvPr id="2496" name="Google Shape;2496;p326"/>
          <p:cNvSpPr/>
          <p:nvPr/>
        </p:nvSpPr>
        <p:spPr>
          <a:xfrm>
            <a:off x="6644899" y="1128100"/>
            <a:ext cx="2054400" cy="19410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rPr b="1" i="0" lang="en" sz="900" u="none" cap="none" strike="noStrike">
                <a:solidFill>
                  <a:srgbClr val="000000"/>
                </a:solidFill>
                <a:latin typeface="IBM Plex Sans"/>
                <a:ea typeface="IBM Plex Sans"/>
                <a:cs typeface="IBM Plex Sans"/>
                <a:sym typeface="IBM Plex Sans"/>
              </a:rPr>
              <a:t>Open topics:</a:t>
            </a:r>
            <a:endParaRPr b="1" i="0" sz="900" u="none" cap="none" strike="noStrike">
              <a:solidFill>
                <a:srgbClr val="000000"/>
              </a:solidFill>
              <a:latin typeface="IBM Plex Sans"/>
              <a:ea typeface="IBM Plex Sans"/>
              <a:cs typeface="IBM Plex Sans"/>
              <a:sym typeface="IBM Plex Sans"/>
            </a:endParaRPr>
          </a:p>
          <a:p>
            <a:pPr indent="-171450" lvl="0" marL="2286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Document management &amp; access to sensitive documents</a:t>
            </a:r>
            <a:endParaRPr b="0" i="0" sz="900" u="none" cap="none" strike="noStrike">
              <a:solidFill>
                <a:srgbClr val="000000"/>
              </a:solidFill>
              <a:latin typeface="IBM Plex Sans"/>
              <a:ea typeface="IBM Plex Sans"/>
              <a:cs typeface="IBM Plex Sans"/>
              <a:sym typeface="IBM Plex Sans"/>
            </a:endParaRPr>
          </a:p>
          <a:p>
            <a:pPr indent="-171450" lvl="0" marL="2286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Calculations capability</a:t>
            </a:r>
            <a:endParaRPr b="0" i="0" sz="900" u="none" cap="none" strike="noStrike">
              <a:solidFill>
                <a:srgbClr val="000000"/>
              </a:solidFill>
              <a:latin typeface="IBM Plex Sans"/>
              <a:ea typeface="IBM Plex Sans"/>
              <a:cs typeface="IBM Plex Sans"/>
              <a:sym typeface="IBM Plex Sans"/>
            </a:endParaRPr>
          </a:p>
        </p:txBody>
      </p:sp>
      <p:sp>
        <p:nvSpPr>
          <p:cNvPr id="2497" name="Google Shape;2497;p326"/>
          <p:cNvSpPr/>
          <p:nvPr/>
        </p:nvSpPr>
        <p:spPr>
          <a:xfrm>
            <a:off x="6644899" y="3582738"/>
            <a:ext cx="2054400" cy="148095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rPr b="1" i="0" lang="en" sz="900" u="none" cap="none" strike="noStrike">
                <a:solidFill>
                  <a:srgbClr val="000000"/>
                </a:solidFill>
                <a:latin typeface="IBM Plex Sans"/>
                <a:ea typeface="IBM Plex Sans"/>
                <a:cs typeface="IBM Plex Sans"/>
                <a:sym typeface="IBM Plex Sans"/>
              </a:rPr>
              <a:t>Integrations</a:t>
            </a:r>
            <a:endParaRPr b="1" i="0" sz="900" u="none" cap="none" strike="noStrike">
              <a:solidFill>
                <a:srgbClr val="000000"/>
              </a:solidFill>
              <a:latin typeface="IBM Plex Sans"/>
              <a:ea typeface="IBM Plex Sans"/>
              <a:cs typeface="IBM Plex Sans"/>
              <a:sym typeface="IBM Plex Sans"/>
            </a:endParaRPr>
          </a:p>
          <a:p>
            <a:pPr indent="-171450" lvl="0" marL="2286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DDCase</a:t>
            </a:r>
            <a:endParaRPr b="0" i="0" sz="900" u="none" cap="none" strike="noStrike">
              <a:solidFill>
                <a:srgbClr val="000000"/>
              </a:solidFill>
              <a:latin typeface="IBM Plex Sans"/>
              <a:ea typeface="IBM Plex Sans"/>
              <a:cs typeface="IBM Plex Sans"/>
              <a:sym typeface="IBM Plex Sans"/>
            </a:endParaRPr>
          </a:p>
          <a:p>
            <a:pPr indent="-171450" lvl="0" marL="2286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Toby</a:t>
            </a:r>
            <a:endParaRPr b="0" i="0" sz="900" u="none" cap="none" strike="noStrike">
              <a:solidFill>
                <a:srgbClr val="000000"/>
              </a:solidFill>
              <a:latin typeface="IBM Plex Sans"/>
              <a:ea typeface="IBM Plex Sans"/>
              <a:cs typeface="IBM Plex Sans"/>
              <a:sym typeface="IBM Plex Sans"/>
            </a:endParaRPr>
          </a:p>
          <a:p>
            <a:pPr indent="-171450" lvl="0" marL="2286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Watson comments</a:t>
            </a:r>
            <a:endParaRPr b="0" i="0" sz="900" u="none" cap="none" strike="noStrike">
              <a:solidFill>
                <a:srgbClr val="000000"/>
              </a:solidFill>
              <a:latin typeface="IBM Plex Sans"/>
              <a:ea typeface="IBM Plex Sans"/>
              <a:cs typeface="IBM Plex Sans"/>
              <a:sym typeface="IBM Plex Sans"/>
            </a:endParaRPr>
          </a:p>
          <a:p>
            <a:pPr indent="-171450" lvl="0" marL="2286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Ninja (phase 2?)</a:t>
            </a:r>
            <a:endParaRPr b="0" i="0" sz="900" u="none" cap="none" strike="noStrike">
              <a:solidFill>
                <a:srgbClr val="000000"/>
              </a:solidFill>
              <a:latin typeface="IBM Plex Sans"/>
              <a:ea typeface="IBM Plex Sans"/>
              <a:cs typeface="IBM Plex Sans"/>
              <a:sym typeface="IBM Plex Sans"/>
            </a:endParaRPr>
          </a:p>
          <a:p>
            <a:pPr indent="-171450" lvl="0" marL="228600" marR="0" rtl="0" algn="l">
              <a:lnSpc>
                <a:spcPct val="100000"/>
              </a:lnSpc>
              <a:spcBef>
                <a:spcPts val="0"/>
              </a:spcBef>
              <a:spcAft>
                <a:spcPts val="0"/>
              </a:spcAft>
              <a:buClr>
                <a:srgbClr val="000000"/>
              </a:buClr>
              <a:buSzPts val="1800"/>
              <a:buFont typeface="IBM Plex Sans"/>
              <a:buChar char="●"/>
            </a:pPr>
            <a:r>
              <a:rPr b="0" i="0" lang="en" sz="900" u="none" cap="none" strike="noStrike">
                <a:solidFill>
                  <a:srgbClr val="000000"/>
                </a:solidFill>
                <a:latin typeface="IBM Plex Sans"/>
                <a:ea typeface="IBM Plex Sans"/>
                <a:cs typeface="IBM Plex Sans"/>
                <a:sym typeface="IBM Plex Sans"/>
              </a:rPr>
              <a:t>Watson (phase 2?)</a:t>
            </a:r>
            <a:endParaRPr b="0" i="0" sz="1100" u="none" cap="none" strike="noStrike">
              <a:solidFill>
                <a:srgbClr val="000000"/>
              </a:solidFill>
              <a:latin typeface="IBM Plex Sans"/>
              <a:ea typeface="IBM Plex Sans"/>
              <a:cs typeface="IBM Plex Sans"/>
              <a:sym typeface="IBM Plex Sans"/>
            </a:endParaRPr>
          </a:p>
        </p:txBody>
      </p:sp>
      <p:sp>
        <p:nvSpPr>
          <p:cNvPr id="2498" name="Google Shape;2498;p326"/>
          <p:cNvSpPr txBox="1"/>
          <p:nvPr/>
        </p:nvSpPr>
        <p:spPr>
          <a:xfrm>
            <a:off x="571500" y="450650"/>
            <a:ext cx="66768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500"/>
              <a:buFont typeface="Arial"/>
              <a:buNone/>
            </a:pPr>
            <a:r>
              <a:rPr b="0" i="0" lang="en" sz="3500" u="none" cap="none" strike="noStrike">
                <a:solidFill>
                  <a:srgbClr val="000000"/>
                </a:solidFill>
                <a:latin typeface="DM Serif Text"/>
                <a:ea typeface="DM Serif Text"/>
                <a:cs typeface="DM Serif Text"/>
                <a:sym typeface="DM Serif Text"/>
              </a:rPr>
              <a:t>Solution Notes</a:t>
            </a:r>
            <a:endParaRPr b="0" i="0" sz="3500" u="none" cap="none" strike="noStrike">
              <a:solidFill>
                <a:srgbClr val="000000"/>
              </a:solidFill>
              <a:latin typeface="DM Serif Text"/>
              <a:ea typeface="DM Serif Text"/>
              <a:cs typeface="DM Serif Text"/>
              <a:sym typeface="DM Serif Tex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2" name="Shape 2502"/>
        <p:cNvGrpSpPr/>
        <p:nvPr/>
      </p:nvGrpSpPr>
      <p:grpSpPr>
        <a:xfrm>
          <a:off x="0" y="0"/>
          <a:ext cx="0" cy="0"/>
          <a:chOff x="0" y="0"/>
          <a:chExt cx="0" cy="0"/>
        </a:xfrm>
      </p:grpSpPr>
      <p:pic>
        <p:nvPicPr>
          <p:cNvPr id="2503" name="Google Shape;2503;p327"/>
          <p:cNvPicPr preferRelativeResize="0"/>
          <p:nvPr/>
        </p:nvPicPr>
        <p:blipFill rotWithShape="1">
          <a:blip r:embed="rId3">
            <a:alphaModFix/>
          </a:blip>
          <a:srcRect b="27076" l="0" r="0" t="24469"/>
          <a:stretch/>
        </p:blipFill>
        <p:spPr>
          <a:xfrm>
            <a:off x="8311786" y="48300"/>
            <a:ext cx="692700" cy="335650"/>
          </a:xfrm>
          <a:prstGeom prst="rect">
            <a:avLst/>
          </a:prstGeom>
          <a:noFill/>
          <a:ln>
            <a:noFill/>
          </a:ln>
        </p:spPr>
      </p:pic>
      <p:sp>
        <p:nvSpPr>
          <p:cNvPr id="2504" name="Google Shape;2504;p327"/>
          <p:cNvSpPr txBox="1"/>
          <p:nvPr/>
        </p:nvSpPr>
        <p:spPr>
          <a:xfrm>
            <a:off x="571500" y="450650"/>
            <a:ext cx="66768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500"/>
              <a:buFont typeface="Arial"/>
              <a:buNone/>
            </a:pPr>
            <a:r>
              <a:rPr b="0" i="0" lang="en" sz="3500" u="none" cap="none" strike="noStrike">
                <a:solidFill>
                  <a:srgbClr val="000000"/>
                </a:solidFill>
                <a:latin typeface="DM Serif Text"/>
                <a:ea typeface="DM Serif Text"/>
                <a:cs typeface="DM Serif Text"/>
                <a:sym typeface="DM Serif Text"/>
              </a:rPr>
              <a:t>Assets</a:t>
            </a:r>
            <a:endParaRPr b="0" i="0" sz="3500" u="none" cap="none" strike="noStrike">
              <a:solidFill>
                <a:srgbClr val="000000"/>
              </a:solidFill>
              <a:latin typeface="DM Serif Text"/>
              <a:ea typeface="DM Serif Text"/>
              <a:cs typeface="DM Serif Text"/>
              <a:sym typeface="DM Serif Text"/>
            </a:endParaRPr>
          </a:p>
        </p:txBody>
      </p:sp>
      <p:sp>
        <p:nvSpPr>
          <p:cNvPr id="2505" name="Google Shape;2505;p327"/>
          <p:cNvSpPr txBox="1"/>
          <p:nvPr/>
        </p:nvSpPr>
        <p:spPr>
          <a:xfrm>
            <a:off x="571499" y="1304590"/>
            <a:ext cx="4000501" cy="317081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 sz="900" u="none" cap="none" strike="noStrike">
                <a:solidFill>
                  <a:srgbClr val="000000"/>
                </a:solidFill>
                <a:latin typeface="IBM Plex Sans"/>
                <a:ea typeface="IBM Plex Sans"/>
                <a:cs typeface="IBM Plex Sans"/>
                <a:sym typeface="IBM Plex Sans"/>
              </a:rPr>
              <a:t>Wise discussion: Moving off Zendesk – 15/11/22</a:t>
            </a:r>
            <a:endParaRPr/>
          </a:p>
          <a:p>
            <a:pPr indent="-171450" lvl="0" marL="171450" marR="0" rtl="0" algn="l">
              <a:lnSpc>
                <a:spcPct val="100000"/>
              </a:lnSpc>
              <a:spcBef>
                <a:spcPts val="0"/>
              </a:spcBef>
              <a:spcAft>
                <a:spcPts val="0"/>
              </a:spcAft>
              <a:buClr>
                <a:srgbClr val="000000"/>
              </a:buClr>
              <a:buSzPts val="900"/>
              <a:buFont typeface="Arial"/>
              <a:buChar char="•"/>
            </a:pPr>
            <a:r>
              <a:rPr b="0" i="0" lang="en" sz="900" u="sng" cap="none" strike="noStrike">
                <a:solidFill>
                  <a:schemeClr val="hlink"/>
                </a:solidFill>
                <a:latin typeface="IBM Plex Sans"/>
                <a:ea typeface="IBM Plex Sans"/>
                <a:cs typeface="IBM Plex Sans"/>
                <a:sym typeface="IBM Plex Sans"/>
                <a:hlinkClick r:id="rId4"/>
              </a:rPr>
              <a:t>https://zendesk.wistia.com/medias/61q1m4h2vr</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0" i="0" lang="en" sz="900" u="none" cap="none" strike="noStrike">
                <a:solidFill>
                  <a:srgbClr val="000000"/>
                </a:solidFill>
                <a:latin typeface="IBM Plex Sans"/>
                <a:ea typeface="IBM Plex Sans"/>
                <a:cs typeface="IBM Plex Sans"/>
                <a:sym typeface="IBM Plex Sans"/>
              </a:rPr>
              <a:t>Wise Discovery session 1: BRC (Business Refresh Cycle) – 20/11/23</a:t>
            </a:r>
            <a:endParaRPr/>
          </a:p>
          <a:p>
            <a:pPr indent="-171450" lvl="0" marL="171450" marR="0" rtl="0" algn="l">
              <a:lnSpc>
                <a:spcPct val="100000"/>
              </a:lnSpc>
              <a:spcBef>
                <a:spcPts val="0"/>
              </a:spcBef>
              <a:spcAft>
                <a:spcPts val="0"/>
              </a:spcAft>
              <a:buClr>
                <a:srgbClr val="000000"/>
              </a:buClr>
              <a:buSzPts val="900"/>
              <a:buFont typeface="Arial"/>
              <a:buChar char="•"/>
            </a:pPr>
            <a:r>
              <a:rPr b="0" i="0" lang="en" sz="900" u="sng" cap="none" strike="noStrike">
                <a:solidFill>
                  <a:schemeClr val="hlink"/>
                </a:solidFill>
                <a:latin typeface="IBM Plex Sans"/>
                <a:ea typeface="IBM Plex Sans"/>
                <a:cs typeface="IBM Plex Sans"/>
                <a:sym typeface="IBM Plex Sans"/>
                <a:hlinkClick r:id="rId5"/>
              </a:rPr>
              <a:t>https://zendesk.wistia.com/medias/szoqmvt8z3</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0" i="0" lang="en" sz="900" u="none" cap="none" strike="noStrike">
                <a:solidFill>
                  <a:srgbClr val="000000"/>
                </a:solidFill>
                <a:latin typeface="IBM Plex Sans"/>
                <a:ea typeface="IBM Plex Sans"/>
                <a:cs typeface="IBM Plex Sans"/>
                <a:sym typeface="IBM Plex Sans"/>
              </a:rPr>
              <a:t>BRC Process Map</a:t>
            </a:r>
            <a:endParaRPr/>
          </a:p>
          <a:p>
            <a:pPr indent="-171450" lvl="0" marL="171450" marR="0" rtl="0" algn="l">
              <a:lnSpc>
                <a:spcPct val="100000"/>
              </a:lnSpc>
              <a:spcBef>
                <a:spcPts val="0"/>
              </a:spcBef>
              <a:spcAft>
                <a:spcPts val="0"/>
              </a:spcAft>
              <a:buClr>
                <a:srgbClr val="000000"/>
              </a:buClr>
              <a:buSzPts val="900"/>
              <a:buFont typeface="Arial"/>
              <a:buChar char="•"/>
            </a:pPr>
            <a:r>
              <a:rPr b="0" i="0" lang="en" sz="900" u="sng" cap="none" strike="noStrike">
                <a:solidFill>
                  <a:schemeClr val="hlink"/>
                </a:solidFill>
                <a:latin typeface="IBM Plex Sans"/>
                <a:ea typeface="IBM Plex Sans"/>
                <a:cs typeface="IBM Plex Sans"/>
                <a:sym typeface="IBM Plex Sans"/>
                <a:hlinkClick r:id="rId6"/>
              </a:rPr>
              <a:t>https://www.figma.com/file/IDq1L9OfkxH1Y9fOJelsA4/Processes?type=whiteboard&amp;node-id=0-1&amp;t=cljgsqMHlyzWEzaT-0</a:t>
            </a:r>
            <a:br>
              <a:rPr b="0" i="0" lang="en" sz="900" u="none" cap="none" strike="noStrike">
                <a:solidFill>
                  <a:srgbClr val="000000"/>
                </a:solidFill>
                <a:latin typeface="IBM Plex Sans"/>
                <a:ea typeface="IBM Plex Sans"/>
                <a:cs typeface="IBM Plex Sans"/>
                <a:sym typeface="IBM Plex Sans"/>
              </a:rPr>
            </a:b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0" i="0" lang="en" sz="900" u="none" cap="none" strike="noStrike">
                <a:solidFill>
                  <a:srgbClr val="000000"/>
                </a:solidFill>
                <a:latin typeface="IBM Plex Sans"/>
                <a:ea typeface="IBM Plex Sans"/>
                <a:cs typeface="IBM Plex Sans"/>
                <a:sym typeface="IBM Plex Sans"/>
              </a:rPr>
              <a:t>Wise Discovery session 2: EDD Onboarding Overview - 30/11/23</a:t>
            </a:r>
            <a:endParaRPr/>
          </a:p>
          <a:p>
            <a:pPr indent="-171450" lvl="0" marL="171450" marR="0" rtl="0" algn="l">
              <a:lnSpc>
                <a:spcPct val="100000"/>
              </a:lnSpc>
              <a:spcBef>
                <a:spcPts val="0"/>
              </a:spcBef>
              <a:spcAft>
                <a:spcPts val="0"/>
              </a:spcAft>
              <a:buClr>
                <a:srgbClr val="000000"/>
              </a:buClr>
              <a:buSzPts val="900"/>
              <a:buFont typeface="Arial"/>
              <a:buChar char="•"/>
            </a:pPr>
            <a:r>
              <a:rPr b="0" i="0" lang="en" sz="900" u="sng" cap="none" strike="noStrike">
                <a:solidFill>
                  <a:schemeClr val="hlink"/>
                </a:solidFill>
                <a:latin typeface="IBM Plex Sans"/>
                <a:ea typeface="IBM Plex Sans"/>
                <a:cs typeface="IBM Plex Sans"/>
                <a:sym typeface="IBM Plex Sans"/>
                <a:hlinkClick r:id="rId7"/>
              </a:rPr>
              <a:t>https://zendesk.wistia.com/medias/5gqy5jrouc</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0" i="0" lang="en" sz="900" u="none" cap="none" strike="noStrike">
                <a:solidFill>
                  <a:srgbClr val="000000"/>
                </a:solidFill>
                <a:latin typeface="IBM Plex Sans"/>
                <a:ea typeface="IBM Plex Sans"/>
                <a:cs typeface="IBM Plex Sans"/>
                <a:sym typeface="IBM Plex Sans"/>
              </a:rPr>
              <a:t>Wise workshop notes: Nov ‘22</a:t>
            </a:r>
            <a:endParaRPr/>
          </a:p>
          <a:p>
            <a:pPr indent="0" lvl="0" marL="0" marR="0" rtl="0" algn="l">
              <a:lnSpc>
                <a:spcPct val="100000"/>
              </a:lnSpc>
              <a:spcBef>
                <a:spcPts val="0"/>
              </a:spcBef>
              <a:spcAft>
                <a:spcPts val="0"/>
              </a:spcAft>
              <a:buNone/>
            </a:pPr>
            <a:r>
              <a:rPr b="0" i="0" lang="en" sz="900" u="sng" cap="none" strike="noStrike">
                <a:solidFill>
                  <a:schemeClr val="hlink"/>
                </a:solidFill>
                <a:latin typeface="IBM Plex Sans"/>
                <a:ea typeface="IBM Plex Sans"/>
                <a:cs typeface="IBM Plex Sans"/>
                <a:sym typeface="IBM Plex Sans"/>
                <a:hlinkClick r:id="rId8"/>
              </a:rPr>
              <a:t>https://docs.google.com/document/d/1rSECpMEboEWLVVU2l-gMq35wCEjmKMv0TGh2dPIS6KE/edit#heading=h.dm36h9vuggq6</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0" i="0" lang="en" sz="900" u="none" cap="none" strike="noStrike">
                <a:solidFill>
                  <a:srgbClr val="000000"/>
                </a:solidFill>
                <a:latin typeface="IBM Plex Sans"/>
                <a:ea typeface="IBM Plex Sans"/>
                <a:cs typeface="IBM Plex Sans"/>
                <a:sym typeface="IBM Plex Sans"/>
              </a:rPr>
              <a:t>Wise Value Discovery Notes: </a:t>
            </a:r>
            <a:endParaRPr/>
          </a:p>
          <a:p>
            <a:pPr indent="0" lvl="0" marL="0" marR="0" rtl="0" algn="l">
              <a:lnSpc>
                <a:spcPct val="100000"/>
              </a:lnSpc>
              <a:spcBef>
                <a:spcPts val="0"/>
              </a:spcBef>
              <a:spcAft>
                <a:spcPts val="0"/>
              </a:spcAft>
              <a:buNone/>
            </a:pPr>
            <a:r>
              <a:rPr b="0" i="0" lang="en" sz="900" u="sng" cap="none" strike="noStrike">
                <a:solidFill>
                  <a:schemeClr val="hlink"/>
                </a:solidFill>
                <a:latin typeface="IBM Plex Sans"/>
                <a:ea typeface="IBM Plex Sans"/>
                <a:cs typeface="IBM Plex Sans"/>
                <a:sym typeface="IBM Plex Sans"/>
                <a:hlinkClick r:id="rId9"/>
              </a:rPr>
              <a:t>https://docs.google.com/document/d/1xn2hun-Ha3pMiEJ30sSxu_TaLdWDTTyHJQl4WasAYZo/edit#heading=h.rwpxgfl6rue0</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br>
              <a:rPr b="0" i="0" lang="en" sz="900" u="none" cap="none" strike="noStrike">
                <a:solidFill>
                  <a:srgbClr val="000000"/>
                </a:solidFill>
                <a:latin typeface="IBM Plex Sans"/>
                <a:ea typeface="IBM Plex Sans"/>
                <a:cs typeface="IBM Plex Sans"/>
                <a:sym typeface="IBM Plex Sans"/>
              </a:rPr>
            </a:br>
            <a:br>
              <a:rPr b="0" i="0" lang="en" sz="900" u="none" cap="none" strike="noStrike">
                <a:solidFill>
                  <a:srgbClr val="000000"/>
                </a:solidFill>
                <a:latin typeface="IBM Plex Sans"/>
                <a:ea typeface="IBM Plex Sans"/>
                <a:cs typeface="IBM Plex Sans"/>
                <a:sym typeface="IBM Plex Sans"/>
              </a:rPr>
            </a:br>
            <a:endParaRPr b="0" i="0" sz="900" u="none" cap="none" strike="noStrike">
              <a:solidFill>
                <a:srgbClr val="000000"/>
              </a:solidFill>
              <a:latin typeface="IBM Plex Sans"/>
              <a:ea typeface="IBM Plex Sans"/>
              <a:cs typeface="IBM Plex Sans"/>
              <a:sym typeface="IBM Plex Sans"/>
            </a:endParaRPr>
          </a:p>
          <a:p>
            <a:pPr indent="-114300" lvl="0" marL="17145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IBM Plex Sans"/>
              <a:ea typeface="IBM Plex Sans"/>
              <a:cs typeface="IBM Plex Sans"/>
              <a:sym typeface="IBM Plex Sans"/>
            </a:endParaRPr>
          </a:p>
          <a:p>
            <a:pPr indent="-114300" lvl="0" marL="17145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IBM Plex Sans"/>
              <a:ea typeface="IBM Plex Sans"/>
              <a:cs typeface="IBM Plex Sans"/>
              <a:sym typeface="IBM Plex Sans"/>
            </a:endParaRPr>
          </a:p>
        </p:txBody>
      </p:sp>
      <p:sp>
        <p:nvSpPr>
          <p:cNvPr id="2506" name="Google Shape;2506;p327"/>
          <p:cNvSpPr txBox="1"/>
          <p:nvPr/>
        </p:nvSpPr>
        <p:spPr>
          <a:xfrm>
            <a:off x="5003985" y="1304590"/>
            <a:ext cx="4000501" cy="317081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0" i="0" lang="en" sz="900" u="none" cap="none" strike="noStrike">
                <a:solidFill>
                  <a:srgbClr val="000000"/>
                </a:solidFill>
                <a:latin typeface="IBM Plex Sans"/>
                <a:ea typeface="IBM Plex Sans"/>
                <a:cs typeface="IBM Plex Sans"/>
                <a:sym typeface="IBM Plex Sans"/>
              </a:rPr>
              <a:t>Wise Presentation - 14/12/23</a:t>
            </a:r>
            <a:endParaRPr/>
          </a:p>
          <a:p>
            <a:pPr indent="0" lvl="0" marL="0" marR="0" rtl="0" algn="l">
              <a:lnSpc>
                <a:spcPct val="100000"/>
              </a:lnSpc>
              <a:spcBef>
                <a:spcPts val="0"/>
              </a:spcBef>
              <a:spcAft>
                <a:spcPts val="0"/>
              </a:spcAft>
              <a:buNone/>
            </a:pPr>
            <a:r>
              <a:rPr b="0" i="0" lang="en" sz="900" u="sng" cap="none" strike="noStrike">
                <a:solidFill>
                  <a:schemeClr val="hlink"/>
                </a:solidFill>
                <a:latin typeface="IBM Plex Sans"/>
                <a:ea typeface="IBM Plex Sans"/>
                <a:cs typeface="IBM Plex Sans"/>
                <a:sym typeface="IBM Plex Sans"/>
                <a:hlinkClick r:id="rId10"/>
              </a:rPr>
              <a:t>https://docs.google.com/presentation/d/1R43PJLS9hkE2CcsRs7XS_8DxCfsodQsnAmvFrBLdswg/edit?usp=sharing</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0" i="0" lang="en" sz="900" u="none" cap="none" strike="noStrike">
                <a:solidFill>
                  <a:srgbClr val="000000"/>
                </a:solidFill>
                <a:latin typeface="IBM Plex Sans"/>
                <a:ea typeface="IBM Plex Sans"/>
                <a:cs typeface="IBM Plex Sans"/>
                <a:sym typeface="IBM Plex Sans"/>
              </a:rPr>
              <a:t>Wise Presentation and Demo - 14/12/23</a:t>
            </a:r>
            <a:endParaRPr/>
          </a:p>
          <a:p>
            <a:pPr indent="0" lvl="0" marL="0" marR="0" rtl="0" algn="l">
              <a:lnSpc>
                <a:spcPct val="100000"/>
              </a:lnSpc>
              <a:spcBef>
                <a:spcPts val="0"/>
              </a:spcBef>
              <a:spcAft>
                <a:spcPts val="0"/>
              </a:spcAft>
              <a:buNone/>
            </a:pPr>
            <a:r>
              <a:rPr b="0" i="0" lang="en" sz="900" u="sng" cap="none" strike="noStrike">
                <a:solidFill>
                  <a:schemeClr val="hlink"/>
                </a:solidFill>
                <a:latin typeface="IBM Plex Sans"/>
                <a:ea typeface="IBM Plex Sans"/>
                <a:cs typeface="IBM Plex Sans"/>
                <a:sym typeface="IBM Plex Sans"/>
                <a:hlinkClick r:id="rId11"/>
              </a:rPr>
              <a:t>https://zendesk.wistia.com/medias/g8eeg65smy</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0" i="0" lang="en" sz="900" u="none" cap="none" strike="noStrike">
                <a:solidFill>
                  <a:srgbClr val="000000"/>
                </a:solidFill>
                <a:latin typeface="IBM Plex Sans"/>
                <a:ea typeface="IBM Plex Sans"/>
                <a:cs typeface="IBM Plex Sans"/>
                <a:sym typeface="IBM Plex Sans"/>
              </a:rPr>
              <a:t>Wise Tooling</a:t>
            </a:r>
            <a:endParaRPr/>
          </a:p>
          <a:p>
            <a:pPr indent="0" lvl="0" marL="0" marR="0" rtl="0" algn="l">
              <a:lnSpc>
                <a:spcPct val="100000"/>
              </a:lnSpc>
              <a:spcBef>
                <a:spcPts val="0"/>
              </a:spcBef>
              <a:spcAft>
                <a:spcPts val="0"/>
              </a:spcAft>
              <a:buNone/>
            </a:pPr>
            <a:r>
              <a:rPr b="0" i="0" lang="en" sz="900" u="sng" cap="none" strike="noStrike">
                <a:solidFill>
                  <a:schemeClr val="hlink"/>
                </a:solidFill>
                <a:latin typeface="IBM Plex Sans"/>
                <a:ea typeface="IBM Plex Sans"/>
                <a:cs typeface="IBM Plex Sans"/>
                <a:sym typeface="IBM Plex Sans"/>
                <a:hlinkClick r:id="rId12"/>
              </a:rPr>
              <a:t>https://docs.google.com/presentation/d/19HTTZ3El5bJzIA7wOjQB8z20Qh7haP-U2w_NAn92kv8/edit#slide=id.g2a374a8bb01_0_262</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a:p>
            <a:pPr indent="-114300" lvl="0" marL="17145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IBM Plex Sans"/>
              <a:ea typeface="IBM Plex Sans"/>
              <a:cs typeface="IBM Plex Sans"/>
              <a:sym typeface="IBM Plex Sans"/>
            </a:endParaRPr>
          </a:p>
        </p:txBody>
      </p:sp>
      <p:sp>
        <p:nvSpPr>
          <p:cNvPr id="2507" name="Google Shape;2507;p327"/>
          <p:cNvSpPr txBox="1"/>
          <p:nvPr/>
        </p:nvSpPr>
        <p:spPr>
          <a:xfrm>
            <a:off x="2286000" y="2419379"/>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2" name="Shape 2052"/>
        <p:cNvGrpSpPr/>
        <p:nvPr/>
      </p:nvGrpSpPr>
      <p:grpSpPr>
        <a:xfrm>
          <a:off x="0" y="0"/>
          <a:ext cx="0" cy="0"/>
          <a:chOff x="0" y="0"/>
          <a:chExt cx="0" cy="0"/>
        </a:xfrm>
      </p:grpSpPr>
      <p:sp>
        <p:nvSpPr>
          <p:cNvPr id="2053" name="Google Shape;2053;p310"/>
          <p:cNvSpPr/>
          <p:nvPr/>
        </p:nvSpPr>
        <p:spPr>
          <a:xfrm>
            <a:off x="4571963" y="1430287"/>
            <a:ext cx="3999600" cy="462600"/>
          </a:xfrm>
          <a:prstGeom prst="roundRect">
            <a:avLst>
              <a:gd fmla="val 50000" name="adj"/>
            </a:avLst>
          </a:prstGeom>
          <a:solidFill>
            <a:srgbClr val="DEF991"/>
          </a:solidFill>
          <a:ln>
            <a:noFill/>
          </a:ln>
        </p:spPr>
        <p:txBody>
          <a:bodyPr anchorCtr="0" anchor="ctr" bIns="45725" lIns="137150" spcFirstLastPara="1" rIns="137150" wrap="square" tIns="45725">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16140C"/>
              </a:solidFill>
              <a:latin typeface="IBM Plex Sans Condensed"/>
              <a:ea typeface="IBM Plex Sans Condensed"/>
              <a:cs typeface="IBM Plex Sans Condensed"/>
              <a:sym typeface="IBM Plex Sans Condensed"/>
            </a:endParaRPr>
          </a:p>
        </p:txBody>
      </p:sp>
      <p:sp>
        <p:nvSpPr>
          <p:cNvPr id="2054" name="Google Shape;2054;p310"/>
          <p:cNvSpPr/>
          <p:nvPr/>
        </p:nvSpPr>
        <p:spPr>
          <a:xfrm>
            <a:off x="4571963" y="1978864"/>
            <a:ext cx="3999600" cy="462600"/>
          </a:xfrm>
          <a:prstGeom prst="roundRect">
            <a:avLst>
              <a:gd fmla="val 50000" name="adj"/>
            </a:avLst>
          </a:prstGeom>
          <a:solidFill>
            <a:srgbClr val="DEF991"/>
          </a:solidFill>
          <a:ln>
            <a:noFill/>
          </a:ln>
        </p:spPr>
        <p:txBody>
          <a:bodyPr anchorCtr="0" anchor="ctr" bIns="45725" lIns="137150" spcFirstLastPara="1" rIns="137150" wrap="square" tIns="45725">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16140C"/>
              </a:solidFill>
              <a:latin typeface="IBM Plex Sans Condensed"/>
              <a:ea typeface="IBM Plex Sans Condensed"/>
              <a:cs typeface="IBM Plex Sans Condensed"/>
              <a:sym typeface="IBM Plex Sans Condensed"/>
            </a:endParaRPr>
          </a:p>
        </p:txBody>
      </p:sp>
      <p:sp>
        <p:nvSpPr>
          <p:cNvPr id="2055" name="Google Shape;2055;p310"/>
          <p:cNvSpPr/>
          <p:nvPr/>
        </p:nvSpPr>
        <p:spPr>
          <a:xfrm>
            <a:off x="4571963" y="2527442"/>
            <a:ext cx="3999600" cy="462600"/>
          </a:xfrm>
          <a:prstGeom prst="roundRect">
            <a:avLst>
              <a:gd fmla="val 50000" name="adj"/>
            </a:avLst>
          </a:prstGeom>
          <a:solidFill>
            <a:srgbClr val="DEF991"/>
          </a:solidFill>
          <a:ln>
            <a:noFill/>
          </a:ln>
        </p:spPr>
        <p:txBody>
          <a:bodyPr anchorCtr="0" anchor="ctr" bIns="45725" lIns="137150" spcFirstLastPara="1" rIns="137150" wrap="square" tIns="45725">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16140C"/>
              </a:solidFill>
              <a:latin typeface="IBM Plex Sans Condensed"/>
              <a:ea typeface="IBM Plex Sans Condensed"/>
              <a:cs typeface="IBM Plex Sans Condensed"/>
              <a:sym typeface="IBM Plex Sans Condensed"/>
            </a:endParaRPr>
          </a:p>
        </p:txBody>
      </p:sp>
      <p:sp>
        <p:nvSpPr>
          <p:cNvPr id="2056" name="Google Shape;2056;p310"/>
          <p:cNvSpPr/>
          <p:nvPr/>
        </p:nvSpPr>
        <p:spPr>
          <a:xfrm>
            <a:off x="4571963" y="3076019"/>
            <a:ext cx="3999600" cy="462600"/>
          </a:xfrm>
          <a:prstGeom prst="roundRect">
            <a:avLst>
              <a:gd fmla="val 50000" name="adj"/>
            </a:avLst>
          </a:prstGeom>
          <a:solidFill>
            <a:srgbClr val="DEF991"/>
          </a:solidFill>
          <a:ln>
            <a:noFill/>
          </a:ln>
        </p:spPr>
        <p:txBody>
          <a:bodyPr anchorCtr="0" anchor="ctr" bIns="45725" lIns="137150" spcFirstLastPara="1" rIns="137150" wrap="square" tIns="45725">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16140C"/>
              </a:solidFill>
              <a:latin typeface="IBM Plex Sans Condensed"/>
              <a:ea typeface="IBM Plex Sans Condensed"/>
              <a:cs typeface="IBM Plex Sans Condensed"/>
              <a:sym typeface="IBM Plex Sans Condensed"/>
            </a:endParaRPr>
          </a:p>
        </p:txBody>
      </p:sp>
      <p:sp>
        <p:nvSpPr>
          <p:cNvPr id="2057" name="Google Shape;2057;p310"/>
          <p:cNvSpPr/>
          <p:nvPr/>
        </p:nvSpPr>
        <p:spPr>
          <a:xfrm>
            <a:off x="4571963" y="3624597"/>
            <a:ext cx="3999600" cy="462600"/>
          </a:xfrm>
          <a:prstGeom prst="roundRect">
            <a:avLst>
              <a:gd fmla="val 50000" name="adj"/>
            </a:avLst>
          </a:prstGeom>
          <a:solidFill>
            <a:srgbClr val="DEF991"/>
          </a:solidFill>
          <a:ln>
            <a:noFill/>
          </a:ln>
        </p:spPr>
        <p:txBody>
          <a:bodyPr anchorCtr="0" anchor="ctr" bIns="45725" lIns="137150" spcFirstLastPara="1" rIns="137150" wrap="square" tIns="45725">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16140C"/>
              </a:solidFill>
              <a:latin typeface="IBM Plex Sans Condensed"/>
              <a:ea typeface="IBM Plex Sans Condensed"/>
              <a:cs typeface="IBM Plex Sans Condensed"/>
              <a:sym typeface="IBM Plex Sans Condensed"/>
            </a:endParaRPr>
          </a:p>
        </p:txBody>
      </p:sp>
      <p:sp>
        <p:nvSpPr>
          <p:cNvPr id="2058" name="Google Shape;2058;p310"/>
          <p:cNvSpPr txBox="1"/>
          <p:nvPr/>
        </p:nvSpPr>
        <p:spPr>
          <a:xfrm>
            <a:off x="4695275" y="1430299"/>
            <a:ext cx="3758100" cy="4392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None/>
            </a:pPr>
            <a:r>
              <a:rPr b="0" i="0" lang="en" sz="1300" u="none" cap="none" strike="noStrike">
                <a:solidFill>
                  <a:srgbClr val="000000"/>
                </a:solidFill>
                <a:latin typeface="IBM Plex Sans SemiBold"/>
                <a:ea typeface="IBM Plex Sans SemiBold"/>
                <a:cs typeface="IBM Plex Sans SemiBold"/>
                <a:sym typeface="IBM Plex Sans SemiBold"/>
              </a:rPr>
              <a:t>Demo Environment</a:t>
            </a:r>
            <a:endParaRPr/>
          </a:p>
        </p:txBody>
      </p:sp>
      <p:sp>
        <p:nvSpPr>
          <p:cNvPr id="2059" name="Google Shape;2059;p310"/>
          <p:cNvSpPr txBox="1"/>
          <p:nvPr/>
        </p:nvSpPr>
        <p:spPr>
          <a:xfrm>
            <a:off x="4695275" y="1983198"/>
            <a:ext cx="3758100" cy="4392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IBM Plex Sans SemiBold"/>
                <a:ea typeface="IBM Plex Sans SemiBold"/>
                <a:cs typeface="IBM Plex Sans SemiBold"/>
                <a:sym typeface="IBM Plex Sans SemiBold"/>
              </a:rPr>
              <a:t>Cloudset Workflow</a:t>
            </a:r>
            <a:endParaRPr/>
          </a:p>
        </p:txBody>
      </p:sp>
      <p:sp>
        <p:nvSpPr>
          <p:cNvPr id="2060" name="Google Shape;2060;p310"/>
          <p:cNvSpPr txBox="1"/>
          <p:nvPr/>
        </p:nvSpPr>
        <p:spPr>
          <a:xfrm>
            <a:off x="4695263" y="2512624"/>
            <a:ext cx="3758100" cy="4626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IBM Plex Sans SemiBold"/>
                <a:ea typeface="IBM Plex Sans SemiBold"/>
                <a:cs typeface="IBM Plex Sans SemiBold"/>
                <a:sym typeface="IBM Plex Sans SemiBold"/>
              </a:rPr>
              <a:t>Document App</a:t>
            </a:r>
            <a:endParaRPr/>
          </a:p>
        </p:txBody>
      </p:sp>
      <p:sp>
        <p:nvSpPr>
          <p:cNvPr id="2061" name="Google Shape;2061;p310"/>
          <p:cNvSpPr txBox="1"/>
          <p:nvPr/>
        </p:nvSpPr>
        <p:spPr>
          <a:xfrm>
            <a:off x="4695263" y="3065462"/>
            <a:ext cx="3758100" cy="4626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IBM Plex Sans SemiBold"/>
                <a:ea typeface="IBM Plex Sans SemiBold"/>
                <a:cs typeface="IBM Plex Sans SemiBold"/>
                <a:sym typeface="IBM Plex Sans SemiBold"/>
              </a:rPr>
              <a:t>Integrations</a:t>
            </a:r>
            <a:endParaRPr b="0" i="0" sz="1300" u="none" cap="none" strike="noStrike">
              <a:solidFill>
                <a:srgbClr val="000000"/>
              </a:solidFill>
              <a:latin typeface="IBM Plex Sans SemiBold"/>
              <a:ea typeface="IBM Plex Sans SemiBold"/>
              <a:cs typeface="IBM Plex Sans SemiBold"/>
              <a:sym typeface="IBM Plex Sans SemiBold"/>
            </a:endParaRPr>
          </a:p>
        </p:txBody>
      </p:sp>
      <p:sp>
        <p:nvSpPr>
          <p:cNvPr id="2062" name="Google Shape;2062;p310"/>
          <p:cNvSpPr txBox="1"/>
          <p:nvPr/>
        </p:nvSpPr>
        <p:spPr>
          <a:xfrm>
            <a:off x="4695263" y="3618299"/>
            <a:ext cx="3758100" cy="4626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IBM Plex Sans SemiBold"/>
                <a:ea typeface="IBM Plex Sans SemiBold"/>
                <a:cs typeface="IBM Plex Sans SemiBold"/>
                <a:sym typeface="IBM Plex Sans SemiBold"/>
              </a:rPr>
              <a:t>Assets</a:t>
            </a:r>
            <a:endParaRPr b="0" i="0" sz="1300" u="none" cap="none" strike="noStrike">
              <a:solidFill>
                <a:srgbClr val="000000"/>
              </a:solidFill>
              <a:latin typeface="IBM Plex Sans SemiBold"/>
              <a:ea typeface="IBM Plex Sans SemiBold"/>
              <a:cs typeface="IBM Plex Sans SemiBold"/>
              <a:sym typeface="IBM Plex Sans SemiBold"/>
            </a:endParaRPr>
          </a:p>
        </p:txBody>
      </p:sp>
      <p:sp>
        <p:nvSpPr>
          <p:cNvPr id="2063" name="Google Shape;2063;p310"/>
          <p:cNvSpPr/>
          <p:nvPr/>
        </p:nvSpPr>
        <p:spPr>
          <a:xfrm>
            <a:off x="4571963" y="881709"/>
            <a:ext cx="3999600" cy="462600"/>
          </a:xfrm>
          <a:prstGeom prst="roundRect">
            <a:avLst>
              <a:gd fmla="val 50000" name="adj"/>
            </a:avLst>
          </a:prstGeom>
          <a:solidFill>
            <a:srgbClr val="DEF991"/>
          </a:solidFill>
          <a:ln>
            <a:noFill/>
          </a:ln>
        </p:spPr>
        <p:txBody>
          <a:bodyPr anchorCtr="0" anchor="ctr" bIns="45725" lIns="137150" spcFirstLastPara="1" rIns="137150" wrap="square" tIns="45725">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16140C"/>
              </a:solidFill>
              <a:latin typeface="IBM Plex Sans Condensed"/>
              <a:ea typeface="IBM Plex Sans Condensed"/>
              <a:cs typeface="IBM Plex Sans Condensed"/>
              <a:sym typeface="IBM Plex Sans Condensed"/>
            </a:endParaRPr>
          </a:p>
        </p:txBody>
      </p:sp>
      <p:sp>
        <p:nvSpPr>
          <p:cNvPr id="2064" name="Google Shape;2064;p310"/>
          <p:cNvSpPr txBox="1"/>
          <p:nvPr/>
        </p:nvSpPr>
        <p:spPr>
          <a:xfrm>
            <a:off x="4695263" y="875411"/>
            <a:ext cx="3758100" cy="4626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IBM Plex Sans SemiBold"/>
                <a:ea typeface="IBM Plex Sans SemiBold"/>
                <a:cs typeface="IBM Plex Sans SemiBold"/>
                <a:sym typeface="IBM Plex Sans SemiBold"/>
              </a:rPr>
              <a:t>Business Challenges</a:t>
            </a:r>
            <a:endParaRPr b="0" i="0" sz="1300" u="none" cap="none" strike="noStrike">
              <a:solidFill>
                <a:srgbClr val="000000"/>
              </a:solidFill>
              <a:latin typeface="IBM Plex Sans SemiBold"/>
              <a:ea typeface="IBM Plex Sans SemiBold"/>
              <a:cs typeface="IBM Plex Sans SemiBold"/>
              <a:sym typeface="IBM Plex Sans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1" name="Shape 2511"/>
        <p:cNvGrpSpPr/>
        <p:nvPr/>
      </p:nvGrpSpPr>
      <p:grpSpPr>
        <a:xfrm>
          <a:off x="0" y="0"/>
          <a:ext cx="0" cy="0"/>
          <a:chOff x="0" y="0"/>
          <a:chExt cx="0" cy="0"/>
        </a:xfrm>
      </p:grpSpPr>
      <p:sp>
        <p:nvSpPr>
          <p:cNvPr id="2512" name="Google Shape;2512;p328"/>
          <p:cNvSpPr txBox="1"/>
          <p:nvPr>
            <p:ph type="title"/>
          </p:nvPr>
        </p:nvSpPr>
        <p:spPr>
          <a:xfrm>
            <a:off x="571500" y="450650"/>
            <a:ext cx="4000500" cy="5388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5100"/>
              <a:buNone/>
            </a:pPr>
            <a:r>
              <a:rPr lang="en" sz="3500"/>
              <a:t>The Zendesk team</a:t>
            </a:r>
            <a:endParaRPr sz="3500"/>
          </a:p>
        </p:txBody>
      </p:sp>
      <p:sp>
        <p:nvSpPr>
          <p:cNvPr id="2513" name="Google Shape;2513;p328"/>
          <p:cNvSpPr txBox="1"/>
          <p:nvPr/>
        </p:nvSpPr>
        <p:spPr>
          <a:xfrm>
            <a:off x="1271900" y="1393425"/>
            <a:ext cx="24249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IBM Plex Sans SemiBold"/>
                <a:ea typeface="IBM Plex Sans SemiBold"/>
                <a:cs typeface="IBM Plex Sans SemiBold"/>
                <a:sym typeface="IBM Plex Sans SemiBold"/>
              </a:rPr>
              <a:t>Account Executive</a:t>
            </a:r>
            <a:endParaRPr b="0" i="0" sz="1000" u="none" cap="none" strike="noStrike">
              <a:solidFill>
                <a:srgbClr val="000000"/>
              </a:solidFill>
              <a:latin typeface="IBM Plex Sans SemiBold"/>
              <a:ea typeface="IBM Plex Sans SemiBold"/>
              <a:cs typeface="IBM Plex Sans SemiBold"/>
              <a:sym typeface="IBM Plex Sans SemiBold"/>
            </a:endParaRPr>
          </a:p>
        </p:txBody>
      </p:sp>
      <p:pic>
        <p:nvPicPr>
          <p:cNvPr id="2514" name="Google Shape;2514;p328"/>
          <p:cNvPicPr preferRelativeResize="0"/>
          <p:nvPr/>
        </p:nvPicPr>
        <p:blipFill rotWithShape="1">
          <a:blip r:embed="rId3">
            <a:alphaModFix/>
          </a:blip>
          <a:srcRect b="0" l="0" r="0" t="0"/>
          <a:stretch/>
        </p:blipFill>
        <p:spPr>
          <a:xfrm>
            <a:off x="496400" y="1304475"/>
            <a:ext cx="640200" cy="640200"/>
          </a:xfrm>
          <a:prstGeom prst="ellipse">
            <a:avLst/>
          </a:prstGeom>
          <a:noFill/>
          <a:ln>
            <a:noFill/>
          </a:ln>
        </p:spPr>
      </p:pic>
      <p:sp>
        <p:nvSpPr>
          <p:cNvPr id="2515" name="Google Shape;2515;p328"/>
          <p:cNvSpPr txBox="1"/>
          <p:nvPr/>
        </p:nvSpPr>
        <p:spPr>
          <a:xfrm>
            <a:off x="1271900" y="1605825"/>
            <a:ext cx="2424900" cy="34620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Joshua Green</a:t>
            </a:r>
            <a:endParaRPr b="0" i="0" sz="1200" u="none" cap="none" strike="noStrike">
              <a:solidFill>
                <a:srgbClr val="000000"/>
              </a:solidFill>
              <a:latin typeface="IBM Plex Sans"/>
              <a:ea typeface="IBM Plex Sans"/>
              <a:cs typeface="IBM Plex Sans"/>
              <a:sym typeface="IBM Plex Sans"/>
            </a:endParaRPr>
          </a:p>
        </p:txBody>
      </p:sp>
      <p:sp>
        <p:nvSpPr>
          <p:cNvPr id="2516" name="Google Shape;2516;p328"/>
          <p:cNvSpPr txBox="1"/>
          <p:nvPr/>
        </p:nvSpPr>
        <p:spPr>
          <a:xfrm>
            <a:off x="1271900" y="2109006"/>
            <a:ext cx="24249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IBM Plex Sans SemiBold"/>
                <a:ea typeface="IBM Plex Sans SemiBold"/>
                <a:cs typeface="IBM Plex Sans SemiBold"/>
                <a:sym typeface="IBM Plex Sans SemiBold"/>
              </a:rPr>
              <a:t>Customer Success Manager</a:t>
            </a:r>
            <a:endParaRPr b="0" i="0" sz="1000" u="none" cap="none" strike="noStrike">
              <a:solidFill>
                <a:srgbClr val="000000"/>
              </a:solidFill>
              <a:latin typeface="IBM Plex Sans SemiBold"/>
              <a:ea typeface="IBM Plex Sans SemiBold"/>
              <a:cs typeface="IBM Plex Sans SemiBold"/>
              <a:sym typeface="IBM Plex Sans SemiBold"/>
            </a:endParaRPr>
          </a:p>
        </p:txBody>
      </p:sp>
      <p:pic>
        <p:nvPicPr>
          <p:cNvPr id="2517" name="Google Shape;2517;p328"/>
          <p:cNvPicPr preferRelativeResize="0"/>
          <p:nvPr/>
        </p:nvPicPr>
        <p:blipFill rotWithShape="1">
          <a:blip r:embed="rId4">
            <a:alphaModFix/>
          </a:blip>
          <a:srcRect b="0" l="0" r="0" t="0"/>
          <a:stretch/>
        </p:blipFill>
        <p:spPr>
          <a:xfrm>
            <a:off x="496400" y="2020056"/>
            <a:ext cx="640200" cy="640200"/>
          </a:xfrm>
          <a:prstGeom prst="ellipse">
            <a:avLst/>
          </a:prstGeom>
          <a:noFill/>
          <a:ln>
            <a:noFill/>
          </a:ln>
        </p:spPr>
      </p:pic>
      <p:sp>
        <p:nvSpPr>
          <p:cNvPr id="2518" name="Google Shape;2518;p328"/>
          <p:cNvSpPr txBox="1"/>
          <p:nvPr/>
        </p:nvSpPr>
        <p:spPr>
          <a:xfrm>
            <a:off x="1271900" y="2321406"/>
            <a:ext cx="2424900" cy="34620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Peter Eshkeri</a:t>
            </a:r>
            <a:endParaRPr b="0" i="0" sz="1200" u="none" cap="none" strike="noStrike">
              <a:solidFill>
                <a:srgbClr val="000000"/>
              </a:solidFill>
              <a:latin typeface="IBM Plex Sans"/>
              <a:ea typeface="IBM Plex Sans"/>
              <a:cs typeface="IBM Plex Sans"/>
              <a:sym typeface="IBM Plex Sans"/>
            </a:endParaRPr>
          </a:p>
        </p:txBody>
      </p:sp>
      <p:sp>
        <p:nvSpPr>
          <p:cNvPr id="2519" name="Google Shape;2519;p328"/>
          <p:cNvSpPr txBox="1"/>
          <p:nvPr/>
        </p:nvSpPr>
        <p:spPr>
          <a:xfrm>
            <a:off x="1271900" y="2824588"/>
            <a:ext cx="24249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IBM Plex Sans SemiBold"/>
                <a:ea typeface="IBM Plex Sans SemiBold"/>
                <a:cs typeface="IBM Plex Sans SemiBold"/>
                <a:sym typeface="IBM Plex Sans SemiBold"/>
              </a:rPr>
              <a:t>Solution Consultant</a:t>
            </a:r>
            <a:endParaRPr b="0" i="0" sz="1000" u="none" cap="none" strike="noStrike">
              <a:solidFill>
                <a:srgbClr val="000000"/>
              </a:solidFill>
              <a:latin typeface="IBM Plex Sans SemiBold"/>
              <a:ea typeface="IBM Plex Sans SemiBold"/>
              <a:cs typeface="IBM Plex Sans SemiBold"/>
              <a:sym typeface="IBM Plex Sans SemiBold"/>
            </a:endParaRPr>
          </a:p>
        </p:txBody>
      </p:sp>
      <p:pic>
        <p:nvPicPr>
          <p:cNvPr id="2520" name="Google Shape;2520;p328"/>
          <p:cNvPicPr preferRelativeResize="0"/>
          <p:nvPr/>
        </p:nvPicPr>
        <p:blipFill rotWithShape="1">
          <a:blip r:embed="rId5">
            <a:alphaModFix/>
          </a:blip>
          <a:srcRect b="0" l="0" r="0" t="0"/>
          <a:stretch/>
        </p:blipFill>
        <p:spPr>
          <a:xfrm>
            <a:off x="496400" y="2735638"/>
            <a:ext cx="640200" cy="640200"/>
          </a:xfrm>
          <a:prstGeom prst="ellipse">
            <a:avLst/>
          </a:prstGeom>
          <a:noFill/>
          <a:ln>
            <a:noFill/>
          </a:ln>
        </p:spPr>
      </p:pic>
      <p:sp>
        <p:nvSpPr>
          <p:cNvPr id="2521" name="Google Shape;2521;p328"/>
          <p:cNvSpPr txBox="1"/>
          <p:nvPr/>
        </p:nvSpPr>
        <p:spPr>
          <a:xfrm>
            <a:off x="1271900" y="3036988"/>
            <a:ext cx="2424900" cy="34620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Laura Daly</a:t>
            </a:r>
            <a:endParaRPr b="0" i="0" sz="1200" u="none" cap="none" strike="noStrike">
              <a:solidFill>
                <a:srgbClr val="000000"/>
              </a:solidFill>
              <a:latin typeface="IBM Plex Sans"/>
              <a:ea typeface="IBM Plex Sans"/>
              <a:cs typeface="IBM Plex Sans"/>
              <a:sym typeface="IBM Plex Sans"/>
            </a:endParaRPr>
          </a:p>
        </p:txBody>
      </p:sp>
      <p:sp>
        <p:nvSpPr>
          <p:cNvPr id="2522" name="Google Shape;2522;p328"/>
          <p:cNvSpPr txBox="1"/>
          <p:nvPr/>
        </p:nvSpPr>
        <p:spPr>
          <a:xfrm>
            <a:off x="1271900" y="3540169"/>
            <a:ext cx="24249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IBM Plex Sans SemiBold"/>
                <a:ea typeface="IBM Plex Sans SemiBold"/>
                <a:cs typeface="IBM Plex Sans SemiBold"/>
                <a:sym typeface="IBM Plex Sans SemiBold"/>
              </a:rPr>
              <a:t>Workflow Specialist</a:t>
            </a:r>
            <a:endParaRPr b="0" i="0" sz="1000" u="none" cap="none" strike="noStrike">
              <a:solidFill>
                <a:srgbClr val="000000"/>
              </a:solidFill>
              <a:latin typeface="IBM Plex Sans SemiBold"/>
              <a:ea typeface="IBM Plex Sans SemiBold"/>
              <a:cs typeface="IBM Plex Sans SemiBold"/>
              <a:sym typeface="IBM Plex Sans SemiBold"/>
            </a:endParaRPr>
          </a:p>
        </p:txBody>
      </p:sp>
      <p:pic>
        <p:nvPicPr>
          <p:cNvPr id="2523" name="Google Shape;2523;p328"/>
          <p:cNvPicPr preferRelativeResize="0"/>
          <p:nvPr/>
        </p:nvPicPr>
        <p:blipFill rotWithShape="1">
          <a:blip r:embed="rId6">
            <a:alphaModFix/>
          </a:blip>
          <a:srcRect b="238" l="0" r="0" t="237"/>
          <a:stretch/>
        </p:blipFill>
        <p:spPr>
          <a:xfrm>
            <a:off x="496400" y="3451219"/>
            <a:ext cx="640200" cy="640200"/>
          </a:xfrm>
          <a:prstGeom prst="ellipse">
            <a:avLst/>
          </a:prstGeom>
          <a:noFill/>
          <a:ln>
            <a:noFill/>
          </a:ln>
        </p:spPr>
      </p:pic>
      <p:sp>
        <p:nvSpPr>
          <p:cNvPr id="2524" name="Google Shape;2524;p328"/>
          <p:cNvSpPr txBox="1"/>
          <p:nvPr/>
        </p:nvSpPr>
        <p:spPr>
          <a:xfrm>
            <a:off x="1271900" y="3752569"/>
            <a:ext cx="2424900" cy="34620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Graham Robson</a:t>
            </a:r>
            <a:endParaRPr b="0" i="0" sz="1200" u="none" cap="none" strike="noStrike">
              <a:solidFill>
                <a:srgbClr val="000000"/>
              </a:solidFill>
              <a:latin typeface="IBM Plex Sans"/>
              <a:ea typeface="IBM Plex Sans"/>
              <a:cs typeface="IBM Plex Sans"/>
              <a:sym typeface="IBM Plex Sans"/>
            </a:endParaRPr>
          </a:p>
        </p:txBody>
      </p:sp>
      <p:sp>
        <p:nvSpPr>
          <p:cNvPr id="2525" name="Google Shape;2525;p328"/>
          <p:cNvSpPr txBox="1"/>
          <p:nvPr/>
        </p:nvSpPr>
        <p:spPr>
          <a:xfrm>
            <a:off x="5223400" y="1393425"/>
            <a:ext cx="24249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IBM Plex Sans SemiBold"/>
                <a:ea typeface="IBM Plex Sans SemiBold"/>
                <a:cs typeface="IBM Plex Sans SemiBold"/>
                <a:sym typeface="IBM Plex Sans SemiBold"/>
              </a:rPr>
              <a:t>CX Strategist</a:t>
            </a:r>
            <a:endParaRPr b="0" i="0" sz="1000" u="none" cap="none" strike="noStrike">
              <a:solidFill>
                <a:srgbClr val="000000"/>
              </a:solidFill>
              <a:latin typeface="IBM Plex Sans SemiBold"/>
              <a:ea typeface="IBM Plex Sans SemiBold"/>
              <a:cs typeface="IBM Plex Sans SemiBold"/>
              <a:sym typeface="IBM Plex Sans SemiBold"/>
            </a:endParaRPr>
          </a:p>
        </p:txBody>
      </p:sp>
      <p:pic>
        <p:nvPicPr>
          <p:cNvPr id="2526" name="Google Shape;2526;p328"/>
          <p:cNvPicPr preferRelativeResize="0"/>
          <p:nvPr/>
        </p:nvPicPr>
        <p:blipFill rotWithShape="1">
          <a:blip r:embed="rId7">
            <a:alphaModFix/>
          </a:blip>
          <a:srcRect b="0" l="0" r="0" t="0"/>
          <a:stretch/>
        </p:blipFill>
        <p:spPr>
          <a:xfrm>
            <a:off x="4447900" y="1304475"/>
            <a:ext cx="640200" cy="640200"/>
          </a:xfrm>
          <a:prstGeom prst="ellipse">
            <a:avLst/>
          </a:prstGeom>
          <a:noFill/>
          <a:ln>
            <a:noFill/>
          </a:ln>
        </p:spPr>
      </p:pic>
      <p:sp>
        <p:nvSpPr>
          <p:cNvPr id="2527" name="Google Shape;2527;p328"/>
          <p:cNvSpPr txBox="1"/>
          <p:nvPr/>
        </p:nvSpPr>
        <p:spPr>
          <a:xfrm>
            <a:off x="5223400" y="1605825"/>
            <a:ext cx="2424900" cy="34620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Emily Freeland</a:t>
            </a:r>
            <a:endParaRPr b="0" i="0" sz="1200" u="none" cap="none" strike="noStrike">
              <a:solidFill>
                <a:srgbClr val="000000"/>
              </a:solidFill>
              <a:latin typeface="IBM Plex Sans"/>
              <a:ea typeface="IBM Plex Sans"/>
              <a:cs typeface="IBM Plex Sans"/>
              <a:sym typeface="IBM Plex Sans"/>
            </a:endParaRPr>
          </a:p>
        </p:txBody>
      </p:sp>
      <p:sp>
        <p:nvSpPr>
          <p:cNvPr id="2528" name="Google Shape;2528;p328"/>
          <p:cNvSpPr txBox="1"/>
          <p:nvPr/>
        </p:nvSpPr>
        <p:spPr>
          <a:xfrm>
            <a:off x="5262500" y="2109006"/>
            <a:ext cx="24249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IBM Plex Sans SemiBold"/>
                <a:ea typeface="IBM Plex Sans SemiBold"/>
                <a:cs typeface="IBM Plex Sans SemiBold"/>
                <a:sym typeface="IBM Plex Sans SemiBold"/>
              </a:rPr>
              <a:t>Transformation Solution Consultant</a:t>
            </a:r>
            <a:endParaRPr b="0" i="0" sz="1000" u="none" cap="none" strike="noStrike">
              <a:solidFill>
                <a:srgbClr val="000000"/>
              </a:solidFill>
              <a:latin typeface="IBM Plex Sans SemiBold"/>
              <a:ea typeface="IBM Plex Sans SemiBold"/>
              <a:cs typeface="IBM Plex Sans SemiBold"/>
              <a:sym typeface="IBM Plex Sans SemiBold"/>
            </a:endParaRPr>
          </a:p>
        </p:txBody>
      </p:sp>
      <p:pic>
        <p:nvPicPr>
          <p:cNvPr id="2529" name="Google Shape;2529;p328"/>
          <p:cNvPicPr preferRelativeResize="0"/>
          <p:nvPr/>
        </p:nvPicPr>
        <p:blipFill rotWithShape="1">
          <a:blip r:embed="rId8">
            <a:alphaModFix/>
          </a:blip>
          <a:srcRect b="0" l="0" r="0" t="0"/>
          <a:stretch/>
        </p:blipFill>
        <p:spPr>
          <a:xfrm>
            <a:off x="4487000" y="2020056"/>
            <a:ext cx="640200" cy="640200"/>
          </a:xfrm>
          <a:prstGeom prst="ellipse">
            <a:avLst/>
          </a:prstGeom>
          <a:noFill/>
          <a:ln>
            <a:noFill/>
          </a:ln>
        </p:spPr>
      </p:pic>
      <p:sp>
        <p:nvSpPr>
          <p:cNvPr id="2530" name="Google Shape;2530;p328"/>
          <p:cNvSpPr txBox="1"/>
          <p:nvPr/>
        </p:nvSpPr>
        <p:spPr>
          <a:xfrm>
            <a:off x="5262500" y="2321406"/>
            <a:ext cx="2424900" cy="34620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Christopher Davey</a:t>
            </a:r>
            <a:endParaRPr b="0" i="0" sz="1200" u="none" cap="none" strike="noStrike">
              <a:solidFill>
                <a:srgbClr val="000000"/>
              </a:solidFill>
              <a:latin typeface="IBM Plex Sans"/>
              <a:ea typeface="IBM Plex Sans"/>
              <a:cs typeface="IBM Plex Sans"/>
              <a:sym typeface="IBM Plex Sans"/>
            </a:endParaRPr>
          </a:p>
        </p:txBody>
      </p:sp>
      <p:sp>
        <p:nvSpPr>
          <p:cNvPr id="2531" name="Google Shape;2531;p328"/>
          <p:cNvSpPr txBox="1"/>
          <p:nvPr/>
        </p:nvSpPr>
        <p:spPr>
          <a:xfrm>
            <a:off x="5262500" y="2824588"/>
            <a:ext cx="24249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IBM Plex Sans SemiBold"/>
                <a:ea typeface="IBM Plex Sans SemiBold"/>
                <a:cs typeface="IBM Plex Sans SemiBold"/>
                <a:sym typeface="IBM Plex Sans SemiBold"/>
              </a:rPr>
              <a:t>Transformation Engagement Lead</a:t>
            </a:r>
            <a:endParaRPr b="0" i="0" sz="1000" u="none" cap="none" strike="noStrike">
              <a:solidFill>
                <a:srgbClr val="000000"/>
              </a:solidFill>
              <a:latin typeface="IBM Plex Sans SemiBold"/>
              <a:ea typeface="IBM Plex Sans SemiBold"/>
              <a:cs typeface="IBM Plex Sans SemiBold"/>
              <a:sym typeface="IBM Plex Sans SemiBold"/>
            </a:endParaRPr>
          </a:p>
        </p:txBody>
      </p:sp>
      <p:pic>
        <p:nvPicPr>
          <p:cNvPr id="2532" name="Google Shape;2532;p328"/>
          <p:cNvPicPr preferRelativeResize="0"/>
          <p:nvPr/>
        </p:nvPicPr>
        <p:blipFill rotWithShape="1">
          <a:blip r:embed="rId9">
            <a:alphaModFix/>
          </a:blip>
          <a:srcRect b="0" l="0" r="0" t="0"/>
          <a:stretch/>
        </p:blipFill>
        <p:spPr>
          <a:xfrm>
            <a:off x="4487000" y="2735638"/>
            <a:ext cx="640200" cy="640200"/>
          </a:xfrm>
          <a:prstGeom prst="ellipse">
            <a:avLst/>
          </a:prstGeom>
          <a:noFill/>
          <a:ln>
            <a:noFill/>
          </a:ln>
        </p:spPr>
      </p:pic>
      <p:sp>
        <p:nvSpPr>
          <p:cNvPr id="2533" name="Google Shape;2533;p328"/>
          <p:cNvSpPr txBox="1"/>
          <p:nvPr/>
        </p:nvSpPr>
        <p:spPr>
          <a:xfrm>
            <a:off x="5262500" y="3036988"/>
            <a:ext cx="2424900" cy="34620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Sergiu Birca</a:t>
            </a:r>
            <a:endParaRPr b="0" i="0" sz="1200" u="none" cap="none" strike="noStrike">
              <a:solidFill>
                <a:srgbClr val="000000"/>
              </a:solidFill>
              <a:latin typeface="IBM Plex Sans"/>
              <a:ea typeface="IBM Plex Sans"/>
              <a:cs typeface="IBM Plex Sans"/>
              <a:sym typeface="IBM Plex Sans"/>
            </a:endParaRPr>
          </a:p>
        </p:txBody>
      </p:sp>
      <p:sp>
        <p:nvSpPr>
          <p:cNvPr id="2534" name="Google Shape;2534;p328"/>
          <p:cNvSpPr txBox="1"/>
          <p:nvPr/>
        </p:nvSpPr>
        <p:spPr>
          <a:xfrm>
            <a:off x="5299600" y="3540169"/>
            <a:ext cx="24249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IBM Plex Sans SemiBold"/>
                <a:ea typeface="IBM Plex Sans SemiBold"/>
                <a:cs typeface="IBM Plex Sans SemiBold"/>
                <a:sym typeface="IBM Plex Sans SemiBold"/>
              </a:rPr>
              <a:t>Transformation Technical Architect</a:t>
            </a:r>
            <a:endParaRPr b="0" i="0" sz="1000" u="none" cap="none" strike="noStrike">
              <a:solidFill>
                <a:srgbClr val="000000"/>
              </a:solidFill>
              <a:latin typeface="IBM Plex Sans SemiBold"/>
              <a:ea typeface="IBM Plex Sans SemiBold"/>
              <a:cs typeface="IBM Plex Sans SemiBold"/>
              <a:sym typeface="IBM Plex Sans SemiBold"/>
            </a:endParaRPr>
          </a:p>
        </p:txBody>
      </p:sp>
      <p:pic>
        <p:nvPicPr>
          <p:cNvPr id="2535" name="Google Shape;2535;p328"/>
          <p:cNvPicPr preferRelativeResize="0"/>
          <p:nvPr/>
        </p:nvPicPr>
        <p:blipFill rotWithShape="1">
          <a:blip r:embed="rId10">
            <a:alphaModFix/>
          </a:blip>
          <a:srcRect b="0" l="0" r="0" t="0"/>
          <a:stretch/>
        </p:blipFill>
        <p:spPr>
          <a:xfrm>
            <a:off x="4524100" y="3451219"/>
            <a:ext cx="640200" cy="640200"/>
          </a:xfrm>
          <a:prstGeom prst="ellipse">
            <a:avLst/>
          </a:prstGeom>
          <a:noFill/>
          <a:ln>
            <a:noFill/>
          </a:ln>
        </p:spPr>
      </p:pic>
      <p:sp>
        <p:nvSpPr>
          <p:cNvPr id="2536" name="Google Shape;2536;p328"/>
          <p:cNvSpPr txBox="1"/>
          <p:nvPr/>
        </p:nvSpPr>
        <p:spPr>
          <a:xfrm>
            <a:off x="5299600" y="3752569"/>
            <a:ext cx="2424900" cy="34620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Pawel Wolak</a:t>
            </a:r>
            <a:endParaRPr b="0" i="0" sz="1200" u="none" cap="none" strike="noStrike">
              <a:solidFill>
                <a:srgbClr val="000000"/>
              </a:solidFill>
              <a:latin typeface="IBM Plex Sans"/>
              <a:ea typeface="IBM Plex Sans"/>
              <a:cs typeface="IBM Plex Sans"/>
              <a:sym typeface="IBM Plex Sans"/>
            </a:endParaRPr>
          </a:p>
        </p:txBody>
      </p:sp>
      <p:sp>
        <p:nvSpPr>
          <p:cNvPr id="2537" name="Google Shape;2537;p328"/>
          <p:cNvSpPr txBox="1"/>
          <p:nvPr/>
        </p:nvSpPr>
        <p:spPr>
          <a:xfrm>
            <a:off x="5299600" y="4255750"/>
            <a:ext cx="24249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IBM Plex Sans SemiBold"/>
                <a:ea typeface="IBM Plex Sans SemiBold"/>
                <a:cs typeface="IBM Plex Sans SemiBold"/>
                <a:sym typeface="IBM Plex Sans SemiBold"/>
              </a:rPr>
              <a:t>Transformation Program Manager</a:t>
            </a:r>
            <a:endParaRPr b="0" i="0" sz="1000" u="none" cap="none" strike="noStrike">
              <a:solidFill>
                <a:srgbClr val="000000"/>
              </a:solidFill>
              <a:latin typeface="IBM Plex Sans SemiBold"/>
              <a:ea typeface="IBM Plex Sans SemiBold"/>
              <a:cs typeface="IBM Plex Sans SemiBold"/>
              <a:sym typeface="IBM Plex Sans SemiBold"/>
            </a:endParaRPr>
          </a:p>
        </p:txBody>
      </p:sp>
      <p:pic>
        <p:nvPicPr>
          <p:cNvPr id="2538" name="Google Shape;2538;p328"/>
          <p:cNvPicPr preferRelativeResize="0"/>
          <p:nvPr/>
        </p:nvPicPr>
        <p:blipFill rotWithShape="1">
          <a:blip r:embed="rId11">
            <a:alphaModFix/>
          </a:blip>
          <a:srcRect b="0" l="0" r="0" t="0"/>
          <a:stretch/>
        </p:blipFill>
        <p:spPr>
          <a:xfrm>
            <a:off x="4524100" y="4166800"/>
            <a:ext cx="640200" cy="640200"/>
          </a:xfrm>
          <a:prstGeom prst="ellipse">
            <a:avLst/>
          </a:prstGeom>
          <a:noFill/>
          <a:ln>
            <a:noFill/>
          </a:ln>
        </p:spPr>
      </p:pic>
      <p:sp>
        <p:nvSpPr>
          <p:cNvPr id="2539" name="Google Shape;2539;p328"/>
          <p:cNvSpPr txBox="1"/>
          <p:nvPr/>
        </p:nvSpPr>
        <p:spPr>
          <a:xfrm>
            <a:off x="5299600" y="4468150"/>
            <a:ext cx="2424900" cy="34620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Charlotte Weaver</a:t>
            </a:r>
            <a:endParaRPr b="0" i="0" sz="1200" u="none" cap="none" strike="noStrike">
              <a:solidFill>
                <a:srgbClr val="000000"/>
              </a:solidFill>
              <a:latin typeface="IBM Plex Sans"/>
              <a:ea typeface="IBM Plex Sans"/>
              <a:cs typeface="IBM Plex Sans"/>
              <a:sym typeface="IBM Plex Sans"/>
            </a:endParaRPr>
          </a:p>
        </p:txBody>
      </p:sp>
      <p:pic>
        <p:nvPicPr>
          <p:cNvPr id="2540" name="Google Shape;2540;p328"/>
          <p:cNvPicPr preferRelativeResize="0"/>
          <p:nvPr/>
        </p:nvPicPr>
        <p:blipFill rotWithShape="1">
          <a:blip r:embed="rId12">
            <a:alphaModFix/>
          </a:blip>
          <a:srcRect b="27076" l="0" r="0" t="24469"/>
          <a:stretch/>
        </p:blipFill>
        <p:spPr>
          <a:xfrm>
            <a:off x="8311786" y="48300"/>
            <a:ext cx="692700" cy="335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8" name="Shape 2068"/>
        <p:cNvGrpSpPr/>
        <p:nvPr/>
      </p:nvGrpSpPr>
      <p:grpSpPr>
        <a:xfrm>
          <a:off x="0" y="0"/>
          <a:ext cx="0" cy="0"/>
          <a:chOff x="0" y="0"/>
          <a:chExt cx="0" cy="0"/>
        </a:xfrm>
      </p:grpSpPr>
      <p:sp>
        <p:nvSpPr>
          <p:cNvPr id="2069" name="Google Shape;2069;p311"/>
          <p:cNvSpPr txBox="1"/>
          <p:nvPr>
            <p:ph type="title"/>
          </p:nvPr>
        </p:nvSpPr>
        <p:spPr>
          <a:xfrm>
            <a:off x="571500" y="767100"/>
            <a:ext cx="8008800" cy="5232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2100"/>
              <a:buNone/>
            </a:pPr>
            <a:r>
              <a:rPr lang="en" sz="1700">
                <a:solidFill>
                  <a:srgbClr val="1C1600"/>
                </a:solidFill>
              </a:rPr>
              <a:t>Complex processes with a lack of automation across multisystem are leading to work force inefficiency, inhibit agility and reduce customer satisfaction.</a:t>
            </a:r>
            <a:endParaRPr sz="1700"/>
          </a:p>
        </p:txBody>
      </p:sp>
      <p:sp>
        <p:nvSpPr>
          <p:cNvPr id="2070" name="Google Shape;2070;p311"/>
          <p:cNvSpPr/>
          <p:nvPr/>
        </p:nvSpPr>
        <p:spPr>
          <a:xfrm>
            <a:off x="3658172" y="184900"/>
            <a:ext cx="1827600" cy="2634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chemeClr val="dk1"/>
                </a:solidFill>
                <a:latin typeface="IBM Plex Sans"/>
                <a:ea typeface="IBM Plex Sans"/>
                <a:cs typeface="IBM Plex Sans"/>
                <a:sym typeface="IBM Plex Sans"/>
              </a:rPr>
              <a:t>BUSINESS CHALLENGES</a:t>
            </a:r>
            <a:endParaRPr b="0" i="0" sz="1000" u="none" cap="none" strike="noStrike">
              <a:solidFill>
                <a:schemeClr val="dk1"/>
              </a:solidFill>
              <a:latin typeface="IBM Plex Sans"/>
              <a:ea typeface="IBM Plex Sans"/>
              <a:cs typeface="IBM Plex Sans"/>
              <a:sym typeface="IBM Plex Sans"/>
            </a:endParaRPr>
          </a:p>
        </p:txBody>
      </p:sp>
      <p:sp>
        <p:nvSpPr>
          <p:cNvPr id="2071" name="Google Shape;2071;p311"/>
          <p:cNvSpPr txBox="1"/>
          <p:nvPr>
            <p:ph type="title"/>
          </p:nvPr>
        </p:nvSpPr>
        <p:spPr>
          <a:xfrm>
            <a:off x="3872993" y="3048145"/>
            <a:ext cx="1588500" cy="172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rPr lang="en" sz="900">
                <a:latin typeface="IBM Plex Sans"/>
                <a:ea typeface="IBM Plex Sans"/>
                <a:cs typeface="IBM Plex Sans"/>
                <a:sym typeface="IBM Plex Sans"/>
              </a:rPr>
              <a:t>Fully manual workflow with agents spending more time on process with less focus on Customer.</a:t>
            </a:r>
            <a:br>
              <a:rPr lang="en" sz="900">
                <a:latin typeface="IBM Plex Sans"/>
                <a:ea typeface="IBM Plex Sans"/>
                <a:cs typeface="IBM Plex Sans"/>
                <a:sym typeface="IBM Plex Sans"/>
              </a:rPr>
            </a:br>
            <a:r>
              <a:rPr lang="en" sz="900">
                <a:latin typeface="IBM Plex Sans"/>
                <a:ea typeface="IBM Plex Sans"/>
                <a:cs typeface="IBM Plex Sans"/>
                <a:sym typeface="IBM Plex Sans"/>
              </a:rPr>
              <a:t>Lack of automation means longer lead times and agent training, quality focus is regulatory and does not give space for excellent CX.</a:t>
            </a:r>
            <a:endParaRPr sz="900">
              <a:latin typeface="IBM Plex Sans"/>
              <a:ea typeface="IBM Plex Sans"/>
              <a:cs typeface="IBM Plex Sans"/>
              <a:sym typeface="IBM Plex Sans"/>
            </a:endParaRPr>
          </a:p>
        </p:txBody>
      </p:sp>
      <p:sp>
        <p:nvSpPr>
          <p:cNvPr id="2072" name="Google Shape;2072;p311"/>
          <p:cNvSpPr/>
          <p:nvPr/>
        </p:nvSpPr>
        <p:spPr>
          <a:xfrm>
            <a:off x="4293874" y="1676398"/>
            <a:ext cx="789000" cy="831300"/>
          </a:xfrm>
          <a:prstGeom prst="ellipse">
            <a:avLst/>
          </a:prstGeom>
          <a:solidFill>
            <a:schemeClr val="accent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73" name="Google Shape;2073;p311"/>
          <p:cNvGrpSpPr/>
          <p:nvPr/>
        </p:nvGrpSpPr>
        <p:grpSpPr>
          <a:xfrm>
            <a:off x="4538776" y="1941934"/>
            <a:ext cx="298355" cy="299691"/>
            <a:chOff x="1191900" y="238750"/>
            <a:chExt cx="5234300" cy="4953575"/>
          </a:xfrm>
        </p:grpSpPr>
        <p:sp>
          <p:nvSpPr>
            <p:cNvPr id="2074" name="Google Shape;2074;p311"/>
            <p:cNvSpPr/>
            <p:nvPr/>
          </p:nvSpPr>
          <p:spPr>
            <a:xfrm>
              <a:off x="2313525" y="238750"/>
              <a:ext cx="280100" cy="934725"/>
            </a:xfrm>
            <a:custGeom>
              <a:rect b="b" l="l" r="r" t="t"/>
              <a:pathLst>
                <a:path extrusionOk="0" h="37389" w="11204">
                  <a:moveTo>
                    <a:pt x="5589" y="1"/>
                  </a:moveTo>
                  <a:lnTo>
                    <a:pt x="5028" y="26"/>
                  </a:lnTo>
                  <a:lnTo>
                    <a:pt x="3931" y="256"/>
                  </a:lnTo>
                  <a:lnTo>
                    <a:pt x="2910" y="664"/>
                  </a:lnTo>
                  <a:lnTo>
                    <a:pt x="2016" y="1277"/>
                  </a:lnTo>
                  <a:lnTo>
                    <a:pt x="1276" y="2042"/>
                  </a:lnTo>
                  <a:lnTo>
                    <a:pt x="664" y="2935"/>
                  </a:lnTo>
                  <a:lnTo>
                    <a:pt x="230" y="3931"/>
                  </a:lnTo>
                  <a:lnTo>
                    <a:pt x="0" y="5028"/>
                  </a:lnTo>
                  <a:lnTo>
                    <a:pt x="0" y="5615"/>
                  </a:lnTo>
                  <a:lnTo>
                    <a:pt x="0" y="31774"/>
                  </a:lnTo>
                  <a:lnTo>
                    <a:pt x="0" y="32361"/>
                  </a:lnTo>
                  <a:lnTo>
                    <a:pt x="230" y="33458"/>
                  </a:lnTo>
                  <a:lnTo>
                    <a:pt x="664" y="34453"/>
                  </a:lnTo>
                  <a:lnTo>
                    <a:pt x="1276" y="35347"/>
                  </a:lnTo>
                  <a:lnTo>
                    <a:pt x="2016" y="36112"/>
                  </a:lnTo>
                  <a:lnTo>
                    <a:pt x="2910" y="36725"/>
                  </a:lnTo>
                  <a:lnTo>
                    <a:pt x="3931" y="37133"/>
                  </a:lnTo>
                  <a:lnTo>
                    <a:pt x="5028" y="37363"/>
                  </a:lnTo>
                  <a:lnTo>
                    <a:pt x="5589" y="37388"/>
                  </a:lnTo>
                  <a:lnTo>
                    <a:pt x="6176" y="37363"/>
                  </a:lnTo>
                  <a:lnTo>
                    <a:pt x="7274" y="37133"/>
                  </a:lnTo>
                  <a:lnTo>
                    <a:pt x="8269" y="36725"/>
                  </a:lnTo>
                  <a:lnTo>
                    <a:pt x="9162" y="36112"/>
                  </a:lnTo>
                  <a:lnTo>
                    <a:pt x="9928" y="35347"/>
                  </a:lnTo>
                  <a:lnTo>
                    <a:pt x="10540" y="34453"/>
                  </a:lnTo>
                  <a:lnTo>
                    <a:pt x="10974" y="33458"/>
                  </a:lnTo>
                  <a:lnTo>
                    <a:pt x="11178" y="32361"/>
                  </a:lnTo>
                  <a:lnTo>
                    <a:pt x="11204" y="31774"/>
                  </a:lnTo>
                  <a:lnTo>
                    <a:pt x="11204" y="5615"/>
                  </a:lnTo>
                  <a:lnTo>
                    <a:pt x="11178" y="5028"/>
                  </a:lnTo>
                  <a:lnTo>
                    <a:pt x="10974" y="3931"/>
                  </a:lnTo>
                  <a:lnTo>
                    <a:pt x="10540" y="2935"/>
                  </a:lnTo>
                  <a:lnTo>
                    <a:pt x="9928" y="2042"/>
                  </a:lnTo>
                  <a:lnTo>
                    <a:pt x="9162" y="1277"/>
                  </a:lnTo>
                  <a:lnTo>
                    <a:pt x="8269" y="664"/>
                  </a:lnTo>
                  <a:lnTo>
                    <a:pt x="7274" y="256"/>
                  </a:lnTo>
                  <a:lnTo>
                    <a:pt x="6176" y="26"/>
                  </a:lnTo>
                  <a:lnTo>
                    <a:pt x="5589" y="1"/>
                  </a:lnTo>
                  <a:close/>
                </a:path>
              </a:pathLst>
            </a:custGeom>
            <a:solidFill>
              <a:srgbClr val="FFFF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5" name="Google Shape;2075;p311"/>
            <p:cNvSpPr/>
            <p:nvPr/>
          </p:nvSpPr>
          <p:spPr>
            <a:xfrm>
              <a:off x="1191900" y="518850"/>
              <a:ext cx="5234300" cy="1308575"/>
            </a:xfrm>
            <a:custGeom>
              <a:rect b="b" l="l" r="r" t="t"/>
              <a:pathLst>
                <a:path extrusionOk="0" h="52343" w="209372">
                  <a:moveTo>
                    <a:pt x="0" y="0"/>
                  </a:moveTo>
                  <a:lnTo>
                    <a:pt x="0" y="52343"/>
                  </a:lnTo>
                  <a:lnTo>
                    <a:pt x="209371" y="52343"/>
                  </a:lnTo>
                  <a:lnTo>
                    <a:pt x="209371" y="0"/>
                  </a:lnTo>
                  <a:lnTo>
                    <a:pt x="175710" y="0"/>
                  </a:lnTo>
                  <a:lnTo>
                    <a:pt x="175710" y="22433"/>
                  </a:lnTo>
                  <a:lnTo>
                    <a:pt x="175608" y="22433"/>
                  </a:lnTo>
                  <a:lnTo>
                    <a:pt x="175506" y="23224"/>
                  </a:lnTo>
                  <a:lnTo>
                    <a:pt x="175199" y="24755"/>
                  </a:lnTo>
                  <a:lnTo>
                    <a:pt x="174740" y="26235"/>
                  </a:lnTo>
                  <a:lnTo>
                    <a:pt x="174153" y="27639"/>
                  </a:lnTo>
                  <a:lnTo>
                    <a:pt x="173464" y="28992"/>
                  </a:lnTo>
                  <a:lnTo>
                    <a:pt x="172647" y="30268"/>
                  </a:lnTo>
                  <a:lnTo>
                    <a:pt x="171728" y="31467"/>
                  </a:lnTo>
                  <a:lnTo>
                    <a:pt x="170708" y="32564"/>
                  </a:lnTo>
                  <a:lnTo>
                    <a:pt x="169585" y="33585"/>
                  </a:lnTo>
                  <a:lnTo>
                    <a:pt x="168385" y="34478"/>
                  </a:lnTo>
                  <a:lnTo>
                    <a:pt x="167084" y="35270"/>
                  </a:lnTo>
                  <a:lnTo>
                    <a:pt x="165731" y="35959"/>
                  </a:lnTo>
                  <a:lnTo>
                    <a:pt x="164302" y="36520"/>
                  </a:lnTo>
                  <a:lnTo>
                    <a:pt x="162822" y="36954"/>
                  </a:lnTo>
                  <a:lnTo>
                    <a:pt x="161291" y="37235"/>
                  </a:lnTo>
                  <a:lnTo>
                    <a:pt x="159708" y="37388"/>
                  </a:lnTo>
                  <a:lnTo>
                    <a:pt x="158075" y="37388"/>
                  </a:lnTo>
                  <a:lnTo>
                    <a:pt x="156493" y="37235"/>
                  </a:lnTo>
                  <a:lnTo>
                    <a:pt x="154961" y="36954"/>
                  </a:lnTo>
                  <a:lnTo>
                    <a:pt x="153481" y="36520"/>
                  </a:lnTo>
                  <a:lnTo>
                    <a:pt x="152052" y="35959"/>
                  </a:lnTo>
                  <a:lnTo>
                    <a:pt x="150674" y="35270"/>
                  </a:lnTo>
                  <a:lnTo>
                    <a:pt x="149398" y="34478"/>
                  </a:lnTo>
                  <a:lnTo>
                    <a:pt x="148198" y="33585"/>
                  </a:lnTo>
                  <a:lnTo>
                    <a:pt x="147076" y="32564"/>
                  </a:lnTo>
                  <a:lnTo>
                    <a:pt x="146055" y="31467"/>
                  </a:lnTo>
                  <a:lnTo>
                    <a:pt x="145136" y="30268"/>
                  </a:lnTo>
                  <a:lnTo>
                    <a:pt x="144319" y="28992"/>
                  </a:lnTo>
                  <a:lnTo>
                    <a:pt x="143605" y="27639"/>
                  </a:lnTo>
                  <a:lnTo>
                    <a:pt x="143043" y="26235"/>
                  </a:lnTo>
                  <a:lnTo>
                    <a:pt x="142584" y="24755"/>
                  </a:lnTo>
                  <a:lnTo>
                    <a:pt x="142278" y="23224"/>
                  </a:lnTo>
                  <a:lnTo>
                    <a:pt x="142176" y="22433"/>
                  </a:lnTo>
                  <a:lnTo>
                    <a:pt x="142073" y="22433"/>
                  </a:lnTo>
                  <a:lnTo>
                    <a:pt x="142073" y="0"/>
                  </a:lnTo>
                  <a:lnTo>
                    <a:pt x="67298" y="0"/>
                  </a:lnTo>
                  <a:lnTo>
                    <a:pt x="67298" y="22433"/>
                  </a:lnTo>
                  <a:lnTo>
                    <a:pt x="67196" y="22433"/>
                  </a:lnTo>
                  <a:lnTo>
                    <a:pt x="67094" y="23224"/>
                  </a:lnTo>
                  <a:lnTo>
                    <a:pt x="66762" y="24755"/>
                  </a:lnTo>
                  <a:lnTo>
                    <a:pt x="66328" y="26235"/>
                  </a:lnTo>
                  <a:lnTo>
                    <a:pt x="65741" y="27639"/>
                  </a:lnTo>
                  <a:lnTo>
                    <a:pt x="65027" y="28992"/>
                  </a:lnTo>
                  <a:lnTo>
                    <a:pt x="64236" y="30268"/>
                  </a:lnTo>
                  <a:lnTo>
                    <a:pt x="63291" y="31467"/>
                  </a:lnTo>
                  <a:lnTo>
                    <a:pt x="62270" y="32564"/>
                  </a:lnTo>
                  <a:lnTo>
                    <a:pt x="61148" y="33585"/>
                  </a:lnTo>
                  <a:lnTo>
                    <a:pt x="59948" y="34478"/>
                  </a:lnTo>
                  <a:lnTo>
                    <a:pt x="58672" y="35270"/>
                  </a:lnTo>
                  <a:lnTo>
                    <a:pt x="57319" y="35959"/>
                  </a:lnTo>
                  <a:lnTo>
                    <a:pt x="55890" y="36520"/>
                  </a:lnTo>
                  <a:lnTo>
                    <a:pt x="54385" y="36954"/>
                  </a:lnTo>
                  <a:lnTo>
                    <a:pt x="52853" y="37235"/>
                  </a:lnTo>
                  <a:lnTo>
                    <a:pt x="51271" y="37388"/>
                  </a:lnTo>
                  <a:lnTo>
                    <a:pt x="49663" y="37388"/>
                  </a:lnTo>
                  <a:lnTo>
                    <a:pt x="48081" y="37235"/>
                  </a:lnTo>
                  <a:lnTo>
                    <a:pt x="46524" y="36954"/>
                  </a:lnTo>
                  <a:lnTo>
                    <a:pt x="45044" y="36520"/>
                  </a:lnTo>
                  <a:lnTo>
                    <a:pt x="43615" y="35959"/>
                  </a:lnTo>
                  <a:lnTo>
                    <a:pt x="42262" y="35270"/>
                  </a:lnTo>
                  <a:lnTo>
                    <a:pt x="40986" y="34478"/>
                  </a:lnTo>
                  <a:lnTo>
                    <a:pt x="39761" y="33585"/>
                  </a:lnTo>
                  <a:lnTo>
                    <a:pt x="38664" y="32564"/>
                  </a:lnTo>
                  <a:lnTo>
                    <a:pt x="37617" y="31467"/>
                  </a:lnTo>
                  <a:lnTo>
                    <a:pt x="36699" y="30268"/>
                  </a:lnTo>
                  <a:lnTo>
                    <a:pt x="35882" y="28992"/>
                  </a:lnTo>
                  <a:lnTo>
                    <a:pt x="35193" y="27639"/>
                  </a:lnTo>
                  <a:lnTo>
                    <a:pt x="34606" y="26235"/>
                  </a:lnTo>
                  <a:lnTo>
                    <a:pt x="34147" y="24755"/>
                  </a:lnTo>
                  <a:lnTo>
                    <a:pt x="33840" y="23224"/>
                  </a:lnTo>
                  <a:lnTo>
                    <a:pt x="33738" y="22433"/>
                  </a:lnTo>
                  <a:lnTo>
                    <a:pt x="33636" y="22433"/>
                  </a:lnTo>
                  <a:lnTo>
                    <a:pt x="33636" y="0"/>
                  </a:lnTo>
                  <a:close/>
                </a:path>
              </a:pathLst>
            </a:custGeom>
            <a:solidFill>
              <a:srgbClr val="FFFF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6" name="Google Shape;2076;p311"/>
            <p:cNvSpPr/>
            <p:nvPr/>
          </p:nvSpPr>
          <p:spPr>
            <a:xfrm>
              <a:off x="1191900" y="2108150"/>
              <a:ext cx="5234300" cy="3084175"/>
            </a:xfrm>
            <a:custGeom>
              <a:rect b="b" l="l" r="r" t="t"/>
              <a:pathLst>
                <a:path extrusionOk="0" h="123367" w="209372">
                  <a:moveTo>
                    <a:pt x="84116" y="26159"/>
                  </a:moveTo>
                  <a:lnTo>
                    <a:pt x="85086" y="26210"/>
                  </a:lnTo>
                  <a:lnTo>
                    <a:pt x="86898" y="26567"/>
                  </a:lnTo>
                  <a:lnTo>
                    <a:pt x="88582" y="27282"/>
                  </a:lnTo>
                  <a:lnTo>
                    <a:pt x="90062" y="28302"/>
                  </a:lnTo>
                  <a:lnTo>
                    <a:pt x="91338" y="29553"/>
                  </a:lnTo>
                  <a:lnTo>
                    <a:pt x="92334" y="31059"/>
                  </a:lnTo>
                  <a:lnTo>
                    <a:pt x="93048" y="32743"/>
                  </a:lnTo>
                  <a:lnTo>
                    <a:pt x="93431" y="34555"/>
                  </a:lnTo>
                  <a:lnTo>
                    <a:pt x="93457" y="35525"/>
                  </a:lnTo>
                  <a:lnTo>
                    <a:pt x="93431" y="36469"/>
                  </a:lnTo>
                  <a:lnTo>
                    <a:pt x="93048" y="38306"/>
                  </a:lnTo>
                  <a:lnTo>
                    <a:pt x="92334" y="39991"/>
                  </a:lnTo>
                  <a:lnTo>
                    <a:pt x="91338" y="41471"/>
                  </a:lnTo>
                  <a:lnTo>
                    <a:pt x="90062" y="42747"/>
                  </a:lnTo>
                  <a:lnTo>
                    <a:pt x="88582" y="43742"/>
                  </a:lnTo>
                  <a:lnTo>
                    <a:pt x="86898" y="44457"/>
                  </a:lnTo>
                  <a:lnTo>
                    <a:pt x="85086" y="44840"/>
                  </a:lnTo>
                  <a:lnTo>
                    <a:pt x="84116" y="44865"/>
                  </a:lnTo>
                  <a:lnTo>
                    <a:pt x="83146" y="44840"/>
                  </a:lnTo>
                  <a:lnTo>
                    <a:pt x="81334" y="44457"/>
                  </a:lnTo>
                  <a:lnTo>
                    <a:pt x="79650" y="43742"/>
                  </a:lnTo>
                  <a:lnTo>
                    <a:pt x="78170" y="42747"/>
                  </a:lnTo>
                  <a:lnTo>
                    <a:pt x="76894" y="41471"/>
                  </a:lnTo>
                  <a:lnTo>
                    <a:pt x="75873" y="39991"/>
                  </a:lnTo>
                  <a:lnTo>
                    <a:pt x="75184" y="38306"/>
                  </a:lnTo>
                  <a:lnTo>
                    <a:pt x="74801" y="36469"/>
                  </a:lnTo>
                  <a:lnTo>
                    <a:pt x="74776" y="35525"/>
                  </a:lnTo>
                  <a:lnTo>
                    <a:pt x="74801" y="34555"/>
                  </a:lnTo>
                  <a:lnTo>
                    <a:pt x="75184" y="32743"/>
                  </a:lnTo>
                  <a:lnTo>
                    <a:pt x="75873" y="31059"/>
                  </a:lnTo>
                  <a:lnTo>
                    <a:pt x="76894" y="29553"/>
                  </a:lnTo>
                  <a:lnTo>
                    <a:pt x="78170" y="28302"/>
                  </a:lnTo>
                  <a:lnTo>
                    <a:pt x="79650" y="27282"/>
                  </a:lnTo>
                  <a:lnTo>
                    <a:pt x="81334" y="26567"/>
                  </a:lnTo>
                  <a:lnTo>
                    <a:pt x="83146" y="26210"/>
                  </a:lnTo>
                  <a:lnTo>
                    <a:pt x="84116" y="26159"/>
                  </a:lnTo>
                  <a:close/>
                  <a:moveTo>
                    <a:pt x="125230" y="26159"/>
                  </a:moveTo>
                  <a:lnTo>
                    <a:pt x="126200" y="26210"/>
                  </a:lnTo>
                  <a:lnTo>
                    <a:pt x="128037" y="26567"/>
                  </a:lnTo>
                  <a:lnTo>
                    <a:pt x="129696" y="27282"/>
                  </a:lnTo>
                  <a:lnTo>
                    <a:pt x="131202" y="28302"/>
                  </a:lnTo>
                  <a:lnTo>
                    <a:pt x="132452" y="29553"/>
                  </a:lnTo>
                  <a:lnTo>
                    <a:pt x="133473" y="31059"/>
                  </a:lnTo>
                  <a:lnTo>
                    <a:pt x="134188" y="32743"/>
                  </a:lnTo>
                  <a:lnTo>
                    <a:pt x="134545" y="34555"/>
                  </a:lnTo>
                  <a:lnTo>
                    <a:pt x="134596" y="35525"/>
                  </a:lnTo>
                  <a:lnTo>
                    <a:pt x="134545" y="36469"/>
                  </a:lnTo>
                  <a:lnTo>
                    <a:pt x="134188" y="38306"/>
                  </a:lnTo>
                  <a:lnTo>
                    <a:pt x="133473" y="39991"/>
                  </a:lnTo>
                  <a:lnTo>
                    <a:pt x="132452" y="41471"/>
                  </a:lnTo>
                  <a:lnTo>
                    <a:pt x="131202" y="42747"/>
                  </a:lnTo>
                  <a:lnTo>
                    <a:pt x="129696" y="43742"/>
                  </a:lnTo>
                  <a:lnTo>
                    <a:pt x="128037" y="44457"/>
                  </a:lnTo>
                  <a:lnTo>
                    <a:pt x="126200" y="44840"/>
                  </a:lnTo>
                  <a:lnTo>
                    <a:pt x="125230" y="44865"/>
                  </a:lnTo>
                  <a:lnTo>
                    <a:pt x="124286" y="44840"/>
                  </a:lnTo>
                  <a:lnTo>
                    <a:pt x="122448" y="44457"/>
                  </a:lnTo>
                  <a:lnTo>
                    <a:pt x="120789" y="43742"/>
                  </a:lnTo>
                  <a:lnTo>
                    <a:pt x="119284" y="42747"/>
                  </a:lnTo>
                  <a:lnTo>
                    <a:pt x="118008" y="41471"/>
                  </a:lnTo>
                  <a:lnTo>
                    <a:pt x="117012" y="39991"/>
                  </a:lnTo>
                  <a:lnTo>
                    <a:pt x="116298" y="38306"/>
                  </a:lnTo>
                  <a:lnTo>
                    <a:pt x="115915" y="36469"/>
                  </a:lnTo>
                  <a:lnTo>
                    <a:pt x="115889" y="35525"/>
                  </a:lnTo>
                  <a:lnTo>
                    <a:pt x="115915" y="34555"/>
                  </a:lnTo>
                  <a:lnTo>
                    <a:pt x="116298" y="32743"/>
                  </a:lnTo>
                  <a:lnTo>
                    <a:pt x="117012" y="31059"/>
                  </a:lnTo>
                  <a:lnTo>
                    <a:pt x="118008" y="29553"/>
                  </a:lnTo>
                  <a:lnTo>
                    <a:pt x="119284" y="28302"/>
                  </a:lnTo>
                  <a:lnTo>
                    <a:pt x="120789" y="27282"/>
                  </a:lnTo>
                  <a:lnTo>
                    <a:pt x="122448" y="26567"/>
                  </a:lnTo>
                  <a:lnTo>
                    <a:pt x="124286" y="26210"/>
                  </a:lnTo>
                  <a:lnTo>
                    <a:pt x="125230" y="26159"/>
                  </a:lnTo>
                  <a:close/>
                  <a:moveTo>
                    <a:pt x="162618" y="26159"/>
                  </a:moveTo>
                  <a:lnTo>
                    <a:pt x="163587" y="26210"/>
                  </a:lnTo>
                  <a:lnTo>
                    <a:pt x="165425" y="26567"/>
                  </a:lnTo>
                  <a:lnTo>
                    <a:pt x="167084" y="27282"/>
                  </a:lnTo>
                  <a:lnTo>
                    <a:pt x="168589" y="28302"/>
                  </a:lnTo>
                  <a:lnTo>
                    <a:pt x="169840" y="29553"/>
                  </a:lnTo>
                  <a:lnTo>
                    <a:pt x="170861" y="31059"/>
                  </a:lnTo>
                  <a:lnTo>
                    <a:pt x="171575" y="32743"/>
                  </a:lnTo>
                  <a:lnTo>
                    <a:pt x="171933" y="34555"/>
                  </a:lnTo>
                  <a:lnTo>
                    <a:pt x="171984" y="35525"/>
                  </a:lnTo>
                  <a:lnTo>
                    <a:pt x="171933" y="36469"/>
                  </a:lnTo>
                  <a:lnTo>
                    <a:pt x="171575" y="38306"/>
                  </a:lnTo>
                  <a:lnTo>
                    <a:pt x="170861" y="39991"/>
                  </a:lnTo>
                  <a:lnTo>
                    <a:pt x="169840" y="41471"/>
                  </a:lnTo>
                  <a:lnTo>
                    <a:pt x="168589" y="42747"/>
                  </a:lnTo>
                  <a:lnTo>
                    <a:pt x="167084" y="43742"/>
                  </a:lnTo>
                  <a:lnTo>
                    <a:pt x="165425" y="44457"/>
                  </a:lnTo>
                  <a:lnTo>
                    <a:pt x="163587" y="44840"/>
                  </a:lnTo>
                  <a:lnTo>
                    <a:pt x="162618" y="44865"/>
                  </a:lnTo>
                  <a:lnTo>
                    <a:pt x="161673" y="44840"/>
                  </a:lnTo>
                  <a:lnTo>
                    <a:pt x="159836" y="44457"/>
                  </a:lnTo>
                  <a:lnTo>
                    <a:pt x="158177" y="43742"/>
                  </a:lnTo>
                  <a:lnTo>
                    <a:pt x="156671" y="42747"/>
                  </a:lnTo>
                  <a:lnTo>
                    <a:pt x="155395" y="41471"/>
                  </a:lnTo>
                  <a:lnTo>
                    <a:pt x="154400" y="39991"/>
                  </a:lnTo>
                  <a:lnTo>
                    <a:pt x="153685" y="38306"/>
                  </a:lnTo>
                  <a:lnTo>
                    <a:pt x="153303" y="36469"/>
                  </a:lnTo>
                  <a:lnTo>
                    <a:pt x="153277" y="35525"/>
                  </a:lnTo>
                  <a:lnTo>
                    <a:pt x="153303" y="34555"/>
                  </a:lnTo>
                  <a:lnTo>
                    <a:pt x="153685" y="32743"/>
                  </a:lnTo>
                  <a:lnTo>
                    <a:pt x="154400" y="31059"/>
                  </a:lnTo>
                  <a:lnTo>
                    <a:pt x="155395" y="29553"/>
                  </a:lnTo>
                  <a:lnTo>
                    <a:pt x="156671" y="28302"/>
                  </a:lnTo>
                  <a:lnTo>
                    <a:pt x="158177" y="27282"/>
                  </a:lnTo>
                  <a:lnTo>
                    <a:pt x="159836" y="26567"/>
                  </a:lnTo>
                  <a:lnTo>
                    <a:pt x="161673" y="26210"/>
                  </a:lnTo>
                  <a:lnTo>
                    <a:pt x="162618" y="26159"/>
                  </a:lnTo>
                  <a:close/>
                  <a:moveTo>
                    <a:pt x="46728" y="71024"/>
                  </a:moveTo>
                  <a:lnTo>
                    <a:pt x="47698" y="71075"/>
                  </a:lnTo>
                  <a:lnTo>
                    <a:pt x="49510" y="71432"/>
                  </a:lnTo>
                  <a:lnTo>
                    <a:pt x="51194" y="72147"/>
                  </a:lnTo>
                  <a:lnTo>
                    <a:pt x="52675" y="73168"/>
                  </a:lnTo>
                  <a:lnTo>
                    <a:pt x="53951" y="74418"/>
                  </a:lnTo>
                  <a:lnTo>
                    <a:pt x="54946" y="75924"/>
                  </a:lnTo>
                  <a:lnTo>
                    <a:pt x="55661" y="77608"/>
                  </a:lnTo>
                  <a:lnTo>
                    <a:pt x="56043" y="79420"/>
                  </a:lnTo>
                  <a:lnTo>
                    <a:pt x="56069" y="80390"/>
                  </a:lnTo>
                  <a:lnTo>
                    <a:pt x="56043" y="81334"/>
                  </a:lnTo>
                  <a:lnTo>
                    <a:pt x="55661" y="83172"/>
                  </a:lnTo>
                  <a:lnTo>
                    <a:pt x="54946" y="84856"/>
                  </a:lnTo>
                  <a:lnTo>
                    <a:pt x="53951" y="86336"/>
                  </a:lnTo>
                  <a:lnTo>
                    <a:pt x="52675" y="87612"/>
                  </a:lnTo>
                  <a:lnTo>
                    <a:pt x="51194" y="88608"/>
                  </a:lnTo>
                  <a:lnTo>
                    <a:pt x="49510" y="89322"/>
                  </a:lnTo>
                  <a:lnTo>
                    <a:pt x="47698" y="89705"/>
                  </a:lnTo>
                  <a:lnTo>
                    <a:pt x="46728" y="89731"/>
                  </a:lnTo>
                  <a:lnTo>
                    <a:pt x="45759" y="89705"/>
                  </a:lnTo>
                  <a:lnTo>
                    <a:pt x="43947" y="89322"/>
                  </a:lnTo>
                  <a:lnTo>
                    <a:pt x="42262" y="88608"/>
                  </a:lnTo>
                  <a:lnTo>
                    <a:pt x="40782" y="87612"/>
                  </a:lnTo>
                  <a:lnTo>
                    <a:pt x="39506" y="86336"/>
                  </a:lnTo>
                  <a:lnTo>
                    <a:pt x="38485" y="84856"/>
                  </a:lnTo>
                  <a:lnTo>
                    <a:pt x="37796" y="83172"/>
                  </a:lnTo>
                  <a:lnTo>
                    <a:pt x="37413" y="81334"/>
                  </a:lnTo>
                  <a:lnTo>
                    <a:pt x="37388" y="80390"/>
                  </a:lnTo>
                  <a:lnTo>
                    <a:pt x="37413" y="79420"/>
                  </a:lnTo>
                  <a:lnTo>
                    <a:pt x="37796" y="77608"/>
                  </a:lnTo>
                  <a:lnTo>
                    <a:pt x="38485" y="75924"/>
                  </a:lnTo>
                  <a:lnTo>
                    <a:pt x="39506" y="74418"/>
                  </a:lnTo>
                  <a:lnTo>
                    <a:pt x="40782" y="73168"/>
                  </a:lnTo>
                  <a:lnTo>
                    <a:pt x="42262" y="72147"/>
                  </a:lnTo>
                  <a:lnTo>
                    <a:pt x="43947" y="71432"/>
                  </a:lnTo>
                  <a:lnTo>
                    <a:pt x="45759" y="71075"/>
                  </a:lnTo>
                  <a:lnTo>
                    <a:pt x="46728" y="71024"/>
                  </a:lnTo>
                  <a:close/>
                  <a:moveTo>
                    <a:pt x="84116" y="71024"/>
                  </a:moveTo>
                  <a:lnTo>
                    <a:pt x="85086" y="71075"/>
                  </a:lnTo>
                  <a:lnTo>
                    <a:pt x="86898" y="71432"/>
                  </a:lnTo>
                  <a:lnTo>
                    <a:pt x="88582" y="72147"/>
                  </a:lnTo>
                  <a:lnTo>
                    <a:pt x="90062" y="73168"/>
                  </a:lnTo>
                  <a:lnTo>
                    <a:pt x="91338" y="74418"/>
                  </a:lnTo>
                  <a:lnTo>
                    <a:pt x="92334" y="75924"/>
                  </a:lnTo>
                  <a:lnTo>
                    <a:pt x="93048" y="77608"/>
                  </a:lnTo>
                  <a:lnTo>
                    <a:pt x="93431" y="79420"/>
                  </a:lnTo>
                  <a:lnTo>
                    <a:pt x="93457" y="80390"/>
                  </a:lnTo>
                  <a:lnTo>
                    <a:pt x="93431" y="81334"/>
                  </a:lnTo>
                  <a:lnTo>
                    <a:pt x="93048" y="83172"/>
                  </a:lnTo>
                  <a:lnTo>
                    <a:pt x="92334" y="84856"/>
                  </a:lnTo>
                  <a:lnTo>
                    <a:pt x="91338" y="86336"/>
                  </a:lnTo>
                  <a:lnTo>
                    <a:pt x="90062" y="87612"/>
                  </a:lnTo>
                  <a:lnTo>
                    <a:pt x="88582" y="88608"/>
                  </a:lnTo>
                  <a:lnTo>
                    <a:pt x="86898" y="89322"/>
                  </a:lnTo>
                  <a:lnTo>
                    <a:pt x="85086" y="89705"/>
                  </a:lnTo>
                  <a:lnTo>
                    <a:pt x="84116" y="89731"/>
                  </a:lnTo>
                  <a:lnTo>
                    <a:pt x="83146" y="89705"/>
                  </a:lnTo>
                  <a:lnTo>
                    <a:pt x="81334" y="89322"/>
                  </a:lnTo>
                  <a:lnTo>
                    <a:pt x="79650" y="88608"/>
                  </a:lnTo>
                  <a:lnTo>
                    <a:pt x="78170" y="87612"/>
                  </a:lnTo>
                  <a:lnTo>
                    <a:pt x="76894" y="86336"/>
                  </a:lnTo>
                  <a:lnTo>
                    <a:pt x="75873" y="84856"/>
                  </a:lnTo>
                  <a:lnTo>
                    <a:pt x="75184" y="83172"/>
                  </a:lnTo>
                  <a:lnTo>
                    <a:pt x="74801" y="81334"/>
                  </a:lnTo>
                  <a:lnTo>
                    <a:pt x="74776" y="80390"/>
                  </a:lnTo>
                  <a:lnTo>
                    <a:pt x="74801" y="79420"/>
                  </a:lnTo>
                  <a:lnTo>
                    <a:pt x="75184" y="77608"/>
                  </a:lnTo>
                  <a:lnTo>
                    <a:pt x="75873" y="75924"/>
                  </a:lnTo>
                  <a:lnTo>
                    <a:pt x="76894" y="74418"/>
                  </a:lnTo>
                  <a:lnTo>
                    <a:pt x="78170" y="73168"/>
                  </a:lnTo>
                  <a:lnTo>
                    <a:pt x="79650" y="72147"/>
                  </a:lnTo>
                  <a:lnTo>
                    <a:pt x="81334" y="71432"/>
                  </a:lnTo>
                  <a:lnTo>
                    <a:pt x="83146" y="71075"/>
                  </a:lnTo>
                  <a:lnTo>
                    <a:pt x="84116" y="71024"/>
                  </a:lnTo>
                  <a:close/>
                  <a:moveTo>
                    <a:pt x="125230" y="71024"/>
                  </a:moveTo>
                  <a:lnTo>
                    <a:pt x="126200" y="71075"/>
                  </a:lnTo>
                  <a:lnTo>
                    <a:pt x="128037" y="71432"/>
                  </a:lnTo>
                  <a:lnTo>
                    <a:pt x="129696" y="72147"/>
                  </a:lnTo>
                  <a:lnTo>
                    <a:pt x="131202" y="73168"/>
                  </a:lnTo>
                  <a:lnTo>
                    <a:pt x="132452" y="74418"/>
                  </a:lnTo>
                  <a:lnTo>
                    <a:pt x="133473" y="75924"/>
                  </a:lnTo>
                  <a:lnTo>
                    <a:pt x="134188" y="77608"/>
                  </a:lnTo>
                  <a:lnTo>
                    <a:pt x="134545" y="79420"/>
                  </a:lnTo>
                  <a:lnTo>
                    <a:pt x="134596" y="80390"/>
                  </a:lnTo>
                  <a:lnTo>
                    <a:pt x="134545" y="81334"/>
                  </a:lnTo>
                  <a:lnTo>
                    <a:pt x="134188" y="83172"/>
                  </a:lnTo>
                  <a:lnTo>
                    <a:pt x="133473" y="84856"/>
                  </a:lnTo>
                  <a:lnTo>
                    <a:pt x="132452" y="86336"/>
                  </a:lnTo>
                  <a:lnTo>
                    <a:pt x="131202" y="87612"/>
                  </a:lnTo>
                  <a:lnTo>
                    <a:pt x="129696" y="88608"/>
                  </a:lnTo>
                  <a:lnTo>
                    <a:pt x="128037" y="89322"/>
                  </a:lnTo>
                  <a:lnTo>
                    <a:pt x="126200" y="89705"/>
                  </a:lnTo>
                  <a:lnTo>
                    <a:pt x="125230" y="89731"/>
                  </a:lnTo>
                  <a:lnTo>
                    <a:pt x="124286" y="89705"/>
                  </a:lnTo>
                  <a:lnTo>
                    <a:pt x="122448" y="89322"/>
                  </a:lnTo>
                  <a:lnTo>
                    <a:pt x="120789" y="88608"/>
                  </a:lnTo>
                  <a:lnTo>
                    <a:pt x="119284" y="87612"/>
                  </a:lnTo>
                  <a:lnTo>
                    <a:pt x="118008" y="86336"/>
                  </a:lnTo>
                  <a:lnTo>
                    <a:pt x="117012" y="84856"/>
                  </a:lnTo>
                  <a:lnTo>
                    <a:pt x="116298" y="83172"/>
                  </a:lnTo>
                  <a:lnTo>
                    <a:pt x="115915" y="81334"/>
                  </a:lnTo>
                  <a:lnTo>
                    <a:pt x="115889" y="80390"/>
                  </a:lnTo>
                  <a:lnTo>
                    <a:pt x="115915" y="79420"/>
                  </a:lnTo>
                  <a:lnTo>
                    <a:pt x="116298" y="77608"/>
                  </a:lnTo>
                  <a:lnTo>
                    <a:pt x="117012" y="75924"/>
                  </a:lnTo>
                  <a:lnTo>
                    <a:pt x="118008" y="74418"/>
                  </a:lnTo>
                  <a:lnTo>
                    <a:pt x="119284" y="73168"/>
                  </a:lnTo>
                  <a:lnTo>
                    <a:pt x="120789" y="72147"/>
                  </a:lnTo>
                  <a:lnTo>
                    <a:pt x="122448" y="71432"/>
                  </a:lnTo>
                  <a:lnTo>
                    <a:pt x="124286" y="71075"/>
                  </a:lnTo>
                  <a:lnTo>
                    <a:pt x="125230" y="71024"/>
                  </a:lnTo>
                  <a:close/>
                  <a:moveTo>
                    <a:pt x="162618" y="71024"/>
                  </a:moveTo>
                  <a:lnTo>
                    <a:pt x="163587" y="71075"/>
                  </a:lnTo>
                  <a:lnTo>
                    <a:pt x="165425" y="71432"/>
                  </a:lnTo>
                  <a:lnTo>
                    <a:pt x="167084" y="72147"/>
                  </a:lnTo>
                  <a:lnTo>
                    <a:pt x="168589" y="73168"/>
                  </a:lnTo>
                  <a:lnTo>
                    <a:pt x="169840" y="74418"/>
                  </a:lnTo>
                  <a:lnTo>
                    <a:pt x="170861" y="75924"/>
                  </a:lnTo>
                  <a:lnTo>
                    <a:pt x="171575" y="77608"/>
                  </a:lnTo>
                  <a:lnTo>
                    <a:pt x="171933" y="79420"/>
                  </a:lnTo>
                  <a:lnTo>
                    <a:pt x="171984" y="80390"/>
                  </a:lnTo>
                  <a:lnTo>
                    <a:pt x="171933" y="81334"/>
                  </a:lnTo>
                  <a:lnTo>
                    <a:pt x="171575" y="83172"/>
                  </a:lnTo>
                  <a:lnTo>
                    <a:pt x="170861" y="84856"/>
                  </a:lnTo>
                  <a:lnTo>
                    <a:pt x="169840" y="86336"/>
                  </a:lnTo>
                  <a:lnTo>
                    <a:pt x="168589" y="87612"/>
                  </a:lnTo>
                  <a:lnTo>
                    <a:pt x="167084" y="88608"/>
                  </a:lnTo>
                  <a:lnTo>
                    <a:pt x="165425" y="89322"/>
                  </a:lnTo>
                  <a:lnTo>
                    <a:pt x="163587" y="89705"/>
                  </a:lnTo>
                  <a:lnTo>
                    <a:pt x="162618" y="89731"/>
                  </a:lnTo>
                  <a:lnTo>
                    <a:pt x="161673" y="89705"/>
                  </a:lnTo>
                  <a:lnTo>
                    <a:pt x="159836" y="89322"/>
                  </a:lnTo>
                  <a:lnTo>
                    <a:pt x="158177" y="88608"/>
                  </a:lnTo>
                  <a:lnTo>
                    <a:pt x="156671" y="87612"/>
                  </a:lnTo>
                  <a:lnTo>
                    <a:pt x="155395" y="86336"/>
                  </a:lnTo>
                  <a:lnTo>
                    <a:pt x="154400" y="84856"/>
                  </a:lnTo>
                  <a:lnTo>
                    <a:pt x="153685" y="83172"/>
                  </a:lnTo>
                  <a:lnTo>
                    <a:pt x="153303" y="81334"/>
                  </a:lnTo>
                  <a:lnTo>
                    <a:pt x="153277" y="80390"/>
                  </a:lnTo>
                  <a:lnTo>
                    <a:pt x="153303" y="79420"/>
                  </a:lnTo>
                  <a:lnTo>
                    <a:pt x="153685" y="77608"/>
                  </a:lnTo>
                  <a:lnTo>
                    <a:pt x="154400" y="75924"/>
                  </a:lnTo>
                  <a:lnTo>
                    <a:pt x="155395" y="74418"/>
                  </a:lnTo>
                  <a:lnTo>
                    <a:pt x="156671" y="73168"/>
                  </a:lnTo>
                  <a:lnTo>
                    <a:pt x="158177" y="72147"/>
                  </a:lnTo>
                  <a:lnTo>
                    <a:pt x="159836" y="71432"/>
                  </a:lnTo>
                  <a:lnTo>
                    <a:pt x="161673" y="71075"/>
                  </a:lnTo>
                  <a:lnTo>
                    <a:pt x="162618" y="71024"/>
                  </a:lnTo>
                  <a:close/>
                  <a:moveTo>
                    <a:pt x="0" y="0"/>
                  </a:moveTo>
                  <a:lnTo>
                    <a:pt x="0" y="91594"/>
                  </a:lnTo>
                  <a:lnTo>
                    <a:pt x="26" y="93227"/>
                  </a:lnTo>
                  <a:lnTo>
                    <a:pt x="332" y="96443"/>
                  </a:lnTo>
                  <a:lnTo>
                    <a:pt x="970" y="99556"/>
                  </a:lnTo>
                  <a:lnTo>
                    <a:pt x="1914" y="102542"/>
                  </a:lnTo>
                  <a:lnTo>
                    <a:pt x="3114" y="105375"/>
                  </a:lnTo>
                  <a:lnTo>
                    <a:pt x="4594" y="108080"/>
                  </a:lnTo>
                  <a:lnTo>
                    <a:pt x="6304" y="110632"/>
                  </a:lnTo>
                  <a:lnTo>
                    <a:pt x="8243" y="112980"/>
                  </a:lnTo>
                  <a:lnTo>
                    <a:pt x="10387" y="115124"/>
                  </a:lnTo>
                  <a:lnTo>
                    <a:pt x="12760" y="117063"/>
                  </a:lnTo>
                  <a:lnTo>
                    <a:pt x="15287" y="118799"/>
                  </a:lnTo>
                  <a:lnTo>
                    <a:pt x="17992" y="120253"/>
                  </a:lnTo>
                  <a:lnTo>
                    <a:pt x="20850" y="121453"/>
                  </a:lnTo>
                  <a:lnTo>
                    <a:pt x="23811" y="122397"/>
                  </a:lnTo>
                  <a:lnTo>
                    <a:pt x="26924" y="123035"/>
                  </a:lnTo>
                  <a:lnTo>
                    <a:pt x="30140" y="123341"/>
                  </a:lnTo>
                  <a:lnTo>
                    <a:pt x="31773" y="123367"/>
                  </a:lnTo>
                  <a:lnTo>
                    <a:pt x="177573" y="123367"/>
                  </a:lnTo>
                  <a:lnTo>
                    <a:pt x="179232" y="123341"/>
                  </a:lnTo>
                  <a:lnTo>
                    <a:pt x="182422" y="123035"/>
                  </a:lnTo>
                  <a:lnTo>
                    <a:pt x="185535" y="122397"/>
                  </a:lnTo>
                  <a:lnTo>
                    <a:pt x="188521" y="121453"/>
                  </a:lnTo>
                  <a:lnTo>
                    <a:pt x="191354" y="120253"/>
                  </a:lnTo>
                  <a:lnTo>
                    <a:pt x="194059" y="118799"/>
                  </a:lnTo>
                  <a:lnTo>
                    <a:pt x="196611" y="117063"/>
                  </a:lnTo>
                  <a:lnTo>
                    <a:pt x="198959" y="115124"/>
                  </a:lnTo>
                  <a:lnTo>
                    <a:pt x="201103" y="112980"/>
                  </a:lnTo>
                  <a:lnTo>
                    <a:pt x="203068" y="110632"/>
                  </a:lnTo>
                  <a:lnTo>
                    <a:pt x="204778" y="108080"/>
                  </a:lnTo>
                  <a:lnTo>
                    <a:pt x="206232" y="105375"/>
                  </a:lnTo>
                  <a:lnTo>
                    <a:pt x="207457" y="102542"/>
                  </a:lnTo>
                  <a:lnTo>
                    <a:pt x="208376" y="99556"/>
                  </a:lnTo>
                  <a:lnTo>
                    <a:pt x="209014" y="96443"/>
                  </a:lnTo>
                  <a:lnTo>
                    <a:pt x="209346" y="93227"/>
                  </a:lnTo>
                  <a:lnTo>
                    <a:pt x="209371" y="91594"/>
                  </a:lnTo>
                  <a:lnTo>
                    <a:pt x="209371" y="0"/>
                  </a:lnTo>
                  <a:close/>
                </a:path>
              </a:pathLst>
            </a:custGeom>
            <a:solidFill>
              <a:srgbClr val="FFFF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7" name="Google Shape;2077;p311"/>
            <p:cNvSpPr/>
            <p:nvPr/>
          </p:nvSpPr>
          <p:spPr>
            <a:xfrm>
              <a:off x="5023825" y="238750"/>
              <a:ext cx="280750" cy="934725"/>
            </a:xfrm>
            <a:custGeom>
              <a:rect b="b" l="l" r="r" t="t"/>
              <a:pathLst>
                <a:path extrusionOk="0" h="37389" w="11230">
                  <a:moveTo>
                    <a:pt x="5615" y="1"/>
                  </a:moveTo>
                  <a:lnTo>
                    <a:pt x="5028" y="26"/>
                  </a:lnTo>
                  <a:lnTo>
                    <a:pt x="3930" y="256"/>
                  </a:lnTo>
                  <a:lnTo>
                    <a:pt x="2935" y="664"/>
                  </a:lnTo>
                  <a:lnTo>
                    <a:pt x="2042" y="1277"/>
                  </a:lnTo>
                  <a:lnTo>
                    <a:pt x="1276" y="2042"/>
                  </a:lnTo>
                  <a:lnTo>
                    <a:pt x="664" y="2935"/>
                  </a:lnTo>
                  <a:lnTo>
                    <a:pt x="255" y="3931"/>
                  </a:lnTo>
                  <a:lnTo>
                    <a:pt x="26" y="5028"/>
                  </a:lnTo>
                  <a:lnTo>
                    <a:pt x="0" y="5615"/>
                  </a:lnTo>
                  <a:lnTo>
                    <a:pt x="0" y="31774"/>
                  </a:lnTo>
                  <a:lnTo>
                    <a:pt x="26" y="32361"/>
                  </a:lnTo>
                  <a:lnTo>
                    <a:pt x="255" y="33458"/>
                  </a:lnTo>
                  <a:lnTo>
                    <a:pt x="664" y="34453"/>
                  </a:lnTo>
                  <a:lnTo>
                    <a:pt x="1276" y="35347"/>
                  </a:lnTo>
                  <a:lnTo>
                    <a:pt x="2042" y="36112"/>
                  </a:lnTo>
                  <a:lnTo>
                    <a:pt x="2935" y="36725"/>
                  </a:lnTo>
                  <a:lnTo>
                    <a:pt x="3930" y="37133"/>
                  </a:lnTo>
                  <a:lnTo>
                    <a:pt x="5028" y="37363"/>
                  </a:lnTo>
                  <a:lnTo>
                    <a:pt x="5615" y="37388"/>
                  </a:lnTo>
                  <a:lnTo>
                    <a:pt x="6176" y="37363"/>
                  </a:lnTo>
                  <a:lnTo>
                    <a:pt x="7273" y="37133"/>
                  </a:lnTo>
                  <a:lnTo>
                    <a:pt x="8294" y="36725"/>
                  </a:lnTo>
                  <a:lnTo>
                    <a:pt x="9187" y="36112"/>
                  </a:lnTo>
                  <a:lnTo>
                    <a:pt x="9953" y="35347"/>
                  </a:lnTo>
                  <a:lnTo>
                    <a:pt x="10540" y="34453"/>
                  </a:lnTo>
                  <a:lnTo>
                    <a:pt x="10974" y="33458"/>
                  </a:lnTo>
                  <a:lnTo>
                    <a:pt x="11204" y="32361"/>
                  </a:lnTo>
                  <a:lnTo>
                    <a:pt x="11229" y="31774"/>
                  </a:lnTo>
                  <a:lnTo>
                    <a:pt x="11229" y="5615"/>
                  </a:lnTo>
                  <a:lnTo>
                    <a:pt x="11204" y="5028"/>
                  </a:lnTo>
                  <a:lnTo>
                    <a:pt x="10974" y="3931"/>
                  </a:lnTo>
                  <a:lnTo>
                    <a:pt x="10540" y="2935"/>
                  </a:lnTo>
                  <a:lnTo>
                    <a:pt x="9953" y="2042"/>
                  </a:lnTo>
                  <a:lnTo>
                    <a:pt x="9187" y="1277"/>
                  </a:lnTo>
                  <a:lnTo>
                    <a:pt x="8294" y="664"/>
                  </a:lnTo>
                  <a:lnTo>
                    <a:pt x="7273" y="256"/>
                  </a:lnTo>
                  <a:lnTo>
                    <a:pt x="6176" y="26"/>
                  </a:lnTo>
                  <a:lnTo>
                    <a:pt x="5615" y="1"/>
                  </a:lnTo>
                  <a:close/>
                </a:path>
              </a:pathLst>
            </a:custGeom>
            <a:solidFill>
              <a:srgbClr val="FFFF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78" name="Google Shape;2078;p311"/>
          <p:cNvSpPr txBox="1"/>
          <p:nvPr>
            <p:ph type="title"/>
          </p:nvPr>
        </p:nvSpPr>
        <p:spPr>
          <a:xfrm>
            <a:off x="408675" y="3036800"/>
            <a:ext cx="1505400" cy="18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IBM Plex Sans"/>
                <a:ea typeface="IBM Plex Sans"/>
                <a:cs typeface="IBM Plex Sans"/>
                <a:sym typeface="IBM Plex Sans"/>
              </a:rPr>
              <a:t>Complex case management with numerous tools to reference and copy paste of data which creates inefficiency, possible data loss, duplication of tasks and higher cost to serve.</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IBM Plex Sans"/>
                <a:ea typeface="IBM Plex Sans"/>
                <a:cs typeface="IBM Plex Sans"/>
                <a:sym typeface="IBM Plex Sans"/>
              </a:rPr>
              <a:t>QA process is lengthy and inefficient and does not allow for agility.</a:t>
            </a:r>
            <a:endParaRPr b="0" i="0" sz="900" u="none" cap="none" strike="noStrike">
              <a:solidFill>
                <a:srgbClr val="000000"/>
              </a:solidFill>
              <a:latin typeface="IBM Plex Sans"/>
              <a:ea typeface="IBM Plex Sans"/>
              <a:cs typeface="IBM Plex Sans"/>
              <a:sym typeface="IBM Plex Sans"/>
            </a:endParaRPr>
          </a:p>
        </p:txBody>
      </p:sp>
      <p:sp>
        <p:nvSpPr>
          <p:cNvPr id="2079" name="Google Shape;2079;p311"/>
          <p:cNvSpPr/>
          <p:nvPr/>
        </p:nvSpPr>
        <p:spPr>
          <a:xfrm>
            <a:off x="752536" y="1666298"/>
            <a:ext cx="789000" cy="831300"/>
          </a:xfrm>
          <a:prstGeom prst="ellipse">
            <a:avLst/>
          </a:prstGeom>
          <a:solidFill>
            <a:schemeClr val="accent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80" name="Google Shape;2080;p311"/>
          <p:cNvGrpSpPr/>
          <p:nvPr/>
        </p:nvGrpSpPr>
        <p:grpSpPr>
          <a:xfrm>
            <a:off x="997628" y="1924407"/>
            <a:ext cx="299102" cy="314994"/>
            <a:chOff x="1476450" y="523300"/>
            <a:chExt cx="4673475" cy="4673500"/>
          </a:xfrm>
        </p:grpSpPr>
        <p:sp>
          <p:nvSpPr>
            <p:cNvPr id="2081" name="Google Shape;2081;p311"/>
            <p:cNvSpPr/>
            <p:nvPr/>
          </p:nvSpPr>
          <p:spPr>
            <a:xfrm>
              <a:off x="1476450" y="523300"/>
              <a:ext cx="4673475" cy="4673500"/>
            </a:xfrm>
            <a:custGeom>
              <a:rect b="b" l="l" r="r" t="t"/>
              <a:pathLst>
                <a:path extrusionOk="0" h="186940" w="186939">
                  <a:moveTo>
                    <a:pt x="7478" y="1"/>
                  </a:moveTo>
                  <a:lnTo>
                    <a:pt x="6712" y="26"/>
                  </a:lnTo>
                  <a:lnTo>
                    <a:pt x="5232" y="332"/>
                  </a:lnTo>
                  <a:lnTo>
                    <a:pt x="3905" y="894"/>
                  </a:lnTo>
                  <a:lnTo>
                    <a:pt x="2705" y="1685"/>
                  </a:lnTo>
                  <a:lnTo>
                    <a:pt x="1685" y="2706"/>
                  </a:lnTo>
                  <a:lnTo>
                    <a:pt x="893" y="3905"/>
                  </a:lnTo>
                  <a:lnTo>
                    <a:pt x="306" y="5258"/>
                  </a:lnTo>
                  <a:lnTo>
                    <a:pt x="26" y="6713"/>
                  </a:lnTo>
                  <a:lnTo>
                    <a:pt x="0" y="7478"/>
                  </a:lnTo>
                  <a:lnTo>
                    <a:pt x="0" y="186939"/>
                  </a:lnTo>
                  <a:lnTo>
                    <a:pt x="179461" y="186939"/>
                  </a:lnTo>
                  <a:lnTo>
                    <a:pt x="180227" y="186914"/>
                  </a:lnTo>
                  <a:lnTo>
                    <a:pt x="181682" y="186608"/>
                  </a:lnTo>
                  <a:lnTo>
                    <a:pt x="183009" y="186046"/>
                  </a:lnTo>
                  <a:lnTo>
                    <a:pt x="184208" y="185230"/>
                  </a:lnTo>
                  <a:lnTo>
                    <a:pt x="185229" y="184209"/>
                  </a:lnTo>
                  <a:lnTo>
                    <a:pt x="186046" y="183035"/>
                  </a:lnTo>
                  <a:lnTo>
                    <a:pt x="186607" y="181682"/>
                  </a:lnTo>
                  <a:lnTo>
                    <a:pt x="186913" y="180228"/>
                  </a:lnTo>
                  <a:lnTo>
                    <a:pt x="186939" y="179462"/>
                  </a:lnTo>
                  <a:lnTo>
                    <a:pt x="186913" y="178696"/>
                  </a:lnTo>
                  <a:lnTo>
                    <a:pt x="186607" y="177216"/>
                  </a:lnTo>
                  <a:lnTo>
                    <a:pt x="186046" y="175889"/>
                  </a:lnTo>
                  <a:lnTo>
                    <a:pt x="185229" y="174690"/>
                  </a:lnTo>
                  <a:lnTo>
                    <a:pt x="184208" y="173669"/>
                  </a:lnTo>
                  <a:lnTo>
                    <a:pt x="183009" y="172878"/>
                  </a:lnTo>
                  <a:lnTo>
                    <a:pt x="181682" y="172316"/>
                  </a:lnTo>
                  <a:lnTo>
                    <a:pt x="180227" y="172010"/>
                  </a:lnTo>
                  <a:lnTo>
                    <a:pt x="179461" y="171984"/>
                  </a:lnTo>
                  <a:lnTo>
                    <a:pt x="14955" y="171984"/>
                  </a:lnTo>
                  <a:lnTo>
                    <a:pt x="14955" y="7478"/>
                  </a:lnTo>
                  <a:lnTo>
                    <a:pt x="14930" y="6713"/>
                  </a:lnTo>
                  <a:lnTo>
                    <a:pt x="14624" y="5258"/>
                  </a:lnTo>
                  <a:lnTo>
                    <a:pt x="14062" y="3905"/>
                  </a:lnTo>
                  <a:lnTo>
                    <a:pt x="13245" y="2706"/>
                  </a:lnTo>
                  <a:lnTo>
                    <a:pt x="12225" y="1685"/>
                  </a:lnTo>
                  <a:lnTo>
                    <a:pt x="11051" y="894"/>
                  </a:lnTo>
                  <a:lnTo>
                    <a:pt x="9698" y="332"/>
                  </a:lnTo>
                  <a:lnTo>
                    <a:pt x="8243" y="26"/>
                  </a:lnTo>
                  <a:lnTo>
                    <a:pt x="7478" y="1"/>
                  </a:lnTo>
                  <a:close/>
                </a:path>
              </a:pathLst>
            </a:custGeom>
            <a:solidFill>
              <a:srgbClr val="1C1600"/>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2" name="Google Shape;2082;p311"/>
            <p:cNvSpPr/>
            <p:nvPr/>
          </p:nvSpPr>
          <p:spPr>
            <a:xfrm>
              <a:off x="2411125" y="1458000"/>
              <a:ext cx="3645025" cy="2336450"/>
            </a:xfrm>
            <a:custGeom>
              <a:rect b="b" l="l" r="r" t="t"/>
              <a:pathLst>
                <a:path extrusionOk="0" h="93458" w="145801">
                  <a:moveTo>
                    <a:pt x="137838" y="0"/>
                  </a:moveTo>
                  <a:lnTo>
                    <a:pt x="136434" y="230"/>
                  </a:lnTo>
                  <a:lnTo>
                    <a:pt x="135082" y="715"/>
                  </a:lnTo>
                  <a:lnTo>
                    <a:pt x="133831" y="1481"/>
                  </a:lnTo>
                  <a:lnTo>
                    <a:pt x="132734" y="2476"/>
                  </a:lnTo>
                  <a:lnTo>
                    <a:pt x="132274" y="3088"/>
                  </a:lnTo>
                  <a:lnTo>
                    <a:pt x="94504" y="55406"/>
                  </a:lnTo>
                  <a:lnTo>
                    <a:pt x="48694" y="16130"/>
                  </a:lnTo>
                  <a:lnTo>
                    <a:pt x="1405" y="81615"/>
                  </a:lnTo>
                  <a:lnTo>
                    <a:pt x="971" y="82254"/>
                  </a:lnTo>
                  <a:lnTo>
                    <a:pt x="358" y="83606"/>
                  </a:lnTo>
                  <a:lnTo>
                    <a:pt x="52" y="85035"/>
                  </a:lnTo>
                  <a:lnTo>
                    <a:pt x="1" y="86464"/>
                  </a:lnTo>
                  <a:lnTo>
                    <a:pt x="231" y="87894"/>
                  </a:lnTo>
                  <a:lnTo>
                    <a:pt x="716" y="89246"/>
                  </a:lnTo>
                  <a:lnTo>
                    <a:pt x="1481" y="90471"/>
                  </a:lnTo>
                  <a:lnTo>
                    <a:pt x="2476" y="91569"/>
                  </a:lnTo>
                  <a:lnTo>
                    <a:pt x="3089" y="92053"/>
                  </a:lnTo>
                  <a:lnTo>
                    <a:pt x="3727" y="92487"/>
                  </a:lnTo>
                  <a:lnTo>
                    <a:pt x="5080" y="93100"/>
                  </a:lnTo>
                  <a:lnTo>
                    <a:pt x="6509" y="93406"/>
                  </a:lnTo>
                  <a:lnTo>
                    <a:pt x="7938" y="93457"/>
                  </a:lnTo>
                  <a:lnTo>
                    <a:pt x="9367" y="93227"/>
                  </a:lnTo>
                  <a:lnTo>
                    <a:pt x="10720" y="92742"/>
                  </a:lnTo>
                  <a:lnTo>
                    <a:pt x="11970" y="91977"/>
                  </a:lnTo>
                  <a:lnTo>
                    <a:pt x="13068" y="90982"/>
                  </a:lnTo>
                  <a:lnTo>
                    <a:pt x="13527" y="90369"/>
                  </a:lnTo>
                  <a:lnTo>
                    <a:pt x="51297" y="38077"/>
                  </a:lnTo>
                  <a:lnTo>
                    <a:pt x="97107" y="77328"/>
                  </a:lnTo>
                  <a:lnTo>
                    <a:pt x="144397" y="11842"/>
                  </a:lnTo>
                  <a:lnTo>
                    <a:pt x="144805" y="11204"/>
                  </a:lnTo>
                  <a:lnTo>
                    <a:pt x="145418" y="9851"/>
                  </a:lnTo>
                  <a:lnTo>
                    <a:pt x="145749" y="8422"/>
                  </a:lnTo>
                  <a:lnTo>
                    <a:pt x="145800" y="6993"/>
                  </a:lnTo>
                  <a:lnTo>
                    <a:pt x="145571" y="5589"/>
                  </a:lnTo>
                  <a:lnTo>
                    <a:pt x="145086" y="4237"/>
                  </a:lnTo>
                  <a:lnTo>
                    <a:pt x="144320" y="2986"/>
                  </a:lnTo>
                  <a:lnTo>
                    <a:pt x="143299" y="1889"/>
                  </a:lnTo>
                  <a:lnTo>
                    <a:pt x="142712" y="1404"/>
                  </a:lnTo>
                  <a:lnTo>
                    <a:pt x="142074" y="970"/>
                  </a:lnTo>
                  <a:lnTo>
                    <a:pt x="140696" y="358"/>
                  </a:lnTo>
                  <a:lnTo>
                    <a:pt x="139293" y="52"/>
                  </a:lnTo>
                  <a:lnTo>
                    <a:pt x="137838" y="0"/>
                  </a:lnTo>
                  <a:close/>
                </a:path>
              </a:pathLst>
            </a:custGeom>
            <a:solidFill>
              <a:srgbClr val="1C1600"/>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83" name="Google Shape;2083;p311"/>
          <p:cNvSpPr txBox="1"/>
          <p:nvPr>
            <p:ph type="title"/>
          </p:nvPr>
        </p:nvSpPr>
        <p:spPr>
          <a:xfrm>
            <a:off x="5604425" y="3048150"/>
            <a:ext cx="1505400" cy="155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1C1600"/>
                </a:solidFill>
                <a:latin typeface="IBM Plex Sans"/>
                <a:ea typeface="IBM Plex Sans"/>
                <a:cs typeface="IBM Plex Sans"/>
                <a:sym typeface="IBM Plex Sans"/>
              </a:rPr>
              <a:t>Lengthy quality monitoring process</a:t>
            </a:r>
            <a:endParaRPr b="0" i="0" sz="900" u="none" cap="none" strike="noStrike">
              <a:solidFill>
                <a:srgbClr val="1C1600"/>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1C1600"/>
                </a:solidFill>
                <a:latin typeface="IBM Plex Sans"/>
                <a:ea typeface="IBM Plex Sans"/>
                <a:cs typeface="IBM Plex Sans"/>
                <a:sym typeface="IBM Plex Sans"/>
              </a:rPr>
              <a:t>High rate of attrition meaning longer training times and reduced quality. Risk of Fines increase due to new workforce and inability to effectively control and guide. </a:t>
            </a:r>
            <a:endParaRPr b="0" i="0" sz="900" u="none" cap="none" strike="noStrike">
              <a:solidFill>
                <a:srgbClr val="1C1600"/>
              </a:solidFill>
              <a:latin typeface="IBM Plex Sans"/>
              <a:ea typeface="IBM Plex Sans"/>
              <a:cs typeface="IBM Plex Sans"/>
              <a:sym typeface="IBM Plex Sans"/>
            </a:endParaRPr>
          </a:p>
        </p:txBody>
      </p:sp>
      <p:sp>
        <p:nvSpPr>
          <p:cNvPr id="2084" name="Google Shape;2084;p311"/>
          <p:cNvSpPr/>
          <p:nvPr/>
        </p:nvSpPr>
        <p:spPr>
          <a:xfrm>
            <a:off x="5942256" y="1676398"/>
            <a:ext cx="789000" cy="831300"/>
          </a:xfrm>
          <a:prstGeom prst="ellipse">
            <a:avLst/>
          </a:prstGeom>
          <a:solidFill>
            <a:schemeClr val="lt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5" name="Google Shape;2085;p311"/>
          <p:cNvSpPr/>
          <p:nvPr/>
        </p:nvSpPr>
        <p:spPr>
          <a:xfrm>
            <a:off x="6171540" y="1924162"/>
            <a:ext cx="330284" cy="335649"/>
          </a:xfrm>
          <a:custGeom>
            <a:rect b="b" l="l" r="r" t="t"/>
            <a:pathLst>
              <a:path extrusionOk="0" h="201894" w="209372">
                <a:moveTo>
                  <a:pt x="102950" y="0"/>
                </a:moveTo>
                <a:lnTo>
                  <a:pt x="99505" y="179"/>
                </a:lnTo>
                <a:lnTo>
                  <a:pt x="96111" y="536"/>
                </a:lnTo>
                <a:lnTo>
                  <a:pt x="92768" y="1046"/>
                </a:lnTo>
                <a:lnTo>
                  <a:pt x="89475" y="1710"/>
                </a:lnTo>
                <a:lnTo>
                  <a:pt x="86260" y="2552"/>
                </a:lnTo>
                <a:lnTo>
                  <a:pt x="83095" y="3522"/>
                </a:lnTo>
                <a:lnTo>
                  <a:pt x="80007" y="4670"/>
                </a:lnTo>
                <a:lnTo>
                  <a:pt x="76996" y="5946"/>
                </a:lnTo>
                <a:lnTo>
                  <a:pt x="74035" y="7350"/>
                </a:lnTo>
                <a:lnTo>
                  <a:pt x="71177" y="8907"/>
                </a:lnTo>
                <a:lnTo>
                  <a:pt x="68421" y="10591"/>
                </a:lnTo>
                <a:lnTo>
                  <a:pt x="65716" y="12403"/>
                </a:lnTo>
                <a:lnTo>
                  <a:pt x="63138" y="14343"/>
                </a:lnTo>
                <a:lnTo>
                  <a:pt x="60637" y="16410"/>
                </a:lnTo>
                <a:lnTo>
                  <a:pt x="58238" y="18579"/>
                </a:lnTo>
                <a:lnTo>
                  <a:pt x="55967" y="20850"/>
                </a:lnTo>
                <a:lnTo>
                  <a:pt x="53798" y="23249"/>
                </a:lnTo>
                <a:lnTo>
                  <a:pt x="51730" y="25750"/>
                </a:lnTo>
                <a:lnTo>
                  <a:pt x="49791" y="28328"/>
                </a:lnTo>
                <a:lnTo>
                  <a:pt x="47979" y="31008"/>
                </a:lnTo>
                <a:lnTo>
                  <a:pt x="46294" y="33789"/>
                </a:lnTo>
                <a:lnTo>
                  <a:pt x="44738" y="36648"/>
                </a:lnTo>
                <a:lnTo>
                  <a:pt x="43334" y="39608"/>
                </a:lnTo>
                <a:lnTo>
                  <a:pt x="42058" y="42620"/>
                </a:lnTo>
                <a:lnTo>
                  <a:pt x="40910" y="45708"/>
                </a:lnTo>
                <a:lnTo>
                  <a:pt x="39940" y="48872"/>
                </a:lnTo>
                <a:lnTo>
                  <a:pt x="39098" y="52088"/>
                </a:lnTo>
                <a:lnTo>
                  <a:pt x="38434" y="55380"/>
                </a:lnTo>
                <a:lnTo>
                  <a:pt x="37924" y="58723"/>
                </a:lnTo>
                <a:lnTo>
                  <a:pt x="37566" y="62117"/>
                </a:lnTo>
                <a:lnTo>
                  <a:pt x="37413" y="65563"/>
                </a:lnTo>
                <a:lnTo>
                  <a:pt x="37388" y="67298"/>
                </a:lnTo>
                <a:lnTo>
                  <a:pt x="37388" y="78502"/>
                </a:lnTo>
                <a:lnTo>
                  <a:pt x="33662" y="78502"/>
                </a:lnTo>
                <a:lnTo>
                  <a:pt x="31926" y="78553"/>
                </a:lnTo>
                <a:lnTo>
                  <a:pt x="28532" y="78884"/>
                </a:lnTo>
                <a:lnTo>
                  <a:pt x="25240" y="79548"/>
                </a:lnTo>
                <a:lnTo>
                  <a:pt x="22075" y="80543"/>
                </a:lnTo>
                <a:lnTo>
                  <a:pt x="19064" y="81819"/>
                </a:lnTo>
                <a:lnTo>
                  <a:pt x="16206" y="83376"/>
                </a:lnTo>
                <a:lnTo>
                  <a:pt x="13500" y="85188"/>
                </a:lnTo>
                <a:lnTo>
                  <a:pt x="11025" y="87230"/>
                </a:lnTo>
                <a:lnTo>
                  <a:pt x="8728" y="89526"/>
                </a:lnTo>
                <a:lnTo>
                  <a:pt x="6686" y="92027"/>
                </a:lnTo>
                <a:lnTo>
                  <a:pt x="4849" y="94707"/>
                </a:lnTo>
                <a:lnTo>
                  <a:pt x="3318" y="97565"/>
                </a:lnTo>
                <a:lnTo>
                  <a:pt x="2042" y="100577"/>
                </a:lnTo>
                <a:lnTo>
                  <a:pt x="1046" y="103741"/>
                </a:lnTo>
                <a:lnTo>
                  <a:pt x="383" y="107034"/>
                </a:lnTo>
                <a:lnTo>
                  <a:pt x="26" y="110428"/>
                </a:lnTo>
                <a:lnTo>
                  <a:pt x="0" y="112163"/>
                </a:lnTo>
                <a:lnTo>
                  <a:pt x="26" y="113899"/>
                </a:lnTo>
                <a:lnTo>
                  <a:pt x="383" y="117293"/>
                </a:lnTo>
                <a:lnTo>
                  <a:pt x="1046" y="120585"/>
                </a:lnTo>
                <a:lnTo>
                  <a:pt x="2042" y="123724"/>
                </a:lnTo>
                <a:lnTo>
                  <a:pt x="3318" y="126761"/>
                </a:lnTo>
                <a:lnTo>
                  <a:pt x="4849" y="129619"/>
                </a:lnTo>
                <a:lnTo>
                  <a:pt x="6686" y="132299"/>
                </a:lnTo>
                <a:lnTo>
                  <a:pt x="8728" y="134800"/>
                </a:lnTo>
                <a:lnTo>
                  <a:pt x="11025" y="137071"/>
                </a:lnTo>
                <a:lnTo>
                  <a:pt x="13500" y="139139"/>
                </a:lnTo>
                <a:lnTo>
                  <a:pt x="16206" y="140951"/>
                </a:lnTo>
                <a:lnTo>
                  <a:pt x="19064" y="142507"/>
                </a:lnTo>
                <a:lnTo>
                  <a:pt x="22075" y="143783"/>
                </a:lnTo>
                <a:lnTo>
                  <a:pt x="25240" y="144753"/>
                </a:lnTo>
                <a:lnTo>
                  <a:pt x="28532" y="145442"/>
                </a:lnTo>
                <a:lnTo>
                  <a:pt x="31926" y="145774"/>
                </a:lnTo>
                <a:lnTo>
                  <a:pt x="33662" y="145799"/>
                </a:lnTo>
                <a:lnTo>
                  <a:pt x="48617" y="145799"/>
                </a:lnTo>
                <a:lnTo>
                  <a:pt x="48617" y="67298"/>
                </a:lnTo>
                <a:lnTo>
                  <a:pt x="48617" y="65843"/>
                </a:lnTo>
                <a:lnTo>
                  <a:pt x="48770" y="62985"/>
                </a:lnTo>
                <a:lnTo>
                  <a:pt x="49051" y="60152"/>
                </a:lnTo>
                <a:lnTo>
                  <a:pt x="49485" y="57370"/>
                </a:lnTo>
                <a:lnTo>
                  <a:pt x="50046" y="54614"/>
                </a:lnTo>
                <a:lnTo>
                  <a:pt x="50735" y="51935"/>
                </a:lnTo>
                <a:lnTo>
                  <a:pt x="51552" y="49306"/>
                </a:lnTo>
                <a:lnTo>
                  <a:pt x="52496" y="46728"/>
                </a:lnTo>
                <a:lnTo>
                  <a:pt x="53542" y="44202"/>
                </a:lnTo>
                <a:lnTo>
                  <a:pt x="54742" y="41752"/>
                </a:lnTo>
                <a:lnTo>
                  <a:pt x="56018" y="39378"/>
                </a:lnTo>
                <a:lnTo>
                  <a:pt x="57447" y="37056"/>
                </a:lnTo>
                <a:lnTo>
                  <a:pt x="58953" y="34836"/>
                </a:lnTo>
                <a:lnTo>
                  <a:pt x="60560" y="32666"/>
                </a:lnTo>
                <a:lnTo>
                  <a:pt x="62270" y="30599"/>
                </a:lnTo>
                <a:lnTo>
                  <a:pt x="64082" y="28609"/>
                </a:lnTo>
                <a:lnTo>
                  <a:pt x="65996" y="26695"/>
                </a:lnTo>
                <a:lnTo>
                  <a:pt x="67987" y="24883"/>
                </a:lnTo>
                <a:lnTo>
                  <a:pt x="70054" y="23173"/>
                </a:lnTo>
                <a:lnTo>
                  <a:pt x="72223" y="21565"/>
                </a:lnTo>
                <a:lnTo>
                  <a:pt x="74444" y="20034"/>
                </a:lnTo>
                <a:lnTo>
                  <a:pt x="76766" y="18630"/>
                </a:lnTo>
                <a:lnTo>
                  <a:pt x="79140" y="17354"/>
                </a:lnTo>
                <a:lnTo>
                  <a:pt x="81615" y="16155"/>
                </a:lnTo>
                <a:lnTo>
                  <a:pt x="84116" y="15108"/>
                </a:lnTo>
                <a:lnTo>
                  <a:pt x="86694" y="14164"/>
                </a:lnTo>
                <a:lnTo>
                  <a:pt x="89322" y="13347"/>
                </a:lnTo>
                <a:lnTo>
                  <a:pt x="92027" y="12633"/>
                </a:lnTo>
                <a:lnTo>
                  <a:pt x="94758" y="12071"/>
                </a:lnTo>
                <a:lnTo>
                  <a:pt x="97540" y="11663"/>
                </a:lnTo>
                <a:lnTo>
                  <a:pt x="100373" y="11382"/>
                </a:lnTo>
                <a:lnTo>
                  <a:pt x="103231" y="11229"/>
                </a:lnTo>
                <a:lnTo>
                  <a:pt x="104686" y="11204"/>
                </a:lnTo>
                <a:lnTo>
                  <a:pt x="106140" y="11229"/>
                </a:lnTo>
                <a:lnTo>
                  <a:pt x="108999" y="11382"/>
                </a:lnTo>
                <a:lnTo>
                  <a:pt x="111831" y="11663"/>
                </a:lnTo>
                <a:lnTo>
                  <a:pt x="114613" y="12071"/>
                </a:lnTo>
                <a:lnTo>
                  <a:pt x="117344" y="12633"/>
                </a:lnTo>
                <a:lnTo>
                  <a:pt x="120049" y="13347"/>
                </a:lnTo>
                <a:lnTo>
                  <a:pt x="122678" y="14164"/>
                </a:lnTo>
                <a:lnTo>
                  <a:pt x="125255" y="15108"/>
                </a:lnTo>
                <a:lnTo>
                  <a:pt x="127756" y="16155"/>
                </a:lnTo>
                <a:lnTo>
                  <a:pt x="130232" y="17354"/>
                </a:lnTo>
                <a:lnTo>
                  <a:pt x="132605" y="18630"/>
                </a:lnTo>
                <a:lnTo>
                  <a:pt x="134928" y="20034"/>
                </a:lnTo>
                <a:lnTo>
                  <a:pt x="137148" y="21565"/>
                </a:lnTo>
                <a:lnTo>
                  <a:pt x="139317" y="23173"/>
                </a:lnTo>
                <a:lnTo>
                  <a:pt x="141384" y="24883"/>
                </a:lnTo>
                <a:lnTo>
                  <a:pt x="143375" y="26695"/>
                </a:lnTo>
                <a:lnTo>
                  <a:pt x="145289" y="28609"/>
                </a:lnTo>
                <a:lnTo>
                  <a:pt x="147101" y="30599"/>
                </a:lnTo>
                <a:lnTo>
                  <a:pt x="148811" y="32666"/>
                </a:lnTo>
                <a:lnTo>
                  <a:pt x="150419" y="34836"/>
                </a:lnTo>
                <a:lnTo>
                  <a:pt x="151924" y="37056"/>
                </a:lnTo>
                <a:lnTo>
                  <a:pt x="153354" y="39378"/>
                </a:lnTo>
                <a:lnTo>
                  <a:pt x="154630" y="41752"/>
                </a:lnTo>
                <a:lnTo>
                  <a:pt x="155829" y="44202"/>
                </a:lnTo>
                <a:lnTo>
                  <a:pt x="156875" y="46728"/>
                </a:lnTo>
                <a:lnTo>
                  <a:pt x="157820" y="49306"/>
                </a:lnTo>
                <a:lnTo>
                  <a:pt x="158636" y="51935"/>
                </a:lnTo>
                <a:lnTo>
                  <a:pt x="159325" y="54614"/>
                </a:lnTo>
                <a:lnTo>
                  <a:pt x="159887" y="57370"/>
                </a:lnTo>
                <a:lnTo>
                  <a:pt x="160321" y="60152"/>
                </a:lnTo>
                <a:lnTo>
                  <a:pt x="160601" y="62985"/>
                </a:lnTo>
                <a:lnTo>
                  <a:pt x="160755" y="65843"/>
                </a:lnTo>
                <a:lnTo>
                  <a:pt x="160755" y="67298"/>
                </a:lnTo>
                <a:lnTo>
                  <a:pt x="160755" y="171984"/>
                </a:lnTo>
                <a:lnTo>
                  <a:pt x="128343" y="171984"/>
                </a:lnTo>
                <a:lnTo>
                  <a:pt x="128088" y="170988"/>
                </a:lnTo>
                <a:lnTo>
                  <a:pt x="127450" y="169049"/>
                </a:lnTo>
                <a:lnTo>
                  <a:pt x="126659" y="167160"/>
                </a:lnTo>
                <a:lnTo>
                  <a:pt x="125715" y="165399"/>
                </a:lnTo>
                <a:lnTo>
                  <a:pt x="124643" y="163689"/>
                </a:lnTo>
                <a:lnTo>
                  <a:pt x="123418" y="162107"/>
                </a:lnTo>
                <a:lnTo>
                  <a:pt x="122091" y="160627"/>
                </a:lnTo>
                <a:lnTo>
                  <a:pt x="120636" y="159249"/>
                </a:lnTo>
                <a:lnTo>
                  <a:pt x="119079" y="157998"/>
                </a:lnTo>
                <a:lnTo>
                  <a:pt x="117420" y="156875"/>
                </a:lnTo>
                <a:lnTo>
                  <a:pt x="115660" y="155906"/>
                </a:lnTo>
                <a:lnTo>
                  <a:pt x="113822" y="155063"/>
                </a:lnTo>
                <a:lnTo>
                  <a:pt x="111908" y="154374"/>
                </a:lnTo>
                <a:lnTo>
                  <a:pt x="109917" y="153838"/>
                </a:lnTo>
                <a:lnTo>
                  <a:pt x="107876" y="153481"/>
                </a:lnTo>
                <a:lnTo>
                  <a:pt x="105758" y="153303"/>
                </a:lnTo>
                <a:lnTo>
                  <a:pt x="104686" y="153277"/>
                </a:lnTo>
                <a:lnTo>
                  <a:pt x="103435" y="153303"/>
                </a:lnTo>
                <a:lnTo>
                  <a:pt x="100985" y="153558"/>
                </a:lnTo>
                <a:lnTo>
                  <a:pt x="98612" y="154043"/>
                </a:lnTo>
                <a:lnTo>
                  <a:pt x="96315" y="154757"/>
                </a:lnTo>
                <a:lnTo>
                  <a:pt x="94146" y="155676"/>
                </a:lnTo>
                <a:lnTo>
                  <a:pt x="92078" y="156799"/>
                </a:lnTo>
                <a:lnTo>
                  <a:pt x="90139" y="158100"/>
                </a:lnTo>
                <a:lnTo>
                  <a:pt x="88327" y="159581"/>
                </a:lnTo>
                <a:lnTo>
                  <a:pt x="86694" y="161239"/>
                </a:lnTo>
                <a:lnTo>
                  <a:pt x="85213" y="163051"/>
                </a:lnTo>
                <a:lnTo>
                  <a:pt x="83886" y="164991"/>
                </a:lnTo>
                <a:lnTo>
                  <a:pt x="82763" y="167058"/>
                </a:lnTo>
                <a:lnTo>
                  <a:pt x="81845" y="169227"/>
                </a:lnTo>
                <a:lnTo>
                  <a:pt x="81130" y="171499"/>
                </a:lnTo>
                <a:lnTo>
                  <a:pt x="80645" y="173872"/>
                </a:lnTo>
                <a:lnTo>
                  <a:pt x="80416" y="176322"/>
                </a:lnTo>
                <a:lnTo>
                  <a:pt x="80390" y="177598"/>
                </a:lnTo>
                <a:lnTo>
                  <a:pt x="80416" y="178849"/>
                </a:lnTo>
                <a:lnTo>
                  <a:pt x="80645" y="181299"/>
                </a:lnTo>
                <a:lnTo>
                  <a:pt x="81130" y="183672"/>
                </a:lnTo>
                <a:lnTo>
                  <a:pt x="81845" y="185943"/>
                </a:lnTo>
                <a:lnTo>
                  <a:pt x="82763" y="188138"/>
                </a:lnTo>
                <a:lnTo>
                  <a:pt x="83886" y="190205"/>
                </a:lnTo>
                <a:lnTo>
                  <a:pt x="85213" y="192145"/>
                </a:lnTo>
                <a:lnTo>
                  <a:pt x="86694" y="193931"/>
                </a:lnTo>
                <a:lnTo>
                  <a:pt x="88327" y="195590"/>
                </a:lnTo>
                <a:lnTo>
                  <a:pt x="90139" y="197070"/>
                </a:lnTo>
                <a:lnTo>
                  <a:pt x="92078" y="198372"/>
                </a:lnTo>
                <a:lnTo>
                  <a:pt x="94146" y="199495"/>
                </a:lnTo>
                <a:lnTo>
                  <a:pt x="96315" y="200414"/>
                </a:lnTo>
                <a:lnTo>
                  <a:pt x="98612" y="201128"/>
                </a:lnTo>
                <a:lnTo>
                  <a:pt x="100985" y="201613"/>
                </a:lnTo>
                <a:lnTo>
                  <a:pt x="103435" y="201868"/>
                </a:lnTo>
                <a:lnTo>
                  <a:pt x="104686" y="201894"/>
                </a:lnTo>
                <a:lnTo>
                  <a:pt x="105758" y="201868"/>
                </a:lnTo>
                <a:lnTo>
                  <a:pt x="107876" y="201690"/>
                </a:lnTo>
                <a:lnTo>
                  <a:pt x="109917" y="201332"/>
                </a:lnTo>
                <a:lnTo>
                  <a:pt x="111908" y="200796"/>
                </a:lnTo>
                <a:lnTo>
                  <a:pt x="113822" y="200107"/>
                </a:lnTo>
                <a:lnTo>
                  <a:pt x="115660" y="199291"/>
                </a:lnTo>
                <a:lnTo>
                  <a:pt x="117420" y="198295"/>
                </a:lnTo>
                <a:lnTo>
                  <a:pt x="119079" y="197173"/>
                </a:lnTo>
                <a:lnTo>
                  <a:pt x="120636" y="195922"/>
                </a:lnTo>
                <a:lnTo>
                  <a:pt x="122091" y="194544"/>
                </a:lnTo>
                <a:lnTo>
                  <a:pt x="123418" y="193064"/>
                </a:lnTo>
                <a:lnTo>
                  <a:pt x="124643" y="191481"/>
                </a:lnTo>
                <a:lnTo>
                  <a:pt x="125715" y="189797"/>
                </a:lnTo>
                <a:lnTo>
                  <a:pt x="126659" y="188011"/>
                </a:lnTo>
                <a:lnTo>
                  <a:pt x="127450" y="186148"/>
                </a:lnTo>
                <a:lnTo>
                  <a:pt x="128088" y="184183"/>
                </a:lnTo>
                <a:lnTo>
                  <a:pt x="128343" y="183187"/>
                </a:lnTo>
                <a:lnTo>
                  <a:pt x="171984" y="183187"/>
                </a:lnTo>
                <a:lnTo>
                  <a:pt x="171984" y="145799"/>
                </a:lnTo>
                <a:lnTo>
                  <a:pt x="175710" y="145799"/>
                </a:lnTo>
                <a:lnTo>
                  <a:pt x="177445" y="145774"/>
                </a:lnTo>
                <a:lnTo>
                  <a:pt x="180839" y="145442"/>
                </a:lnTo>
                <a:lnTo>
                  <a:pt x="184131" y="144753"/>
                </a:lnTo>
                <a:lnTo>
                  <a:pt x="187296" y="143783"/>
                </a:lnTo>
                <a:lnTo>
                  <a:pt x="190307" y="142507"/>
                </a:lnTo>
                <a:lnTo>
                  <a:pt x="193166" y="140951"/>
                </a:lnTo>
                <a:lnTo>
                  <a:pt x="195871" y="139139"/>
                </a:lnTo>
                <a:lnTo>
                  <a:pt x="198346" y="137071"/>
                </a:lnTo>
                <a:lnTo>
                  <a:pt x="200643" y="134800"/>
                </a:lnTo>
                <a:lnTo>
                  <a:pt x="202685" y="132299"/>
                </a:lnTo>
                <a:lnTo>
                  <a:pt x="204522" y="129619"/>
                </a:lnTo>
                <a:lnTo>
                  <a:pt x="206054" y="126761"/>
                </a:lnTo>
                <a:lnTo>
                  <a:pt x="207330" y="123724"/>
                </a:lnTo>
                <a:lnTo>
                  <a:pt x="208325" y="120585"/>
                </a:lnTo>
                <a:lnTo>
                  <a:pt x="208989" y="117293"/>
                </a:lnTo>
                <a:lnTo>
                  <a:pt x="209346" y="113899"/>
                </a:lnTo>
                <a:lnTo>
                  <a:pt x="209371" y="112163"/>
                </a:lnTo>
                <a:lnTo>
                  <a:pt x="209346" y="110428"/>
                </a:lnTo>
                <a:lnTo>
                  <a:pt x="208989" y="107034"/>
                </a:lnTo>
                <a:lnTo>
                  <a:pt x="208325" y="103741"/>
                </a:lnTo>
                <a:lnTo>
                  <a:pt x="207330" y="100577"/>
                </a:lnTo>
                <a:lnTo>
                  <a:pt x="206054" y="97565"/>
                </a:lnTo>
                <a:lnTo>
                  <a:pt x="204522" y="94707"/>
                </a:lnTo>
                <a:lnTo>
                  <a:pt x="202685" y="92027"/>
                </a:lnTo>
                <a:lnTo>
                  <a:pt x="200643" y="89526"/>
                </a:lnTo>
                <a:lnTo>
                  <a:pt x="198346" y="87230"/>
                </a:lnTo>
                <a:lnTo>
                  <a:pt x="195871" y="85188"/>
                </a:lnTo>
                <a:lnTo>
                  <a:pt x="193166" y="83376"/>
                </a:lnTo>
                <a:lnTo>
                  <a:pt x="190307" y="81819"/>
                </a:lnTo>
                <a:lnTo>
                  <a:pt x="187296" y="80543"/>
                </a:lnTo>
                <a:lnTo>
                  <a:pt x="184131" y="79548"/>
                </a:lnTo>
                <a:lnTo>
                  <a:pt x="180839" y="78884"/>
                </a:lnTo>
                <a:lnTo>
                  <a:pt x="177445" y="78553"/>
                </a:lnTo>
                <a:lnTo>
                  <a:pt x="175710" y="78502"/>
                </a:lnTo>
                <a:lnTo>
                  <a:pt x="171984" y="78502"/>
                </a:lnTo>
                <a:lnTo>
                  <a:pt x="171984" y="67298"/>
                </a:lnTo>
                <a:lnTo>
                  <a:pt x="171958" y="65563"/>
                </a:lnTo>
                <a:lnTo>
                  <a:pt x="171805" y="62117"/>
                </a:lnTo>
                <a:lnTo>
                  <a:pt x="171448" y="58723"/>
                </a:lnTo>
                <a:lnTo>
                  <a:pt x="170937" y="55380"/>
                </a:lnTo>
                <a:lnTo>
                  <a:pt x="170274" y="52088"/>
                </a:lnTo>
                <a:lnTo>
                  <a:pt x="169432" y="48872"/>
                </a:lnTo>
                <a:lnTo>
                  <a:pt x="168462" y="45708"/>
                </a:lnTo>
                <a:lnTo>
                  <a:pt x="167313" y="42620"/>
                </a:lnTo>
                <a:lnTo>
                  <a:pt x="166037" y="39608"/>
                </a:lnTo>
                <a:lnTo>
                  <a:pt x="164634" y="36648"/>
                </a:lnTo>
                <a:lnTo>
                  <a:pt x="163077" y="33789"/>
                </a:lnTo>
                <a:lnTo>
                  <a:pt x="161393" y="31008"/>
                </a:lnTo>
                <a:lnTo>
                  <a:pt x="159581" y="28328"/>
                </a:lnTo>
                <a:lnTo>
                  <a:pt x="157641" y="25750"/>
                </a:lnTo>
                <a:lnTo>
                  <a:pt x="155574" y="23249"/>
                </a:lnTo>
                <a:lnTo>
                  <a:pt x="153405" y="20850"/>
                </a:lnTo>
                <a:lnTo>
                  <a:pt x="151133" y="18579"/>
                </a:lnTo>
                <a:lnTo>
                  <a:pt x="148734" y="16410"/>
                </a:lnTo>
                <a:lnTo>
                  <a:pt x="146233" y="14343"/>
                </a:lnTo>
                <a:lnTo>
                  <a:pt x="143656" y="12403"/>
                </a:lnTo>
                <a:lnTo>
                  <a:pt x="140951" y="10591"/>
                </a:lnTo>
                <a:lnTo>
                  <a:pt x="138194" y="8907"/>
                </a:lnTo>
                <a:lnTo>
                  <a:pt x="135336" y="7350"/>
                </a:lnTo>
                <a:lnTo>
                  <a:pt x="132376" y="5946"/>
                </a:lnTo>
                <a:lnTo>
                  <a:pt x="129364" y="4670"/>
                </a:lnTo>
                <a:lnTo>
                  <a:pt x="126276" y="3522"/>
                </a:lnTo>
                <a:lnTo>
                  <a:pt x="123112" y="2552"/>
                </a:lnTo>
                <a:lnTo>
                  <a:pt x="119896" y="1710"/>
                </a:lnTo>
                <a:lnTo>
                  <a:pt x="116604" y="1046"/>
                </a:lnTo>
                <a:lnTo>
                  <a:pt x="113261" y="536"/>
                </a:lnTo>
                <a:lnTo>
                  <a:pt x="109866" y="179"/>
                </a:lnTo>
                <a:lnTo>
                  <a:pt x="106421" y="0"/>
                </a:lnTo>
                <a:close/>
              </a:path>
            </a:pathLst>
          </a:custGeom>
          <a:solidFill>
            <a:srgbClr val="1C1600"/>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6" name="Google Shape;2086;p311"/>
          <p:cNvSpPr txBox="1"/>
          <p:nvPr>
            <p:ph idx="2" type="title"/>
          </p:nvPr>
        </p:nvSpPr>
        <p:spPr>
          <a:xfrm>
            <a:off x="7252825" y="3048150"/>
            <a:ext cx="1505400" cy="18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IBM Plex Sans"/>
                <a:ea typeface="IBM Plex Sans"/>
                <a:cs typeface="IBM Plex Sans"/>
                <a:sym typeface="IBM Plex Sans"/>
              </a:rPr>
              <a:t>Engineering process for workflow changes is lengthy and difficult to replicate and does not allow for expedition of improvements and key changes resulting in lost opportunity, possible additional fines and increased cost to serve.</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IBM Plex Sans"/>
              <a:ea typeface="IBM Plex Sans"/>
              <a:cs typeface="IBM Plex Sans"/>
              <a:sym typeface="IBM Plex Sans"/>
            </a:endParaRPr>
          </a:p>
        </p:txBody>
      </p:sp>
      <p:sp>
        <p:nvSpPr>
          <p:cNvPr id="2087" name="Google Shape;2087;p311"/>
          <p:cNvSpPr/>
          <p:nvPr/>
        </p:nvSpPr>
        <p:spPr>
          <a:xfrm>
            <a:off x="7590647" y="1676398"/>
            <a:ext cx="789000" cy="831300"/>
          </a:xfrm>
          <a:prstGeom prst="ellipse">
            <a:avLst/>
          </a:prstGeom>
          <a:solidFill>
            <a:schemeClr val="accent3"/>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8" name="Google Shape;2088;p311"/>
          <p:cNvSpPr/>
          <p:nvPr/>
        </p:nvSpPr>
        <p:spPr>
          <a:xfrm>
            <a:off x="408680" y="2662031"/>
            <a:ext cx="1505400" cy="374700"/>
          </a:xfrm>
          <a:prstGeom prst="roundRect">
            <a:avLst>
              <a:gd fmla="val 16667" name="adj"/>
            </a:avLst>
          </a:prstGeom>
          <a:solidFill>
            <a:schemeClr val="dk1"/>
          </a:solidFill>
          <a:ln>
            <a:noFill/>
          </a:ln>
          <a:effectLst>
            <a:outerShdw blurRad="57150" rotWithShape="0" algn="bl" dir="5400000" dist="19050">
              <a:srgbClr val="000000">
                <a:alpha val="49803"/>
              </a:srgbClr>
            </a:outerShdw>
          </a:effectLst>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lt1"/>
                </a:solidFill>
                <a:latin typeface="IBM Plex Sans"/>
                <a:ea typeface="IBM Plex Sans"/>
                <a:cs typeface="IBM Plex Sans"/>
                <a:sym typeface="IBM Plex Sans"/>
              </a:rPr>
              <a:t>High Costs To Serve</a:t>
            </a:r>
            <a:endParaRPr b="1" i="0" sz="900" u="none" cap="none" strike="noStrike">
              <a:solidFill>
                <a:schemeClr val="lt1"/>
              </a:solidFill>
              <a:latin typeface="IBM Plex Sans"/>
              <a:ea typeface="IBM Plex Sans"/>
              <a:cs typeface="IBM Plex Sans"/>
              <a:sym typeface="IBM Plex Sans"/>
            </a:endParaRPr>
          </a:p>
        </p:txBody>
      </p:sp>
      <p:sp>
        <p:nvSpPr>
          <p:cNvPr id="2089" name="Google Shape;2089;p311"/>
          <p:cNvSpPr/>
          <p:nvPr/>
        </p:nvSpPr>
        <p:spPr>
          <a:xfrm>
            <a:off x="3866625" y="2672125"/>
            <a:ext cx="1588500" cy="374700"/>
          </a:xfrm>
          <a:prstGeom prst="roundRect">
            <a:avLst>
              <a:gd fmla="val 16667" name="adj"/>
            </a:avLst>
          </a:prstGeom>
          <a:solidFill>
            <a:schemeClr val="dk1"/>
          </a:solidFill>
          <a:ln>
            <a:noFill/>
          </a:ln>
          <a:effectLst>
            <a:outerShdw blurRad="57150" rotWithShape="0" algn="bl" dir="5400000" dist="19050">
              <a:srgbClr val="000000">
                <a:alpha val="49803"/>
              </a:srgbClr>
            </a:outerShdw>
          </a:effectLst>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lt1"/>
                </a:solidFill>
                <a:latin typeface="IBM Plex Sans"/>
                <a:ea typeface="IBM Plex Sans"/>
                <a:cs typeface="IBM Plex Sans"/>
                <a:sym typeface="IBM Plex Sans"/>
              </a:rPr>
              <a:t>Too Much Time On process = Less time on CX</a:t>
            </a:r>
            <a:endParaRPr b="1" i="0" sz="900" u="none" cap="none" strike="noStrike">
              <a:solidFill>
                <a:schemeClr val="lt1"/>
              </a:solidFill>
              <a:latin typeface="IBM Plex Sans"/>
              <a:ea typeface="IBM Plex Sans"/>
              <a:cs typeface="IBM Plex Sans"/>
              <a:sym typeface="IBM Plex Sans"/>
            </a:endParaRPr>
          </a:p>
        </p:txBody>
      </p:sp>
      <p:sp>
        <p:nvSpPr>
          <p:cNvPr id="2090" name="Google Shape;2090;p311"/>
          <p:cNvSpPr/>
          <p:nvPr/>
        </p:nvSpPr>
        <p:spPr>
          <a:xfrm>
            <a:off x="5598397" y="2672131"/>
            <a:ext cx="1505400" cy="374700"/>
          </a:xfrm>
          <a:prstGeom prst="roundRect">
            <a:avLst>
              <a:gd fmla="val 16667" name="adj"/>
            </a:avLst>
          </a:prstGeom>
          <a:solidFill>
            <a:schemeClr val="dk1"/>
          </a:solidFill>
          <a:ln>
            <a:noFill/>
          </a:ln>
          <a:effectLst>
            <a:outerShdw blurRad="57150" rotWithShape="0" algn="bl" dir="5400000" dist="19050">
              <a:srgbClr val="000000">
                <a:alpha val="49803"/>
              </a:srgbClr>
            </a:outerShdw>
          </a:effectLst>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lt1"/>
                </a:solidFill>
                <a:latin typeface="IBM Plex Sans"/>
                <a:ea typeface="IBM Plex Sans"/>
                <a:cs typeface="IBM Plex Sans"/>
                <a:sym typeface="IBM Plex Sans"/>
              </a:rPr>
              <a:t>Agent Adherence &amp; Productivity</a:t>
            </a:r>
            <a:endParaRPr b="1" i="0" sz="900" u="none" cap="none" strike="noStrike">
              <a:solidFill>
                <a:schemeClr val="lt1"/>
              </a:solidFill>
              <a:latin typeface="IBM Plex Sans"/>
              <a:ea typeface="IBM Plex Sans"/>
              <a:cs typeface="IBM Plex Sans"/>
              <a:sym typeface="IBM Plex Sans"/>
            </a:endParaRPr>
          </a:p>
        </p:txBody>
      </p:sp>
      <p:sp>
        <p:nvSpPr>
          <p:cNvPr id="2091" name="Google Shape;2091;p311"/>
          <p:cNvSpPr/>
          <p:nvPr/>
        </p:nvSpPr>
        <p:spPr>
          <a:xfrm>
            <a:off x="7246788" y="2672131"/>
            <a:ext cx="1505400" cy="374700"/>
          </a:xfrm>
          <a:prstGeom prst="roundRect">
            <a:avLst>
              <a:gd fmla="val 16667" name="adj"/>
            </a:avLst>
          </a:prstGeom>
          <a:solidFill>
            <a:schemeClr val="dk1"/>
          </a:solidFill>
          <a:ln>
            <a:noFill/>
          </a:ln>
          <a:effectLst>
            <a:outerShdw blurRad="57150" rotWithShape="0" algn="bl" dir="5400000" dist="19050">
              <a:srgbClr val="000000">
                <a:alpha val="49803"/>
              </a:srgbClr>
            </a:outerShdw>
          </a:effectLst>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lt1"/>
                </a:solidFill>
                <a:latin typeface="IBM Plex Sans"/>
                <a:ea typeface="IBM Plex Sans"/>
                <a:cs typeface="IBM Plex Sans"/>
                <a:sym typeface="IBM Plex Sans"/>
              </a:rPr>
              <a:t>Lack of Agility</a:t>
            </a:r>
            <a:endParaRPr b="1" i="0" sz="900" u="none" cap="none" strike="noStrike">
              <a:solidFill>
                <a:schemeClr val="lt1"/>
              </a:solidFill>
              <a:latin typeface="IBM Plex Sans"/>
              <a:ea typeface="IBM Plex Sans"/>
              <a:cs typeface="IBM Plex Sans"/>
              <a:sym typeface="IBM Plex Sans"/>
            </a:endParaRPr>
          </a:p>
        </p:txBody>
      </p:sp>
      <p:pic>
        <p:nvPicPr>
          <p:cNvPr id="2092" name="Google Shape;2092;p311"/>
          <p:cNvPicPr preferRelativeResize="0"/>
          <p:nvPr/>
        </p:nvPicPr>
        <p:blipFill rotWithShape="1">
          <a:blip r:embed="rId3">
            <a:alphaModFix/>
          </a:blip>
          <a:srcRect b="0" l="0" r="0" t="0"/>
          <a:stretch/>
        </p:blipFill>
        <p:spPr>
          <a:xfrm>
            <a:off x="7771804" y="1847601"/>
            <a:ext cx="426545" cy="449699"/>
          </a:xfrm>
          <a:prstGeom prst="rect">
            <a:avLst/>
          </a:prstGeom>
          <a:noFill/>
          <a:ln>
            <a:noFill/>
          </a:ln>
        </p:spPr>
      </p:pic>
      <p:sp>
        <p:nvSpPr>
          <p:cNvPr id="2093" name="Google Shape;2093;p311"/>
          <p:cNvSpPr txBox="1"/>
          <p:nvPr>
            <p:ph idx="3" type="title"/>
          </p:nvPr>
        </p:nvSpPr>
        <p:spPr>
          <a:xfrm>
            <a:off x="2137650" y="3036275"/>
            <a:ext cx="1505400" cy="193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IBM Plex Sans"/>
                <a:ea typeface="IBM Plex Sans"/>
                <a:cs typeface="IBM Plex Sans"/>
                <a:sym typeface="IBM Plex Sans"/>
              </a:rPr>
              <a:t>10+ tools required for the majority of longer customer interactions (approx 50% of interactions).</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IBM Plex Sans"/>
                <a:ea typeface="IBM Plex Sans"/>
                <a:cs typeface="IBM Plex Sans"/>
                <a:sym typeface="IBM Plex Sans"/>
              </a:rPr>
              <a:t>Workflow creation requiring multi-tool interface/ duplicated development to build and maintain. Copy past of data tool to tool means loss of data and reduced quality. </a:t>
            </a:r>
            <a:endParaRPr b="0" i="0" sz="900" u="none" cap="none" strike="noStrike">
              <a:solidFill>
                <a:srgbClr val="000000"/>
              </a:solidFill>
              <a:latin typeface="IBM Plex Sans"/>
              <a:ea typeface="IBM Plex Sans"/>
              <a:cs typeface="IBM Plex Sans"/>
              <a:sym typeface="IBM Plex Sans"/>
            </a:endParaRPr>
          </a:p>
        </p:txBody>
      </p:sp>
      <p:sp>
        <p:nvSpPr>
          <p:cNvPr id="2094" name="Google Shape;2094;p311"/>
          <p:cNvSpPr/>
          <p:nvPr/>
        </p:nvSpPr>
        <p:spPr>
          <a:xfrm>
            <a:off x="2481506" y="1665837"/>
            <a:ext cx="789000" cy="831300"/>
          </a:xfrm>
          <a:prstGeom prst="ellipse">
            <a:avLst/>
          </a:prstGeom>
          <a:solidFill>
            <a:schemeClr val="accent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5" name="Google Shape;2095;p311"/>
          <p:cNvSpPr/>
          <p:nvPr/>
        </p:nvSpPr>
        <p:spPr>
          <a:xfrm>
            <a:off x="2137650" y="2661570"/>
            <a:ext cx="1505400" cy="374700"/>
          </a:xfrm>
          <a:prstGeom prst="roundRect">
            <a:avLst>
              <a:gd fmla="val 16667" name="adj"/>
            </a:avLst>
          </a:prstGeom>
          <a:solidFill>
            <a:schemeClr val="dk1"/>
          </a:solidFill>
          <a:ln>
            <a:noFill/>
          </a:ln>
          <a:effectLst>
            <a:outerShdw blurRad="57150" rotWithShape="0" algn="bl" dir="5400000" dist="19050">
              <a:srgbClr val="000000">
                <a:alpha val="49803"/>
              </a:srgbClr>
            </a:outerShdw>
          </a:effectLst>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lt1"/>
                </a:solidFill>
                <a:latin typeface="IBM Plex Sans"/>
                <a:ea typeface="IBM Plex Sans"/>
                <a:cs typeface="IBM Plex Sans"/>
                <a:sym typeface="IBM Plex Sans"/>
              </a:rPr>
              <a:t>Fragmentation</a:t>
            </a:r>
            <a:endParaRPr b="1" i="0" sz="900" u="none" cap="none" strike="noStrike">
              <a:solidFill>
                <a:schemeClr val="lt1"/>
              </a:solidFill>
              <a:latin typeface="IBM Plex Sans"/>
              <a:ea typeface="IBM Plex Sans"/>
              <a:cs typeface="IBM Plex Sans"/>
              <a:sym typeface="IBM Plex Sans"/>
            </a:endParaRPr>
          </a:p>
        </p:txBody>
      </p:sp>
      <p:sp>
        <p:nvSpPr>
          <p:cNvPr id="2096" name="Google Shape;2096;p311"/>
          <p:cNvSpPr/>
          <p:nvPr/>
        </p:nvSpPr>
        <p:spPr>
          <a:xfrm>
            <a:off x="2665197" y="1866625"/>
            <a:ext cx="426595" cy="426595"/>
          </a:xfrm>
          <a:custGeom>
            <a:rect b="b" l="l" r="r" t="t"/>
            <a:pathLst>
              <a:path extrusionOk="0" h="209372" w="209372">
                <a:moveTo>
                  <a:pt x="104686" y="52343"/>
                </a:moveTo>
                <a:lnTo>
                  <a:pt x="105247" y="52369"/>
                </a:lnTo>
                <a:lnTo>
                  <a:pt x="106345" y="52599"/>
                </a:lnTo>
                <a:lnTo>
                  <a:pt x="107365" y="53032"/>
                </a:lnTo>
                <a:lnTo>
                  <a:pt x="108259" y="53619"/>
                </a:lnTo>
                <a:lnTo>
                  <a:pt x="108999" y="54385"/>
                </a:lnTo>
                <a:lnTo>
                  <a:pt x="109611" y="55278"/>
                </a:lnTo>
                <a:lnTo>
                  <a:pt x="110045" y="56299"/>
                </a:lnTo>
                <a:lnTo>
                  <a:pt x="110275" y="57396"/>
                </a:lnTo>
                <a:lnTo>
                  <a:pt x="110275" y="57958"/>
                </a:lnTo>
                <a:lnTo>
                  <a:pt x="110275" y="121530"/>
                </a:lnTo>
                <a:lnTo>
                  <a:pt x="110275" y="122091"/>
                </a:lnTo>
                <a:lnTo>
                  <a:pt x="110045" y="123189"/>
                </a:lnTo>
                <a:lnTo>
                  <a:pt x="109611" y="124209"/>
                </a:lnTo>
                <a:lnTo>
                  <a:pt x="108999" y="125103"/>
                </a:lnTo>
                <a:lnTo>
                  <a:pt x="108259" y="125843"/>
                </a:lnTo>
                <a:lnTo>
                  <a:pt x="107365" y="126455"/>
                </a:lnTo>
                <a:lnTo>
                  <a:pt x="106345" y="126889"/>
                </a:lnTo>
                <a:lnTo>
                  <a:pt x="105247" y="127119"/>
                </a:lnTo>
                <a:lnTo>
                  <a:pt x="104099" y="127119"/>
                </a:lnTo>
                <a:lnTo>
                  <a:pt x="103001" y="126889"/>
                </a:lnTo>
                <a:lnTo>
                  <a:pt x="102006" y="126455"/>
                </a:lnTo>
                <a:lnTo>
                  <a:pt x="101113" y="125843"/>
                </a:lnTo>
                <a:lnTo>
                  <a:pt x="100347" y="125103"/>
                </a:lnTo>
                <a:lnTo>
                  <a:pt x="99735" y="124209"/>
                </a:lnTo>
                <a:lnTo>
                  <a:pt x="99301" y="123189"/>
                </a:lnTo>
                <a:lnTo>
                  <a:pt x="99097" y="122091"/>
                </a:lnTo>
                <a:lnTo>
                  <a:pt x="99071" y="121530"/>
                </a:lnTo>
                <a:lnTo>
                  <a:pt x="99071" y="57958"/>
                </a:lnTo>
                <a:lnTo>
                  <a:pt x="99097" y="57396"/>
                </a:lnTo>
                <a:lnTo>
                  <a:pt x="99301" y="56299"/>
                </a:lnTo>
                <a:lnTo>
                  <a:pt x="99735" y="55278"/>
                </a:lnTo>
                <a:lnTo>
                  <a:pt x="100347" y="54385"/>
                </a:lnTo>
                <a:lnTo>
                  <a:pt x="101113" y="53619"/>
                </a:lnTo>
                <a:lnTo>
                  <a:pt x="102006" y="53032"/>
                </a:lnTo>
                <a:lnTo>
                  <a:pt x="103001" y="52599"/>
                </a:lnTo>
                <a:lnTo>
                  <a:pt x="104099" y="52369"/>
                </a:lnTo>
                <a:lnTo>
                  <a:pt x="104686" y="52343"/>
                </a:lnTo>
                <a:close/>
                <a:moveTo>
                  <a:pt x="104686" y="138348"/>
                </a:moveTo>
                <a:lnTo>
                  <a:pt x="105630" y="138373"/>
                </a:lnTo>
                <a:lnTo>
                  <a:pt x="107467" y="138756"/>
                </a:lnTo>
                <a:lnTo>
                  <a:pt x="109152" y="139471"/>
                </a:lnTo>
                <a:lnTo>
                  <a:pt x="110632" y="140466"/>
                </a:lnTo>
                <a:lnTo>
                  <a:pt x="111908" y="141742"/>
                </a:lnTo>
                <a:lnTo>
                  <a:pt x="112903" y="143222"/>
                </a:lnTo>
                <a:lnTo>
                  <a:pt x="113618" y="144907"/>
                </a:lnTo>
                <a:lnTo>
                  <a:pt x="114001" y="146719"/>
                </a:lnTo>
                <a:lnTo>
                  <a:pt x="114026" y="147688"/>
                </a:lnTo>
                <a:lnTo>
                  <a:pt x="114001" y="148658"/>
                </a:lnTo>
                <a:lnTo>
                  <a:pt x="113618" y="150470"/>
                </a:lnTo>
                <a:lnTo>
                  <a:pt x="112903" y="152155"/>
                </a:lnTo>
                <a:lnTo>
                  <a:pt x="111908" y="153635"/>
                </a:lnTo>
                <a:lnTo>
                  <a:pt x="110632" y="154911"/>
                </a:lnTo>
                <a:lnTo>
                  <a:pt x="109152" y="155932"/>
                </a:lnTo>
                <a:lnTo>
                  <a:pt x="107467" y="156621"/>
                </a:lnTo>
                <a:lnTo>
                  <a:pt x="105630" y="157004"/>
                </a:lnTo>
                <a:lnTo>
                  <a:pt x="104686" y="157029"/>
                </a:lnTo>
                <a:lnTo>
                  <a:pt x="103716" y="157004"/>
                </a:lnTo>
                <a:lnTo>
                  <a:pt x="101878" y="156621"/>
                </a:lnTo>
                <a:lnTo>
                  <a:pt x="100220" y="155932"/>
                </a:lnTo>
                <a:lnTo>
                  <a:pt x="98714" y="154911"/>
                </a:lnTo>
                <a:lnTo>
                  <a:pt x="97463" y="153635"/>
                </a:lnTo>
                <a:lnTo>
                  <a:pt x="96443" y="152155"/>
                </a:lnTo>
                <a:lnTo>
                  <a:pt x="95728" y="150470"/>
                </a:lnTo>
                <a:lnTo>
                  <a:pt x="95371" y="148658"/>
                </a:lnTo>
                <a:lnTo>
                  <a:pt x="95320" y="147688"/>
                </a:lnTo>
                <a:lnTo>
                  <a:pt x="95371" y="146719"/>
                </a:lnTo>
                <a:lnTo>
                  <a:pt x="95728" y="144907"/>
                </a:lnTo>
                <a:lnTo>
                  <a:pt x="96443" y="143222"/>
                </a:lnTo>
                <a:lnTo>
                  <a:pt x="97463" y="141742"/>
                </a:lnTo>
                <a:lnTo>
                  <a:pt x="98714" y="140466"/>
                </a:lnTo>
                <a:lnTo>
                  <a:pt x="100220" y="139471"/>
                </a:lnTo>
                <a:lnTo>
                  <a:pt x="101878" y="138756"/>
                </a:lnTo>
                <a:lnTo>
                  <a:pt x="103716" y="138373"/>
                </a:lnTo>
                <a:lnTo>
                  <a:pt x="104686" y="138348"/>
                </a:lnTo>
                <a:close/>
                <a:moveTo>
                  <a:pt x="104686" y="1"/>
                </a:moveTo>
                <a:lnTo>
                  <a:pt x="101981" y="26"/>
                </a:lnTo>
                <a:lnTo>
                  <a:pt x="96621" y="307"/>
                </a:lnTo>
                <a:lnTo>
                  <a:pt x="91338" y="843"/>
                </a:lnTo>
                <a:lnTo>
                  <a:pt x="86132" y="1634"/>
                </a:lnTo>
                <a:lnTo>
                  <a:pt x="81028" y="2680"/>
                </a:lnTo>
                <a:lnTo>
                  <a:pt x="76026" y="3982"/>
                </a:lnTo>
                <a:lnTo>
                  <a:pt x="71101" y="5487"/>
                </a:lnTo>
                <a:lnTo>
                  <a:pt x="66277" y="7274"/>
                </a:lnTo>
                <a:lnTo>
                  <a:pt x="61581" y="9239"/>
                </a:lnTo>
                <a:lnTo>
                  <a:pt x="57013" y="11459"/>
                </a:lnTo>
                <a:lnTo>
                  <a:pt x="52573" y="13858"/>
                </a:lnTo>
                <a:lnTo>
                  <a:pt x="48234" y="16487"/>
                </a:lnTo>
                <a:lnTo>
                  <a:pt x="44074" y="19320"/>
                </a:lnTo>
                <a:lnTo>
                  <a:pt x="40042" y="22331"/>
                </a:lnTo>
                <a:lnTo>
                  <a:pt x="36163" y="25521"/>
                </a:lnTo>
                <a:lnTo>
                  <a:pt x="32437" y="28915"/>
                </a:lnTo>
                <a:lnTo>
                  <a:pt x="28889" y="32463"/>
                </a:lnTo>
                <a:lnTo>
                  <a:pt x="25521" y="36189"/>
                </a:lnTo>
                <a:lnTo>
                  <a:pt x="22305" y="40068"/>
                </a:lnTo>
                <a:lnTo>
                  <a:pt x="19294" y="44100"/>
                </a:lnTo>
                <a:lnTo>
                  <a:pt x="16486" y="48260"/>
                </a:lnTo>
                <a:lnTo>
                  <a:pt x="13858" y="52573"/>
                </a:lnTo>
                <a:lnTo>
                  <a:pt x="11433" y="57039"/>
                </a:lnTo>
                <a:lnTo>
                  <a:pt x="9239" y="61607"/>
                </a:lnTo>
                <a:lnTo>
                  <a:pt x="7248" y="66303"/>
                </a:lnTo>
                <a:lnTo>
                  <a:pt x="5487" y="71127"/>
                </a:lnTo>
                <a:lnTo>
                  <a:pt x="3956" y="76027"/>
                </a:lnTo>
                <a:lnTo>
                  <a:pt x="2654" y="81054"/>
                </a:lnTo>
                <a:lnTo>
                  <a:pt x="1608" y="86158"/>
                </a:lnTo>
                <a:lnTo>
                  <a:pt x="817" y="91364"/>
                </a:lnTo>
                <a:lnTo>
                  <a:pt x="281" y="96647"/>
                </a:lnTo>
                <a:lnTo>
                  <a:pt x="26" y="101981"/>
                </a:lnTo>
                <a:lnTo>
                  <a:pt x="0" y="104686"/>
                </a:lnTo>
                <a:lnTo>
                  <a:pt x="26" y="107391"/>
                </a:lnTo>
                <a:lnTo>
                  <a:pt x="281" y="112751"/>
                </a:lnTo>
                <a:lnTo>
                  <a:pt x="817" y="118033"/>
                </a:lnTo>
                <a:lnTo>
                  <a:pt x="1608" y="123240"/>
                </a:lnTo>
                <a:lnTo>
                  <a:pt x="2654" y="128344"/>
                </a:lnTo>
                <a:lnTo>
                  <a:pt x="3956" y="133346"/>
                </a:lnTo>
                <a:lnTo>
                  <a:pt x="5487" y="138271"/>
                </a:lnTo>
                <a:lnTo>
                  <a:pt x="7248" y="143095"/>
                </a:lnTo>
                <a:lnTo>
                  <a:pt x="9239" y="147791"/>
                </a:lnTo>
                <a:lnTo>
                  <a:pt x="11433" y="152359"/>
                </a:lnTo>
                <a:lnTo>
                  <a:pt x="13858" y="156799"/>
                </a:lnTo>
                <a:lnTo>
                  <a:pt x="16486" y="161112"/>
                </a:lnTo>
                <a:lnTo>
                  <a:pt x="19294" y="165298"/>
                </a:lnTo>
                <a:lnTo>
                  <a:pt x="22305" y="169330"/>
                </a:lnTo>
                <a:lnTo>
                  <a:pt x="25521" y="173209"/>
                </a:lnTo>
                <a:lnTo>
                  <a:pt x="28889" y="176935"/>
                </a:lnTo>
                <a:lnTo>
                  <a:pt x="32437" y="180483"/>
                </a:lnTo>
                <a:lnTo>
                  <a:pt x="36163" y="183851"/>
                </a:lnTo>
                <a:lnTo>
                  <a:pt x="40042" y="187067"/>
                </a:lnTo>
                <a:lnTo>
                  <a:pt x="44074" y="190078"/>
                </a:lnTo>
                <a:lnTo>
                  <a:pt x="48234" y="192886"/>
                </a:lnTo>
                <a:lnTo>
                  <a:pt x="52573" y="195514"/>
                </a:lnTo>
                <a:lnTo>
                  <a:pt x="57013" y="197939"/>
                </a:lnTo>
                <a:lnTo>
                  <a:pt x="61581" y="200133"/>
                </a:lnTo>
                <a:lnTo>
                  <a:pt x="66277" y="202124"/>
                </a:lnTo>
                <a:lnTo>
                  <a:pt x="71101" y="203885"/>
                </a:lnTo>
                <a:lnTo>
                  <a:pt x="76026" y="205416"/>
                </a:lnTo>
                <a:lnTo>
                  <a:pt x="81028" y="206718"/>
                </a:lnTo>
                <a:lnTo>
                  <a:pt x="86132" y="207764"/>
                </a:lnTo>
                <a:lnTo>
                  <a:pt x="91338" y="208555"/>
                </a:lnTo>
                <a:lnTo>
                  <a:pt x="96621" y="209091"/>
                </a:lnTo>
                <a:lnTo>
                  <a:pt x="101981" y="209346"/>
                </a:lnTo>
                <a:lnTo>
                  <a:pt x="104686" y="209372"/>
                </a:lnTo>
                <a:lnTo>
                  <a:pt x="107391" y="209346"/>
                </a:lnTo>
                <a:lnTo>
                  <a:pt x="112725" y="209091"/>
                </a:lnTo>
                <a:lnTo>
                  <a:pt x="118008" y="208555"/>
                </a:lnTo>
                <a:lnTo>
                  <a:pt x="123214" y="207764"/>
                </a:lnTo>
                <a:lnTo>
                  <a:pt x="128318" y="206718"/>
                </a:lnTo>
                <a:lnTo>
                  <a:pt x="133345" y="205416"/>
                </a:lnTo>
                <a:lnTo>
                  <a:pt x="138245" y="203885"/>
                </a:lnTo>
                <a:lnTo>
                  <a:pt x="143069" y="202124"/>
                </a:lnTo>
                <a:lnTo>
                  <a:pt x="147765" y="200133"/>
                </a:lnTo>
                <a:lnTo>
                  <a:pt x="152333" y="197939"/>
                </a:lnTo>
                <a:lnTo>
                  <a:pt x="156799" y="195514"/>
                </a:lnTo>
                <a:lnTo>
                  <a:pt x="161112" y="192886"/>
                </a:lnTo>
                <a:lnTo>
                  <a:pt x="165272" y="190078"/>
                </a:lnTo>
                <a:lnTo>
                  <a:pt x="169304" y="187067"/>
                </a:lnTo>
                <a:lnTo>
                  <a:pt x="173183" y="183851"/>
                </a:lnTo>
                <a:lnTo>
                  <a:pt x="176909" y="180483"/>
                </a:lnTo>
                <a:lnTo>
                  <a:pt x="180457" y="176935"/>
                </a:lnTo>
                <a:lnTo>
                  <a:pt x="183851" y="173209"/>
                </a:lnTo>
                <a:lnTo>
                  <a:pt x="187041" y="169330"/>
                </a:lnTo>
                <a:lnTo>
                  <a:pt x="190052" y="165298"/>
                </a:lnTo>
                <a:lnTo>
                  <a:pt x="192885" y="161112"/>
                </a:lnTo>
                <a:lnTo>
                  <a:pt x="195488" y="156799"/>
                </a:lnTo>
                <a:lnTo>
                  <a:pt x="197913" y="152359"/>
                </a:lnTo>
                <a:lnTo>
                  <a:pt x="200133" y="147791"/>
                </a:lnTo>
                <a:lnTo>
                  <a:pt x="202098" y="143095"/>
                </a:lnTo>
                <a:lnTo>
                  <a:pt x="203859" y="138271"/>
                </a:lnTo>
                <a:lnTo>
                  <a:pt x="205390" y="133346"/>
                </a:lnTo>
                <a:lnTo>
                  <a:pt x="206692" y="128344"/>
                </a:lnTo>
                <a:lnTo>
                  <a:pt x="207738" y="123240"/>
                </a:lnTo>
                <a:lnTo>
                  <a:pt x="208529" y="118033"/>
                </a:lnTo>
                <a:lnTo>
                  <a:pt x="209065" y="112751"/>
                </a:lnTo>
                <a:lnTo>
                  <a:pt x="209346" y="107391"/>
                </a:lnTo>
                <a:lnTo>
                  <a:pt x="209371" y="104686"/>
                </a:lnTo>
                <a:lnTo>
                  <a:pt x="209346" y="101981"/>
                </a:lnTo>
                <a:lnTo>
                  <a:pt x="209065" y="96647"/>
                </a:lnTo>
                <a:lnTo>
                  <a:pt x="208529" y="91364"/>
                </a:lnTo>
                <a:lnTo>
                  <a:pt x="207738" y="86158"/>
                </a:lnTo>
                <a:lnTo>
                  <a:pt x="206692" y="81054"/>
                </a:lnTo>
                <a:lnTo>
                  <a:pt x="205390" y="76027"/>
                </a:lnTo>
                <a:lnTo>
                  <a:pt x="203859" y="71127"/>
                </a:lnTo>
                <a:lnTo>
                  <a:pt x="202098" y="66303"/>
                </a:lnTo>
                <a:lnTo>
                  <a:pt x="200133" y="61607"/>
                </a:lnTo>
                <a:lnTo>
                  <a:pt x="197913" y="57039"/>
                </a:lnTo>
                <a:lnTo>
                  <a:pt x="195488" y="52573"/>
                </a:lnTo>
                <a:lnTo>
                  <a:pt x="192885" y="48260"/>
                </a:lnTo>
                <a:lnTo>
                  <a:pt x="190052" y="44100"/>
                </a:lnTo>
                <a:lnTo>
                  <a:pt x="187041" y="40068"/>
                </a:lnTo>
                <a:lnTo>
                  <a:pt x="183851" y="36189"/>
                </a:lnTo>
                <a:lnTo>
                  <a:pt x="180457" y="32463"/>
                </a:lnTo>
                <a:lnTo>
                  <a:pt x="176909" y="28915"/>
                </a:lnTo>
                <a:lnTo>
                  <a:pt x="173183" y="25521"/>
                </a:lnTo>
                <a:lnTo>
                  <a:pt x="169304" y="22331"/>
                </a:lnTo>
                <a:lnTo>
                  <a:pt x="165272" y="19320"/>
                </a:lnTo>
                <a:lnTo>
                  <a:pt x="161112" y="16487"/>
                </a:lnTo>
                <a:lnTo>
                  <a:pt x="156799" y="13858"/>
                </a:lnTo>
                <a:lnTo>
                  <a:pt x="152333" y="11459"/>
                </a:lnTo>
                <a:lnTo>
                  <a:pt x="147765" y="9239"/>
                </a:lnTo>
                <a:lnTo>
                  <a:pt x="143069" y="7274"/>
                </a:lnTo>
                <a:lnTo>
                  <a:pt x="138245" y="5487"/>
                </a:lnTo>
                <a:lnTo>
                  <a:pt x="133345" y="3982"/>
                </a:lnTo>
                <a:lnTo>
                  <a:pt x="128318" y="2680"/>
                </a:lnTo>
                <a:lnTo>
                  <a:pt x="123214" y="1634"/>
                </a:lnTo>
                <a:lnTo>
                  <a:pt x="118008" y="843"/>
                </a:lnTo>
                <a:lnTo>
                  <a:pt x="112725" y="307"/>
                </a:lnTo>
                <a:lnTo>
                  <a:pt x="107391" y="26"/>
                </a:lnTo>
                <a:lnTo>
                  <a:pt x="10468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97" name="Google Shape;2097;p311"/>
          <p:cNvPicPr preferRelativeResize="0"/>
          <p:nvPr/>
        </p:nvPicPr>
        <p:blipFill rotWithShape="1">
          <a:blip r:embed="rId4">
            <a:alphaModFix/>
          </a:blip>
          <a:srcRect b="27076" l="0" r="0" t="24469"/>
          <a:stretch/>
        </p:blipFill>
        <p:spPr>
          <a:xfrm>
            <a:off x="8311786" y="48300"/>
            <a:ext cx="692700" cy="335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1" name="Shape 2101"/>
        <p:cNvGrpSpPr/>
        <p:nvPr/>
      </p:nvGrpSpPr>
      <p:grpSpPr>
        <a:xfrm>
          <a:off x="0" y="0"/>
          <a:ext cx="0" cy="0"/>
          <a:chOff x="0" y="0"/>
          <a:chExt cx="0" cy="0"/>
        </a:xfrm>
      </p:grpSpPr>
      <p:pic>
        <p:nvPicPr>
          <p:cNvPr id="2102" name="Google Shape;2102;p312"/>
          <p:cNvPicPr preferRelativeResize="0"/>
          <p:nvPr/>
        </p:nvPicPr>
        <p:blipFill rotWithShape="1">
          <a:blip r:embed="rId3">
            <a:alphaModFix/>
          </a:blip>
          <a:srcRect b="27076" l="0" r="0" t="24469"/>
          <a:stretch/>
        </p:blipFill>
        <p:spPr>
          <a:xfrm>
            <a:off x="8311786" y="48300"/>
            <a:ext cx="692700" cy="335650"/>
          </a:xfrm>
          <a:prstGeom prst="rect">
            <a:avLst/>
          </a:prstGeom>
          <a:noFill/>
          <a:ln>
            <a:noFill/>
          </a:ln>
        </p:spPr>
      </p:pic>
      <p:sp>
        <p:nvSpPr>
          <p:cNvPr id="2103" name="Google Shape;2103;p312"/>
          <p:cNvSpPr txBox="1"/>
          <p:nvPr/>
        </p:nvSpPr>
        <p:spPr>
          <a:xfrm>
            <a:off x="571500" y="450650"/>
            <a:ext cx="66768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500"/>
              <a:buFont typeface="Arial"/>
              <a:buNone/>
            </a:pPr>
            <a:r>
              <a:rPr b="0" i="0" lang="en" sz="3500" u="none" cap="none" strike="noStrike">
                <a:solidFill>
                  <a:srgbClr val="000000"/>
                </a:solidFill>
                <a:latin typeface="DM Serif Text"/>
                <a:ea typeface="DM Serif Text"/>
                <a:cs typeface="DM Serif Text"/>
                <a:sym typeface="DM Serif Text"/>
              </a:rPr>
              <a:t>Demo Environment</a:t>
            </a:r>
            <a:endParaRPr b="0" i="0" sz="3500" u="none" cap="none" strike="noStrike">
              <a:solidFill>
                <a:srgbClr val="000000"/>
              </a:solidFill>
              <a:latin typeface="DM Serif Text"/>
              <a:ea typeface="DM Serif Text"/>
              <a:cs typeface="DM Serif Text"/>
              <a:sym typeface="DM Serif Text"/>
            </a:endParaRPr>
          </a:p>
        </p:txBody>
      </p:sp>
      <p:sp>
        <p:nvSpPr>
          <p:cNvPr id="2104" name="Google Shape;2104;p312"/>
          <p:cNvSpPr txBox="1"/>
          <p:nvPr/>
        </p:nvSpPr>
        <p:spPr>
          <a:xfrm>
            <a:off x="571499" y="1304590"/>
            <a:ext cx="8119347" cy="317081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Wise demo account</a:t>
            </a:r>
            <a:endParaRPr b="0" i="0" sz="1200" u="none" cap="none" strike="noStrike">
              <a:solidFill>
                <a:srgbClr val="000000"/>
              </a:solidFill>
              <a:latin typeface="IBM Plex Sans"/>
              <a:ea typeface="IBM Plex Sans"/>
              <a:cs typeface="IBM Plex Sans"/>
              <a:sym typeface="IBM Plex Sans"/>
            </a:endParaRPr>
          </a:p>
          <a:p>
            <a:pPr indent="-171450" lvl="0" marL="171450" marR="0" rtl="0" algn="l">
              <a:lnSpc>
                <a:spcPct val="100000"/>
              </a:lnSpc>
              <a:spcBef>
                <a:spcPts val="0"/>
              </a:spcBef>
              <a:spcAft>
                <a:spcPts val="0"/>
              </a:spcAft>
              <a:buClr>
                <a:srgbClr val="000000"/>
              </a:buClr>
              <a:buSzPts val="1200"/>
              <a:buFont typeface="Arial"/>
              <a:buChar char="•"/>
            </a:pPr>
            <a:r>
              <a:rPr b="0" i="0" lang="en" sz="1200" u="sng" cap="none" strike="noStrike">
                <a:solidFill>
                  <a:schemeClr val="hlink"/>
                </a:solidFill>
                <a:latin typeface="IBM Plex Sans"/>
                <a:ea typeface="IBM Plex Sans"/>
                <a:cs typeface="IBM Plex Sans"/>
                <a:sym typeface="IBM Plex Sans"/>
                <a:hlinkClick r:id="rId4"/>
              </a:rPr>
              <a:t>https://z3n-emea-finance.zendesk.com</a:t>
            </a:r>
            <a:endParaRPr b="0" i="0" sz="12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0" i="0" lang="en" sz="1200" u="none" cap="none" strike="noStrike">
                <a:solidFill>
                  <a:srgbClr val="000000"/>
                </a:solidFill>
                <a:latin typeface="IBM Plex Sans"/>
                <a:ea typeface="IBM Plex Sans"/>
                <a:cs typeface="IBM Plex Sans"/>
                <a:sym typeface="IBM Plex Sans"/>
              </a:rPr>
              <a:t>Demo Personas:</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IBM Plex Sans"/>
              <a:ea typeface="IBM Plex Sans"/>
              <a:cs typeface="IBM Plex Sans"/>
              <a:sym typeface="IBM Plex Sans"/>
            </a:endParaRPr>
          </a:p>
          <a:p>
            <a:pPr indent="-171450" lvl="0" marL="17145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IBM Plex Sans"/>
                <a:ea typeface="IBM Plex Sans"/>
                <a:cs typeface="IBM Plex Sans"/>
                <a:sym typeface="IBM Plex Sans"/>
              </a:rPr>
              <a:t>Customer: Sameera Khan</a:t>
            </a:r>
            <a:endParaRPr/>
          </a:p>
          <a:p>
            <a:pPr indent="0" lvl="0" marL="0" marR="0" rtl="0" algn="l">
              <a:lnSpc>
                <a:spcPct val="100000"/>
              </a:lnSpc>
              <a:spcBef>
                <a:spcPts val="0"/>
              </a:spcBef>
              <a:spcAft>
                <a:spcPts val="0"/>
              </a:spcAft>
              <a:buNone/>
            </a:pPr>
            <a:r>
              <a:rPr b="0" i="0" lang="en" sz="1200" u="sng" cap="none" strike="noStrike">
                <a:solidFill>
                  <a:schemeClr val="hlink"/>
                </a:solidFill>
                <a:latin typeface="IBM Plex Sans"/>
                <a:ea typeface="IBM Plex Sans"/>
                <a:cs typeface="IBM Plex Sans"/>
                <a:sym typeface="IBM Plex Sans"/>
                <a:hlinkClick r:id="rId5"/>
              </a:rPr>
              <a:t>sameera.secretary@gmail.com</a:t>
            </a:r>
            <a:endParaRPr b="0" i="0" sz="12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0" i="0" lang="en" sz="1200" u="none" cap="none" strike="noStrike">
                <a:solidFill>
                  <a:srgbClr val="000000"/>
                </a:solidFill>
                <a:latin typeface="IBM Plex Sans"/>
                <a:ea typeface="IBM Plex Sans"/>
                <a:cs typeface="IBM Plex Sans"/>
                <a:sym typeface="IBM Plex Sans"/>
              </a:rPr>
              <a:t>Password: ZenPower1@</a:t>
            </a:r>
            <a:br>
              <a:rPr b="0" i="0" lang="en" sz="1200" u="none" cap="none" strike="noStrike">
                <a:solidFill>
                  <a:srgbClr val="000000"/>
                </a:solidFill>
                <a:latin typeface="IBM Plex Sans"/>
                <a:ea typeface="IBM Plex Sans"/>
                <a:cs typeface="IBM Plex Sans"/>
                <a:sym typeface="IBM Plex Sans"/>
              </a:rPr>
            </a:br>
            <a:endParaRPr b="0" i="0" sz="1200" u="none" cap="none" strike="noStrike">
              <a:solidFill>
                <a:srgbClr val="000000"/>
              </a:solidFill>
              <a:latin typeface="IBM Plex Sans"/>
              <a:ea typeface="IBM Plex Sans"/>
              <a:cs typeface="IBM Plex Sans"/>
              <a:sym typeface="IBM Plex Sans"/>
            </a:endParaRPr>
          </a:p>
          <a:p>
            <a:pPr indent="-171450" lvl="0" marL="17145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IBM Plex Sans"/>
                <a:ea typeface="IBM Plex Sans"/>
                <a:cs typeface="IBM Plex Sans"/>
                <a:sym typeface="IBM Plex Sans"/>
              </a:rPr>
              <a:t>2 Agents: Chris (will delete) and Angela</a:t>
            </a:r>
            <a:br>
              <a:rPr b="0" i="0" lang="en" sz="1200" u="none" cap="none" strike="noStrike">
                <a:solidFill>
                  <a:srgbClr val="000000"/>
                </a:solidFill>
                <a:latin typeface="IBM Plex Sans"/>
                <a:ea typeface="IBM Plex Sans"/>
                <a:cs typeface="IBM Plex Sans"/>
                <a:sym typeface="IBM Plex Sans"/>
              </a:rPr>
            </a:br>
            <a:endParaRPr b="0" i="0" sz="12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0" i="0" lang="en" sz="1200" u="sng" cap="none" strike="noStrike">
                <a:solidFill>
                  <a:schemeClr val="hlink"/>
                </a:solidFill>
                <a:latin typeface="IBM Plex Sans"/>
                <a:ea typeface="IBM Plex Sans"/>
                <a:cs typeface="IBM Plex Sans"/>
                <a:sym typeface="IBM Plex Sans"/>
                <a:hlinkClick r:id="rId6"/>
              </a:rPr>
              <a:t>angelaa@5gs0fb.onmicrosoft.com</a:t>
            </a:r>
            <a:br>
              <a:rPr b="0" i="0" lang="en" sz="1200" u="none" cap="none" strike="noStrike">
                <a:solidFill>
                  <a:srgbClr val="000000"/>
                </a:solidFill>
                <a:latin typeface="IBM Plex Sans"/>
                <a:ea typeface="IBM Plex Sans"/>
                <a:cs typeface="IBM Plex Sans"/>
                <a:sym typeface="IBM Plex Sans"/>
              </a:rPr>
            </a:br>
            <a:r>
              <a:rPr b="0" i="0" lang="en" sz="1200" u="none" cap="none" strike="noStrike">
                <a:solidFill>
                  <a:srgbClr val="000000"/>
                </a:solidFill>
                <a:latin typeface="IBM Plex Sans"/>
                <a:ea typeface="IBM Plex Sans"/>
                <a:cs typeface="IBM Plex Sans"/>
                <a:sym typeface="IBM Plex Sans"/>
              </a:rPr>
              <a:t>password: ZenPower1@</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0" i="0" lang="en" sz="1200" u="none" cap="none" strike="noStrike">
                <a:solidFill>
                  <a:srgbClr val="000000"/>
                </a:solidFill>
                <a:latin typeface="IBM Plex Sans"/>
                <a:ea typeface="IBM Plex Sans"/>
                <a:cs typeface="IBM Plex Sans"/>
                <a:sym typeface="IBM Plex Sans"/>
              </a:rPr>
              <a:t>2 Primary Custom components:</a:t>
            </a:r>
            <a:endParaRPr/>
          </a:p>
          <a:p>
            <a:pPr indent="-171450" lvl="0" marL="17145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IBM Plex Sans"/>
                <a:ea typeface="IBM Plex Sans"/>
                <a:cs typeface="IBM Plex Sans"/>
                <a:sym typeface="IBM Plex Sans"/>
              </a:rPr>
              <a:t>Flowset Workflow: built by Graham (Cloudset)</a:t>
            </a:r>
            <a:endParaRPr/>
          </a:p>
          <a:p>
            <a:pPr indent="-171450" lvl="0" marL="17145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IBM Plex Sans"/>
                <a:ea typeface="IBM Plex Sans"/>
                <a:cs typeface="IBM Plex Sans"/>
                <a:sym typeface="IBM Plex Sans"/>
              </a:rPr>
              <a:t>Document App built by Wolak (Zendesk)</a:t>
            </a:r>
            <a:endParaRPr/>
          </a:p>
          <a:p>
            <a:pPr indent="-114300" lvl="0" marL="17145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IBM Plex Sans"/>
              <a:ea typeface="IBM Plex Sans"/>
              <a:cs typeface="IBM Plex Sans"/>
              <a:sym typeface="IBM Plex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8" name="Shape 2108"/>
        <p:cNvGrpSpPr/>
        <p:nvPr/>
      </p:nvGrpSpPr>
      <p:grpSpPr>
        <a:xfrm>
          <a:off x="0" y="0"/>
          <a:ext cx="0" cy="0"/>
          <a:chOff x="0" y="0"/>
          <a:chExt cx="0" cy="0"/>
        </a:xfrm>
      </p:grpSpPr>
      <p:grpSp>
        <p:nvGrpSpPr>
          <p:cNvPr id="2109" name="Google Shape;2109;p313"/>
          <p:cNvGrpSpPr/>
          <p:nvPr/>
        </p:nvGrpSpPr>
        <p:grpSpPr>
          <a:xfrm>
            <a:off x="373169" y="3888845"/>
            <a:ext cx="8389060" cy="1035372"/>
            <a:chOff x="525569" y="3888845"/>
            <a:chExt cx="8389060" cy="1035372"/>
          </a:xfrm>
        </p:grpSpPr>
        <p:sp>
          <p:nvSpPr>
            <p:cNvPr id="2110" name="Google Shape;2110;p313"/>
            <p:cNvSpPr/>
            <p:nvPr/>
          </p:nvSpPr>
          <p:spPr>
            <a:xfrm>
              <a:off x="2630229" y="4443917"/>
              <a:ext cx="6284400" cy="480300"/>
            </a:xfrm>
            <a:prstGeom prst="roundRect">
              <a:avLst>
                <a:gd fmla="val 7856" name="adj"/>
              </a:avLst>
            </a:prstGeom>
            <a:solidFill>
              <a:srgbClr val="B6E8FA"/>
            </a:solidFill>
            <a:ln cap="flat" cmpd="sng" w="12700">
              <a:solidFill>
                <a:srgbClr val="72858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11" name="Google Shape;2111;p313"/>
            <p:cNvSpPr txBox="1"/>
            <p:nvPr/>
          </p:nvSpPr>
          <p:spPr>
            <a:xfrm>
              <a:off x="5851881" y="4564713"/>
              <a:ext cx="546000" cy="2616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DD Case</a:t>
              </a:r>
              <a:endParaRPr b="0" i="0" sz="700" u="none" cap="none" strike="noStrike">
                <a:solidFill>
                  <a:srgbClr val="000000"/>
                </a:solidFill>
                <a:latin typeface="Questrial"/>
                <a:ea typeface="Questrial"/>
                <a:cs typeface="Questrial"/>
                <a:sym typeface="Questrial"/>
              </a:endParaRPr>
            </a:p>
          </p:txBody>
        </p:sp>
        <p:sp>
          <p:nvSpPr>
            <p:cNvPr id="2112" name="Google Shape;2112;p313"/>
            <p:cNvSpPr txBox="1"/>
            <p:nvPr/>
          </p:nvSpPr>
          <p:spPr>
            <a:xfrm>
              <a:off x="6616263" y="4564400"/>
              <a:ext cx="546000" cy="2616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Questrial"/>
                  <a:ea typeface="Questrial"/>
                  <a:cs typeface="Questrial"/>
                  <a:sym typeface="Questrial"/>
                </a:rPr>
                <a:t>Toby</a:t>
              </a:r>
              <a:endParaRPr b="0" i="0" sz="700" u="none" cap="none" strike="noStrike">
                <a:solidFill>
                  <a:srgbClr val="000000"/>
                </a:solidFill>
                <a:latin typeface="Questrial"/>
                <a:ea typeface="Questrial"/>
                <a:cs typeface="Questrial"/>
                <a:sym typeface="Questrial"/>
              </a:endParaRPr>
            </a:p>
          </p:txBody>
        </p:sp>
        <p:sp>
          <p:nvSpPr>
            <p:cNvPr id="2113" name="Google Shape;2113;p313"/>
            <p:cNvSpPr txBox="1"/>
            <p:nvPr/>
          </p:nvSpPr>
          <p:spPr>
            <a:xfrm>
              <a:off x="7395598" y="4568957"/>
              <a:ext cx="546000" cy="2616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The Ring</a:t>
              </a:r>
              <a:endParaRPr b="0" i="0" sz="700" u="none" cap="none" strike="noStrike">
                <a:solidFill>
                  <a:srgbClr val="000000"/>
                </a:solidFill>
                <a:latin typeface="Questrial"/>
                <a:ea typeface="Questrial"/>
                <a:cs typeface="Questrial"/>
                <a:sym typeface="Questrial"/>
              </a:endParaRPr>
            </a:p>
          </p:txBody>
        </p:sp>
        <p:sp>
          <p:nvSpPr>
            <p:cNvPr id="2114" name="Google Shape;2114;p313"/>
            <p:cNvSpPr txBox="1"/>
            <p:nvPr/>
          </p:nvSpPr>
          <p:spPr>
            <a:xfrm>
              <a:off x="4299315" y="4563419"/>
              <a:ext cx="546000" cy="2616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Samurai</a:t>
              </a:r>
              <a:endParaRPr b="0" i="0" sz="700" u="none" cap="none" strike="noStrike">
                <a:solidFill>
                  <a:srgbClr val="000000"/>
                </a:solidFill>
                <a:latin typeface="Questrial"/>
                <a:ea typeface="Questrial"/>
                <a:cs typeface="Questrial"/>
                <a:sym typeface="Questrial"/>
              </a:endParaRPr>
            </a:p>
          </p:txBody>
        </p:sp>
        <p:sp>
          <p:nvSpPr>
            <p:cNvPr id="2115" name="Google Shape;2115;p313"/>
            <p:cNvSpPr txBox="1"/>
            <p:nvPr/>
          </p:nvSpPr>
          <p:spPr>
            <a:xfrm>
              <a:off x="3523005" y="4563419"/>
              <a:ext cx="546000" cy="2616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Ninja</a:t>
              </a:r>
              <a:endParaRPr b="0" i="0" sz="700" u="none" cap="none" strike="noStrike">
                <a:solidFill>
                  <a:srgbClr val="000000"/>
                </a:solidFill>
                <a:latin typeface="Questrial"/>
                <a:ea typeface="Questrial"/>
                <a:cs typeface="Questrial"/>
                <a:sym typeface="Questrial"/>
              </a:endParaRPr>
            </a:p>
          </p:txBody>
        </p:sp>
        <p:sp>
          <p:nvSpPr>
            <p:cNvPr id="2116" name="Google Shape;2116;p313"/>
            <p:cNvSpPr txBox="1"/>
            <p:nvPr/>
          </p:nvSpPr>
          <p:spPr>
            <a:xfrm>
              <a:off x="525569" y="3983853"/>
              <a:ext cx="1941900" cy="762000"/>
            </a:xfrm>
            <a:prstGeom prst="rect">
              <a:avLst/>
            </a:prstGeom>
            <a:noFill/>
            <a:ln>
              <a:noFill/>
            </a:ln>
          </p:spPr>
          <p:txBody>
            <a:bodyPr anchorCtr="0" anchor="t" bIns="45725" lIns="45725" spcFirstLastPara="1" rIns="45725" wrap="square" tIns="45725">
              <a:noAutofit/>
            </a:bodyPr>
            <a:lstStyle/>
            <a:p>
              <a:pPr indent="0" lvl="0" marL="0" marR="0" rtl="0" algn="r">
                <a:lnSpc>
                  <a:spcPct val="150000"/>
                </a:lnSpc>
                <a:spcBef>
                  <a:spcPts val="0"/>
                </a:spcBef>
                <a:spcAft>
                  <a:spcPts val="0"/>
                </a:spcAft>
                <a:buClr>
                  <a:srgbClr val="000000"/>
                </a:buClr>
                <a:buSzPts val="900"/>
                <a:buFont typeface="Arial"/>
                <a:buNone/>
              </a:pPr>
              <a:r>
                <a:rPr b="1" i="0" lang="en" sz="900" u="none" cap="none" strike="noStrike">
                  <a:solidFill>
                    <a:srgbClr val="03363D"/>
                  </a:solidFill>
                  <a:latin typeface="Arial"/>
                  <a:ea typeface="Arial"/>
                  <a:cs typeface="Arial"/>
                  <a:sym typeface="Arial"/>
                </a:rPr>
                <a:t>W I S E   B A C K O F F I C E</a:t>
              </a:r>
              <a:endParaRPr b="1" i="0" sz="900" u="none" cap="none" strike="noStrike">
                <a:solidFill>
                  <a:srgbClr val="03363D"/>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900"/>
                <a:buFont typeface="Arial"/>
                <a:buNone/>
              </a:pPr>
              <a:r>
                <a:rPr b="1" i="0" lang="en" sz="900" u="none" cap="none" strike="noStrike">
                  <a:solidFill>
                    <a:srgbClr val="3D8DAE"/>
                  </a:solidFill>
                  <a:latin typeface="Arial"/>
                  <a:ea typeface="Arial"/>
                  <a:cs typeface="Arial"/>
                  <a:sym typeface="Arial"/>
                </a:rPr>
                <a:t>C A P A B I L I T Y</a:t>
              </a:r>
              <a:endParaRPr b="0" i="0" sz="14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Clr>
                  <a:srgbClr val="000000"/>
                </a:buClr>
                <a:buSzPts val="800"/>
                <a:buFont typeface="Arial"/>
                <a:buNone/>
              </a:pPr>
              <a:r>
                <a:rPr b="0" i="0" lang="en" sz="800" u="none" cap="none" strike="noStrike">
                  <a:solidFill>
                    <a:srgbClr val="000000"/>
                  </a:solidFill>
                  <a:latin typeface="Proxima Nova"/>
                  <a:ea typeface="Proxima Nova"/>
                  <a:cs typeface="Proxima Nova"/>
                  <a:sym typeface="Proxima Nova"/>
                </a:rPr>
                <a:t>AWS products &amp; developer tools underpin extensive BackOffice capability</a:t>
              </a:r>
              <a:endParaRPr b="1" i="0" sz="900" u="none" cap="none" strike="noStrike">
                <a:solidFill>
                  <a:schemeClr val="accent5"/>
                </a:solidFill>
                <a:latin typeface="Arial"/>
                <a:ea typeface="Arial"/>
                <a:cs typeface="Arial"/>
                <a:sym typeface="Arial"/>
              </a:endParaRPr>
            </a:p>
          </p:txBody>
        </p:sp>
        <p:sp>
          <p:nvSpPr>
            <p:cNvPr id="2117" name="Google Shape;2117;p313"/>
            <p:cNvSpPr txBox="1"/>
            <p:nvPr/>
          </p:nvSpPr>
          <p:spPr>
            <a:xfrm>
              <a:off x="8149082" y="4563418"/>
              <a:ext cx="546000" cy="2616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Reporting Analytics</a:t>
              </a:r>
              <a:endParaRPr b="0" i="0" sz="700" u="none" cap="none" strike="noStrike">
                <a:solidFill>
                  <a:srgbClr val="000000"/>
                </a:solidFill>
                <a:latin typeface="Questrial"/>
                <a:ea typeface="Questrial"/>
                <a:cs typeface="Questrial"/>
                <a:sym typeface="Questrial"/>
              </a:endParaRPr>
            </a:p>
          </p:txBody>
        </p:sp>
        <p:sp>
          <p:nvSpPr>
            <p:cNvPr id="2118" name="Google Shape;2118;p313"/>
            <p:cNvSpPr/>
            <p:nvPr/>
          </p:nvSpPr>
          <p:spPr>
            <a:xfrm>
              <a:off x="2630229" y="3888845"/>
              <a:ext cx="2748000" cy="480300"/>
            </a:xfrm>
            <a:prstGeom prst="roundRect">
              <a:avLst>
                <a:gd fmla="val 7856" name="adj"/>
              </a:avLst>
            </a:prstGeom>
            <a:solidFill>
              <a:srgbClr val="B6E8FA"/>
            </a:solidFill>
            <a:ln cap="flat" cmpd="sng" w="12700">
              <a:solidFill>
                <a:srgbClr val="72858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19" name="Google Shape;2119;p313"/>
            <p:cNvSpPr txBox="1"/>
            <p:nvPr/>
          </p:nvSpPr>
          <p:spPr>
            <a:xfrm>
              <a:off x="5075875" y="4557797"/>
              <a:ext cx="546000" cy="2616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Watson</a:t>
              </a:r>
              <a:endParaRPr b="0" i="0" sz="700" u="none" cap="none" strike="noStrike">
                <a:solidFill>
                  <a:srgbClr val="000000"/>
                </a:solidFill>
                <a:latin typeface="Questrial"/>
                <a:ea typeface="Questrial"/>
                <a:cs typeface="Questrial"/>
                <a:sym typeface="Questrial"/>
              </a:endParaRPr>
            </a:p>
          </p:txBody>
        </p:sp>
        <p:sp>
          <p:nvSpPr>
            <p:cNvPr id="2120" name="Google Shape;2120;p313"/>
            <p:cNvSpPr/>
            <p:nvPr/>
          </p:nvSpPr>
          <p:spPr>
            <a:xfrm>
              <a:off x="3529071" y="3941386"/>
              <a:ext cx="54300" cy="364200"/>
            </a:xfrm>
            <a:prstGeom prst="upDownArrow">
              <a:avLst>
                <a:gd fmla="val 50000" name="adj1"/>
                <a:gd fmla="val 50000" name="adj2"/>
              </a:avLst>
            </a:prstGeom>
            <a:solidFill>
              <a:schemeClr val="dk1"/>
            </a:solidFill>
            <a:ln cap="flat" cmpd="sng" w="25400">
              <a:solidFill>
                <a:srgbClr val="0227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21" name="Google Shape;2121;p313"/>
            <p:cNvSpPr txBox="1"/>
            <p:nvPr/>
          </p:nvSpPr>
          <p:spPr>
            <a:xfrm>
              <a:off x="4755466" y="4008429"/>
              <a:ext cx="503700" cy="2616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Questrial"/>
                  <a:ea typeface="Questrial"/>
                  <a:cs typeface="Questrial"/>
                  <a:sym typeface="Questrial"/>
                </a:rPr>
                <a:t>OKTA SSO</a:t>
              </a:r>
              <a:endParaRPr b="0" i="0" sz="700" u="none" cap="none" strike="noStrike">
                <a:solidFill>
                  <a:srgbClr val="000000"/>
                </a:solidFill>
                <a:latin typeface="Questrial"/>
                <a:ea typeface="Questrial"/>
                <a:cs typeface="Questrial"/>
                <a:sym typeface="Questrial"/>
              </a:endParaRPr>
            </a:p>
          </p:txBody>
        </p:sp>
        <p:sp>
          <p:nvSpPr>
            <p:cNvPr id="2122" name="Google Shape;2122;p313"/>
            <p:cNvSpPr txBox="1"/>
            <p:nvPr/>
          </p:nvSpPr>
          <p:spPr>
            <a:xfrm>
              <a:off x="2710211" y="4011284"/>
              <a:ext cx="656100" cy="2616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AWS API Gateway</a:t>
              </a:r>
              <a:endParaRPr b="0" i="0" sz="700" u="none" cap="none" strike="noStrike">
                <a:solidFill>
                  <a:srgbClr val="000000"/>
                </a:solidFill>
                <a:latin typeface="Questrial"/>
                <a:ea typeface="Questrial"/>
                <a:cs typeface="Questrial"/>
                <a:sym typeface="Questrial"/>
              </a:endParaRPr>
            </a:p>
          </p:txBody>
        </p:sp>
        <p:sp>
          <p:nvSpPr>
            <p:cNvPr id="2123" name="Google Shape;2123;p313"/>
            <p:cNvSpPr txBox="1"/>
            <p:nvPr/>
          </p:nvSpPr>
          <p:spPr>
            <a:xfrm>
              <a:off x="3716372" y="4007644"/>
              <a:ext cx="656100" cy="2616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REST API</a:t>
              </a:r>
              <a:endParaRPr b="0" i="0" sz="700" u="none" cap="none" strike="noStrike">
                <a:solidFill>
                  <a:srgbClr val="000000"/>
                </a:solidFill>
                <a:latin typeface="Arial"/>
                <a:ea typeface="Arial"/>
                <a:cs typeface="Arial"/>
                <a:sym typeface="Arial"/>
              </a:endParaRPr>
            </a:p>
          </p:txBody>
        </p:sp>
        <p:sp>
          <p:nvSpPr>
            <p:cNvPr id="2124" name="Google Shape;2124;p313"/>
            <p:cNvSpPr/>
            <p:nvPr/>
          </p:nvSpPr>
          <p:spPr>
            <a:xfrm>
              <a:off x="4494689" y="3941386"/>
              <a:ext cx="54300" cy="364200"/>
            </a:xfrm>
            <a:prstGeom prst="upDownArrow">
              <a:avLst>
                <a:gd fmla="val 50000" name="adj1"/>
                <a:gd fmla="val 50000" name="adj2"/>
              </a:avLst>
            </a:prstGeom>
            <a:solidFill>
              <a:schemeClr val="dk1"/>
            </a:solidFill>
            <a:ln cap="flat" cmpd="sng" w="25400">
              <a:solidFill>
                <a:srgbClr val="0227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25" name="Google Shape;2125;p313"/>
            <p:cNvPicPr preferRelativeResize="0"/>
            <p:nvPr/>
          </p:nvPicPr>
          <p:blipFill rotWithShape="1">
            <a:blip r:embed="rId3">
              <a:alphaModFix/>
            </a:blip>
            <a:srcRect b="0" l="0" r="0" t="0"/>
            <a:stretch/>
          </p:blipFill>
          <p:spPr>
            <a:xfrm>
              <a:off x="2817116" y="4602189"/>
              <a:ext cx="345428" cy="206786"/>
            </a:xfrm>
            <a:prstGeom prst="rect">
              <a:avLst/>
            </a:prstGeom>
            <a:noFill/>
            <a:ln>
              <a:noFill/>
            </a:ln>
          </p:spPr>
        </p:pic>
        <p:sp>
          <p:nvSpPr>
            <p:cNvPr id="2126" name="Google Shape;2126;p313"/>
            <p:cNvSpPr/>
            <p:nvPr/>
          </p:nvSpPr>
          <p:spPr>
            <a:xfrm>
              <a:off x="3489370" y="4511336"/>
              <a:ext cx="615900" cy="346800"/>
            </a:xfrm>
            <a:prstGeom prst="roundRect">
              <a:avLst>
                <a:gd fmla="val 16667" name="adj"/>
              </a:avLst>
            </a:prstGeom>
            <a:noFill/>
            <a:ln cap="flat" cmpd="sng" w="25400">
              <a:solidFill>
                <a:schemeClr val="lt1"/>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2127" name="Google Shape;2127;p313"/>
            <p:cNvSpPr/>
            <p:nvPr/>
          </p:nvSpPr>
          <p:spPr>
            <a:xfrm>
              <a:off x="4261627" y="4513372"/>
              <a:ext cx="615900" cy="346800"/>
            </a:xfrm>
            <a:prstGeom prst="roundRect">
              <a:avLst>
                <a:gd fmla="val 16667" name="adj"/>
              </a:avLst>
            </a:prstGeom>
            <a:noFill/>
            <a:ln cap="flat" cmpd="sng" w="25400">
              <a:solidFill>
                <a:schemeClr val="lt1"/>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2128" name="Google Shape;2128;p313"/>
            <p:cNvSpPr/>
            <p:nvPr/>
          </p:nvSpPr>
          <p:spPr>
            <a:xfrm>
              <a:off x="5033883" y="4512685"/>
              <a:ext cx="615900" cy="346800"/>
            </a:xfrm>
            <a:prstGeom prst="roundRect">
              <a:avLst>
                <a:gd fmla="val 16667" name="adj"/>
              </a:avLst>
            </a:prstGeom>
            <a:noFill/>
            <a:ln cap="flat" cmpd="sng" w="25400">
              <a:solidFill>
                <a:schemeClr val="lt1"/>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2129" name="Google Shape;2129;p313"/>
            <p:cNvSpPr/>
            <p:nvPr/>
          </p:nvSpPr>
          <p:spPr>
            <a:xfrm>
              <a:off x="5807017" y="4512685"/>
              <a:ext cx="615900" cy="346800"/>
            </a:xfrm>
            <a:prstGeom prst="roundRect">
              <a:avLst>
                <a:gd fmla="val 16667" name="adj"/>
              </a:avLst>
            </a:prstGeom>
            <a:noFill/>
            <a:ln cap="flat" cmpd="sng" w="25400">
              <a:solidFill>
                <a:schemeClr val="lt1"/>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2130" name="Google Shape;2130;p313"/>
            <p:cNvSpPr/>
            <p:nvPr/>
          </p:nvSpPr>
          <p:spPr>
            <a:xfrm>
              <a:off x="6578394" y="4512685"/>
              <a:ext cx="615900" cy="346800"/>
            </a:xfrm>
            <a:prstGeom prst="roundRect">
              <a:avLst>
                <a:gd fmla="val 16667" name="adj"/>
              </a:avLst>
            </a:prstGeom>
            <a:noFill/>
            <a:ln cap="flat" cmpd="sng" w="25400">
              <a:solidFill>
                <a:schemeClr val="lt1"/>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2131" name="Google Shape;2131;p313"/>
            <p:cNvSpPr/>
            <p:nvPr/>
          </p:nvSpPr>
          <p:spPr>
            <a:xfrm>
              <a:off x="7348515" y="4512685"/>
              <a:ext cx="615900" cy="346800"/>
            </a:xfrm>
            <a:prstGeom prst="roundRect">
              <a:avLst>
                <a:gd fmla="val 16667" name="adj"/>
              </a:avLst>
            </a:prstGeom>
            <a:noFill/>
            <a:ln cap="flat" cmpd="sng" w="25400">
              <a:solidFill>
                <a:schemeClr val="lt1"/>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2132" name="Google Shape;2132;p313"/>
            <p:cNvSpPr/>
            <p:nvPr/>
          </p:nvSpPr>
          <p:spPr>
            <a:xfrm>
              <a:off x="8116731" y="4512974"/>
              <a:ext cx="615900" cy="346800"/>
            </a:xfrm>
            <a:prstGeom prst="roundRect">
              <a:avLst>
                <a:gd fmla="val 16667" name="adj"/>
              </a:avLst>
            </a:prstGeom>
            <a:noFill/>
            <a:ln cap="flat" cmpd="sng" w="25400">
              <a:solidFill>
                <a:schemeClr val="lt1"/>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p:txBody>
        </p:sp>
      </p:grpSp>
      <p:sp>
        <p:nvSpPr>
          <p:cNvPr id="2133" name="Google Shape;2133;p313"/>
          <p:cNvSpPr/>
          <p:nvPr/>
        </p:nvSpPr>
        <p:spPr>
          <a:xfrm>
            <a:off x="571669" y="1784425"/>
            <a:ext cx="148200" cy="2058600"/>
          </a:xfrm>
          <a:prstGeom prst="leftBracket">
            <a:avLst>
              <a:gd fmla="val 8333" name="adj"/>
            </a:avLst>
          </a:prstGeom>
          <a:noFill/>
          <a:ln cap="flat" cmpd="sng" w="28575">
            <a:solidFill>
              <a:schemeClr val="dk2"/>
            </a:solidFill>
            <a:prstDash val="dot"/>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134" name="Google Shape;2134;p313"/>
          <p:cNvSpPr/>
          <p:nvPr/>
        </p:nvSpPr>
        <p:spPr>
          <a:xfrm>
            <a:off x="724069" y="1936825"/>
            <a:ext cx="148200" cy="2058600"/>
          </a:xfrm>
          <a:prstGeom prst="leftBracket">
            <a:avLst>
              <a:gd fmla="val 8333" name="adj"/>
            </a:avLst>
          </a:prstGeom>
          <a:noFill/>
          <a:ln cap="flat" cmpd="sng" w="28575">
            <a:solidFill>
              <a:schemeClr val="dk2"/>
            </a:solidFill>
            <a:prstDash val="dot"/>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nvGrpSpPr>
          <p:cNvPr id="2135" name="Google Shape;2135;p313"/>
          <p:cNvGrpSpPr/>
          <p:nvPr/>
        </p:nvGrpSpPr>
        <p:grpSpPr>
          <a:xfrm>
            <a:off x="620069" y="1774200"/>
            <a:ext cx="8143962" cy="2603741"/>
            <a:chOff x="772469" y="1774200"/>
            <a:chExt cx="8143962" cy="2603741"/>
          </a:xfrm>
        </p:grpSpPr>
        <p:sp>
          <p:nvSpPr>
            <p:cNvPr id="2136" name="Google Shape;2136;p313"/>
            <p:cNvSpPr/>
            <p:nvPr/>
          </p:nvSpPr>
          <p:spPr>
            <a:xfrm>
              <a:off x="2632031" y="2495483"/>
              <a:ext cx="6284400" cy="1321500"/>
            </a:xfrm>
            <a:prstGeom prst="roundRect">
              <a:avLst>
                <a:gd fmla="val 4546" name="adj"/>
              </a:avLst>
            </a:prstGeom>
            <a:solidFill>
              <a:srgbClr val="A3CAC4"/>
            </a:solidFill>
            <a:ln cap="flat" cmpd="sng" w="12700">
              <a:solidFill>
                <a:srgbClr val="72858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37" name="Google Shape;2137;p313"/>
            <p:cNvSpPr/>
            <p:nvPr/>
          </p:nvSpPr>
          <p:spPr>
            <a:xfrm>
              <a:off x="5656619" y="3906241"/>
              <a:ext cx="246888" cy="164592"/>
            </a:xfrm>
            <a:custGeom>
              <a:rect b="b" l="l" r="r" t="t"/>
              <a:pathLst>
                <a:path extrusionOk="0" h="21600" w="21600">
                  <a:moveTo>
                    <a:pt x="5011" y="0"/>
                  </a:moveTo>
                  <a:cubicBezTo>
                    <a:pt x="3974" y="0"/>
                    <a:pt x="3134" y="1217"/>
                    <a:pt x="3134" y="2720"/>
                  </a:cubicBezTo>
                  <a:lnTo>
                    <a:pt x="3134" y="3621"/>
                  </a:lnTo>
                  <a:lnTo>
                    <a:pt x="0" y="3621"/>
                  </a:lnTo>
                  <a:lnTo>
                    <a:pt x="0" y="18141"/>
                  </a:lnTo>
                  <a:lnTo>
                    <a:pt x="10023" y="18141"/>
                  </a:lnTo>
                  <a:lnTo>
                    <a:pt x="10023" y="15331"/>
                  </a:lnTo>
                  <a:cubicBezTo>
                    <a:pt x="8595" y="14909"/>
                    <a:pt x="7523" y="13072"/>
                    <a:pt x="7523" y="10881"/>
                  </a:cubicBezTo>
                  <a:cubicBezTo>
                    <a:pt x="7523" y="8690"/>
                    <a:pt x="8595" y="6853"/>
                    <a:pt x="10023" y="6431"/>
                  </a:cubicBezTo>
                  <a:lnTo>
                    <a:pt x="10023" y="3621"/>
                  </a:lnTo>
                  <a:lnTo>
                    <a:pt x="6889" y="3621"/>
                  </a:lnTo>
                  <a:lnTo>
                    <a:pt x="6889" y="2720"/>
                  </a:lnTo>
                  <a:cubicBezTo>
                    <a:pt x="6889" y="1217"/>
                    <a:pt x="6049" y="0"/>
                    <a:pt x="5011" y="0"/>
                  </a:cubicBezTo>
                  <a:close/>
                  <a:moveTo>
                    <a:pt x="11577" y="3459"/>
                  </a:moveTo>
                  <a:lnTo>
                    <a:pt x="11577" y="7981"/>
                  </a:lnTo>
                  <a:lnTo>
                    <a:pt x="10955" y="7981"/>
                  </a:lnTo>
                  <a:cubicBezTo>
                    <a:pt x="9919" y="7981"/>
                    <a:pt x="9078" y="9200"/>
                    <a:pt x="9078" y="10701"/>
                  </a:cubicBezTo>
                  <a:cubicBezTo>
                    <a:pt x="9078" y="12202"/>
                    <a:pt x="9919" y="13439"/>
                    <a:pt x="10955" y="13439"/>
                  </a:cubicBezTo>
                  <a:lnTo>
                    <a:pt x="11577" y="13439"/>
                  </a:lnTo>
                  <a:lnTo>
                    <a:pt x="11577" y="17961"/>
                  </a:lnTo>
                  <a:lnTo>
                    <a:pt x="14711" y="17961"/>
                  </a:lnTo>
                  <a:lnTo>
                    <a:pt x="14711" y="18880"/>
                  </a:lnTo>
                  <a:cubicBezTo>
                    <a:pt x="14711" y="20383"/>
                    <a:pt x="15551" y="21600"/>
                    <a:pt x="16589" y="21600"/>
                  </a:cubicBezTo>
                  <a:cubicBezTo>
                    <a:pt x="17626" y="21600"/>
                    <a:pt x="18466" y="20383"/>
                    <a:pt x="18466" y="18880"/>
                  </a:cubicBezTo>
                  <a:lnTo>
                    <a:pt x="18466" y="17961"/>
                  </a:lnTo>
                  <a:lnTo>
                    <a:pt x="21600" y="17961"/>
                  </a:lnTo>
                  <a:lnTo>
                    <a:pt x="21600" y="3459"/>
                  </a:lnTo>
                  <a:cubicBezTo>
                    <a:pt x="21600" y="3459"/>
                    <a:pt x="11577" y="3459"/>
                    <a:pt x="11577" y="3459"/>
                  </a:cubicBezTo>
                  <a:close/>
                </a:path>
              </a:pathLst>
            </a:custGeom>
            <a:solidFill>
              <a:srgbClr val="02363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2300"/>
                <a:buFont typeface="Arial"/>
                <a:buNone/>
              </a:pPr>
              <a:r>
                <a:t/>
              </a:r>
              <a:endParaRPr b="0" i="0" sz="2300" u="none" cap="none" strike="noStrike">
                <a:solidFill>
                  <a:srgbClr val="F6F4F4"/>
                </a:solidFill>
                <a:latin typeface="Arial"/>
                <a:ea typeface="Arial"/>
                <a:cs typeface="Arial"/>
                <a:sym typeface="Arial"/>
              </a:endParaRPr>
            </a:p>
          </p:txBody>
        </p:sp>
        <p:sp>
          <p:nvSpPr>
            <p:cNvPr id="2138" name="Google Shape;2138;p313"/>
            <p:cNvSpPr txBox="1"/>
            <p:nvPr/>
          </p:nvSpPr>
          <p:spPr>
            <a:xfrm>
              <a:off x="5519515" y="4090241"/>
              <a:ext cx="521100" cy="2877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Back-office integration</a:t>
              </a:r>
              <a:endParaRPr b="0" i="0" sz="700" u="none" cap="none" strike="noStrike">
                <a:solidFill>
                  <a:srgbClr val="000000"/>
                </a:solidFill>
                <a:latin typeface="Questrial"/>
                <a:ea typeface="Questrial"/>
                <a:cs typeface="Questrial"/>
                <a:sym typeface="Questrial"/>
              </a:endParaRPr>
            </a:p>
          </p:txBody>
        </p:sp>
        <p:sp>
          <p:nvSpPr>
            <p:cNvPr id="2139" name="Google Shape;2139;p313"/>
            <p:cNvSpPr/>
            <p:nvPr/>
          </p:nvSpPr>
          <p:spPr>
            <a:xfrm>
              <a:off x="2632031" y="1850325"/>
              <a:ext cx="6284400" cy="580800"/>
            </a:xfrm>
            <a:prstGeom prst="roundRect">
              <a:avLst>
                <a:gd fmla="val 7856" name="adj"/>
              </a:avLst>
            </a:prstGeom>
            <a:solidFill>
              <a:srgbClr val="A3CAC4"/>
            </a:solidFill>
            <a:ln cap="flat" cmpd="sng" w="12700">
              <a:solidFill>
                <a:srgbClr val="72858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40" name="Google Shape;2140;p313"/>
            <p:cNvSpPr/>
            <p:nvPr/>
          </p:nvSpPr>
          <p:spPr>
            <a:xfrm>
              <a:off x="6170414" y="3888845"/>
              <a:ext cx="2745900" cy="480300"/>
            </a:xfrm>
            <a:prstGeom prst="roundRect">
              <a:avLst>
                <a:gd fmla="val 7856" name="adj"/>
              </a:avLst>
            </a:prstGeom>
            <a:solidFill>
              <a:srgbClr val="A3CAC4"/>
            </a:solidFill>
            <a:ln cap="flat" cmpd="sng" w="12700">
              <a:solidFill>
                <a:srgbClr val="72858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41" name="Google Shape;2141;p313"/>
            <p:cNvSpPr/>
            <p:nvPr/>
          </p:nvSpPr>
          <p:spPr>
            <a:xfrm>
              <a:off x="4543655" y="2625276"/>
              <a:ext cx="152280" cy="188784"/>
            </a:xfrm>
            <a:custGeom>
              <a:rect b="b" l="l" r="r" t="t"/>
              <a:pathLst>
                <a:path extrusionOk="0" h="21600" w="21600">
                  <a:moveTo>
                    <a:pt x="10350" y="0"/>
                  </a:moveTo>
                  <a:cubicBezTo>
                    <a:pt x="8129" y="137"/>
                    <a:pt x="5952" y="824"/>
                    <a:pt x="4159" y="2065"/>
                  </a:cubicBezTo>
                  <a:lnTo>
                    <a:pt x="6517" y="3967"/>
                  </a:lnTo>
                  <a:cubicBezTo>
                    <a:pt x="7649" y="3236"/>
                    <a:pt x="8982" y="2813"/>
                    <a:pt x="10350" y="2691"/>
                  </a:cubicBezTo>
                  <a:lnTo>
                    <a:pt x="10350" y="0"/>
                  </a:lnTo>
                  <a:close/>
                  <a:moveTo>
                    <a:pt x="11917" y="0"/>
                  </a:moveTo>
                  <a:lnTo>
                    <a:pt x="11917" y="2691"/>
                  </a:lnTo>
                  <a:cubicBezTo>
                    <a:pt x="13285" y="2813"/>
                    <a:pt x="14618" y="3236"/>
                    <a:pt x="15750" y="3967"/>
                  </a:cubicBezTo>
                  <a:cubicBezTo>
                    <a:pt x="15750" y="3967"/>
                    <a:pt x="18093" y="2065"/>
                    <a:pt x="18093" y="2065"/>
                  </a:cubicBezTo>
                  <a:cubicBezTo>
                    <a:pt x="16300" y="824"/>
                    <a:pt x="14138" y="137"/>
                    <a:pt x="11917" y="0"/>
                  </a:cubicBezTo>
                  <a:close/>
                  <a:moveTo>
                    <a:pt x="2560" y="3366"/>
                  </a:moveTo>
                  <a:cubicBezTo>
                    <a:pt x="1022" y="4812"/>
                    <a:pt x="170" y="6569"/>
                    <a:pt x="0" y="8360"/>
                  </a:cubicBezTo>
                  <a:lnTo>
                    <a:pt x="3321" y="8360"/>
                  </a:lnTo>
                  <a:cubicBezTo>
                    <a:pt x="3473" y="7256"/>
                    <a:pt x="3997" y="6181"/>
                    <a:pt x="4903" y="5269"/>
                  </a:cubicBezTo>
                  <a:lnTo>
                    <a:pt x="2560" y="3366"/>
                  </a:lnTo>
                  <a:close/>
                  <a:moveTo>
                    <a:pt x="19024" y="3366"/>
                  </a:moveTo>
                  <a:cubicBezTo>
                    <a:pt x="19024" y="3366"/>
                    <a:pt x="16681" y="5269"/>
                    <a:pt x="16681" y="5269"/>
                  </a:cubicBezTo>
                  <a:cubicBezTo>
                    <a:pt x="17587" y="6181"/>
                    <a:pt x="18112" y="7256"/>
                    <a:pt x="18264" y="8360"/>
                  </a:cubicBezTo>
                  <a:lnTo>
                    <a:pt x="21600" y="8360"/>
                  </a:lnTo>
                  <a:cubicBezTo>
                    <a:pt x="21430" y="6569"/>
                    <a:pt x="20563" y="4812"/>
                    <a:pt x="19024" y="3366"/>
                  </a:cubicBezTo>
                  <a:close/>
                  <a:moveTo>
                    <a:pt x="10800" y="4330"/>
                  </a:moveTo>
                  <a:cubicBezTo>
                    <a:pt x="7576" y="4330"/>
                    <a:pt x="4966" y="6435"/>
                    <a:pt x="4966" y="9035"/>
                  </a:cubicBezTo>
                  <a:cubicBezTo>
                    <a:pt x="4966" y="11636"/>
                    <a:pt x="7576" y="13741"/>
                    <a:pt x="10800" y="13741"/>
                  </a:cubicBezTo>
                  <a:cubicBezTo>
                    <a:pt x="14024" y="13741"/>
                    <a:pt x="16634" y="11636"/>
                    <a:pt x="16634" y="9035"/>
                  </a:cubicBezTo>
                  <a:cubicBezTo>
                    <a:pt x="16634" y="6435"/>
                    <a:pt x="14024" y="4330"/>
                    <a:pt x="10800" y="4330"/>
                  </a:cubicBezTo>
                  <a:close/>
                  <a:moveTo>
                    <a:pt x="0" y="9611"/>
                  </a:moveTo>
                  <a:cubicBezTo>
                    <a:pt x="190" y="11611"/>
                    <a:pt x="1222" y="13576"/>
                    <a:pt x="3119" y="15105"/>
                  </a:cubicBezTo>
                  <a:cubicBezTo>
                    <a:pt x="3119" y="15105"/>
                    <a:pt x="5462" y="13203"/>
                    <a:pt x="5462" y="13203"/>
                  </a:cubicBezTo>
                  <a:cubicBezTo>
                    <a:pt x="4214" y="12197"/>
                    <a:pt x="3502" y="10923"/>
                    <a:pt x="3321" y="9611"/>
                  </a:cubicBezTo>
                  <a:lnTo>
                    <a:pt x="0" y="9611"/>
                  </a:lnTo>
                  <a:close/>
                  <a:moveTo>
                    <a:pt x="18217" y="9611"/>
                  </a:moveTo>
                  <a:cubicBezTo>
                    <a:pt x="18036" y="10923"/>
                    <a:pt x="17324" y="12197"/>
                    <a:pt x="16076" y="13203"/>
                  </a:cubicBezTo>
                  <a:lnTo>
                    <a:pt x="18434" y="15105"/>
                  </a:lnTo>
                  <a:cubicBezTo>
                    <a:pt x="20331" y="13575"/>
                    <a:pt x="21363" y="11611"/>
                    <a:pt x="21553" y="9611"/>
                  </a:cubicBezTo>
                  <a:lnTo>
                    <a:pt x="18217" y="9611"/>
                  </a:lnTo>
                  <a:close/>
                  <a:moveTo>
                    <a:pt x="10800" y="14905"/>
                  </a:moveTo>
                  <a:cubicBezTo>
                    <a:pt x="6214" y="14905"/>
                    <a:pt x="2498" y="17901"/>
                    <a:pt x="2498" y="21600"/>
                  </a:cubicBezTo>
                  <a:lnTo>
                    <a:pt x="19102" y="21600"/>
                  </a:lnTo>
                  <a:cubicBezTo>
                    <a:pt x="19102" y="17901"/>
                    <a:pt x="15386" y="14905"/>
                    <a:pt x="10800" y="14905"/>
                  </a:cubicBezTo>
                  <a:close/>
                </a:path>
              </a:pathLst>
            </a:custGeom>
            <a:solidFill>
              <a:srgbClr val="02363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2300"/>
                <a:buFont typeface="Arial"/>
                <a:buNone/>
              </a:pPr>
              <a:r>
                <a:t/>
              </a:r>
              <a:endParaRPr b="0" i="0" sz="2300" u="none" cap="none" strike="noStrike">
                <a:solidFill>
                  <a:srgbClr val="F6F4F4"/>
                </a:solidFill>
                <a:latin typeface="Arial"/>
                <a:ea typeface="Arial"/>
                <a:cs typeface="Arial"/>
                <a:sym typeface="Arial"/>
              </a:endParaRPr>
            </a:p>
          </p:txBody>
        </p:sp>
        <p:sp>
          <p:nvSpPr>
            <p:cNvPr id="2142" name="Google Shape;2142;p313"/>
            <p:cNvSpPr txBox="1"/>
            <p:nvPr/>
          </p:nvSpPr>
          <p:spPr>
            <a:xfrm>
              <a:off x="2874105" y="2833322"/>
              <a:ext cx="546000" cy="2877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Customer Portal</a:t>
              </a:r>
              <a:endParaRPr b="0" i="0" sz="700" u="none" cap="none" strike="noStrike">
                <a:solidFill>
                  <a:srgbClr val="000000"/>
                </a:solidFill>
                <a:latin typeface="Questrial"/>
                <a:ea typeface="Questrial"/>
                <a:cs typeface="Questrial"/>
                <a:sym typeface="Questrial"/>
              </a:endParaRPr>
            </a:p>
          </p:txBody>
        </p:sp>
        <p:sp>
          <p:nvSpPr>
            <p:cNvPr id="2143" name="Google Shape;2143;p313"/>
            <p:cNvSpPr txBox="1"/>
            <p:nvPr/>
          </p:nvSpPr>
          <p:spPr>
            <a:xfrm>
              <a:off x="4349127" y="2834156"/>
              <a:ext cx="546000" cy="2877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Customer</a:t>
              </a:r>
              <a:endParaRPr b="0" i="0" sz="700" u="none" cap="none" strike="noStrike">
                <a:solidFill>
                  <a:schemeClr val="dk1"/>
                </a:solidFill>
                <a:latin typeface="Questrial"/>
                <a:ea typeface="Questrial"/>
                <a:cs typeface="Questrial"/>
                <a:sym typeface="Questrial"/>
              </a:endParaRPr>
            </a:p>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360</a:t>
              </a:r>
              <a:endParaRPr b="0" i="0" sz="700" u="none" cap="none" strike="noStrike">
                <a:solidFill>
                  <a:srgbClr val="000000"/>
                </a:solidFill>
                <a:latin typeface="Questrial"/>
                <a:ea typeface="Questrial"/>
                <a:cs typeface="Questrial"/>
                <a:sym typeface="Questrial"/>
              </a:endParaRPr>
            </a:p>
          </p:txBody>
        </p:sp>
        <p:sp>
          <p:nvSpPr>
            <p:cNvPr id="2144" name="Google Shape;2144;p313"/>
            <p:cNvSpPr txBox="1"/>
            <p:nvPr/>
          </p:nvSpPr>
          <p:spPr>
            <a:xfrm>
              <a:off x="2916041" y="3454345"/>
              <a:ext cx="452700" cy="2877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Knowledge Base</a:t>
              </a:r>
              <a:endParaRPr b="0" i="0" sz="700" u="none" cap="none" strike="noStrike">
                <a:solidFill>
                  <a:srgbClr val="000000"/>
                </a:solidFill>
                <a:latin typeface="Questrial"/>
                <a:ea typeface="Questrial"/>
                <a:cs typeface="Questrial"/>
                <a:sym typeface="Questrial"/>
              </a:endParaRPr>
            </a:p>
          </p:txBody>
        </p:sp>
        <p:sp>
          <p:nvSpPr>
            <p:cNvPr id="2145" name="Google Shape;2145;p313"/>
            <p:cNvSpPr txBox="1"/>
            <p:nvPr/>
          </p:nvSpPr>
          <p:spPr>
            <a:xfrm>
              <a:off x="4354898" y="3400084"/>
              <a:ext cx="546000" cy="2877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Analytics</a:t>
              </a:r>
              <a:endParaRPr b="0" i="0" sz="700" u="none" cap="none" strike="noStrike">
                <a:solidFill>
                  <a:srgbClr val="000000"/>
                </a:solidFill>
                <a:latin typeface="Questrial"/>
                <a:ea typeface="Questrial"/>
                <a:cs typeface="Questrial"/>
                <a:sym typeface="Questrial"/>
              </a:endParaRPr>
            </a:p>
          </p:txBody>
        </p:sp>
        <p:sp>
          <p:nvSpPr>
            <p:cNvPr id="2146" name="Google Shape;2146;p313"/>
            <p:cNvSpPr/>
            <p:nvPr/>
          </p:nvSpPr>
          <p:spPr>
            <a:xfrm>
              <a:off x="3087903" y="3279248"/>
              <a:ext cx="124902" cy="173934"/>
            </a:xfrm>
            <a:custGeom>
              <a:rect b="b" l="l" r="r" t="t"/>
              <a:pathLst>
                <a:path extrusionOk="0" h="21600" w="21600">
                  <a:moveTo>
                    <a:pt x="0" y="0"/>
                  </a:moveTo>
                  <a:lnTo>
                    <a:pt x="0" y="21600"/>
                  </a:lnTo>
                  <a:lnTo>
                    <a:pt x="9727" y="15429"/>
                  </a:lnTo>
                  <a:lnTo>
                    <a:pt x="9727" y="0"/>
                  </a:lnTo>
                  <a:cubicBezTo>
                    <a:pt x="9727" y="0"/>
                    <a:pt x="0" y="0"/>
                    <a:pt x="0" y="0"/>
                  </a:cubicBezTo>
                  <a:close/>
                  <a:moveTo>
                    <a:pt x="11873" y="0"/>
                  </a:moveTo>
                  <a:lnTo>
                    <a:pt x="11873" y="15429"/>
                  </a:lnTo>
                  <a:lnTo>
                    <a:pt x="21600" y="21600"/>
                  </a:lnTo>
                  <a:lnTo>
                    <a:pt x="21600" y="0"/>
                  </a:lnTo>
                  <a:cubicBezTo>
                    <a:pt x="21600" y="0"/>
                    <a:pt x="11873" y="0"/>
                    <a:pt x="11873" y="0"/>
                  </a:cubicBezTo>
                  <a:close/>
                </a:path>
              </a:pathLst>
            </a:custGeom>
            <a:solidFill>
              <a:srgbClr val="02363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2300"/>
                <a:buFont typeface="Arial"/>
                <a:buNone/>
              </a:pPr>
              <a:r>
                <a:t/>
              </a:r>
              <a:endParaRPr b="0" i="0" sz="2300" u="none" cap="none" strike="noStrike">
                <a:solidFill>
                  <a:srgbClr val="F6F4F4"/>
                </a:solidFill>
                <a:latin typeface="Arial"/>
                <a:ea typeface="Arial"/>
                <a:cs typeface="Arial"/>
                <a:sym typeface="Arial"/>
              </a:endParaRPr>
            </a:p>
          </p:txBody>
        </p:sp>
        <p:sp>
          <p:nvSpPr>
            <p:cNvPr id="2147" name="Google Shape;2147;p313"/>
            <p:cNvSpPr/>
            <p:nvPr/>
          </p:nvSpPr>
          <p:spPr>
            <a:xfrm>
              <a:off x="5950159" y="2658360"/>
              <a:ext cx="233172" cy="155466"/>
            </a:xfrm>
            <a:custGeom>
              <a:rect b="b" l="l" r="r" t="t"/>
              <a:pathLst>
                <a:path extrusionOk="0" h="21600" w="21600">
                  <a:moveTo>
                    <a:pt x="3903" y="0"/>
                  </a:moveTo>
                  <a:cubicBezTo>
                    <a:pt x="3903" y="0"/>
                    <a:pt x="3903" y="21600"/>
                    <a:pt x="3903" y="21600"/>
                  </a:cubicBezTo>
                  <a:lnTo>
                    <a:pt x="17989" y="21600"/>
                  </a:lnTo>
                  <a:lnTo>
                    <a:pt x="17989" y="0"/>
                  </a:lnTo>
                  <a:lnTo>
                    <a:pt x="3903" y="0"/>
                  </a:lnTo>
                  <a:close/>
                  <a:moveTo>
                    <a:pt x="2555" y="6745"/>
                  </a:moveTo>
                  <a:cubicBezTo>
                    <a:pt x="1141" y="6745"/>
                    <a:pt x="0" y="8494"/>
                    <a:pt x="0" y="10664"/>
                  </a:cubicBezTo>
                  <a:cubicBezTo>
                    <a:pt x="0" y="12833"/>
                    <a:pt x="1141" y="14601"/>
                    <a:pt x="2555" y="14601"/>
                  </a:cubicBezTo>
                  <a:lnTo>
                    <a:pt x="2555" y="6745"/>
                  </a:lnTo>
                  <a:close/>
                  <a:moveTo>
                    <a:pt x="19045" y="6745"/>
                  </a:moveTo>
                  <a:lnTo>
                    <a:pt x="19045" y="14601"/>
                  </a:lnTo>
                  <a:cubicBezTo>
                    <a:pt x="20459" y="14601"/>
                    <a:pt x="21600" y="12833"/>
                    <a:pt x="21600" y="10664"/>
                  </a:cubicBezTo>
                  <a:cubicBezTo>
                    <a:pt x="21600" y="8494"/>
                    <a:pt x="20459" y="6745"/>
                    <a:pt x="19045" y="6745"/>
                  </a:cubicBezTo>
                  <a:close/>
                  <a:moveTo>
                    <a:pt x="7742" y="6882"/>
                  </a:moveTo>
                  <a:cubicBezTo>
                    <a:pt x="8450" y="6882"/>
                    <a:pt x="9027" y="7766"/>
                    <a:pt x="9026" y="8851"/>
                  </a:cubicBezTo>
                  <a:cubicBezTo>
                    <a:pt x="9026" y="9935"/>
                    <a:pt x="8450" y="10800"/>
                    <a:pt x="7742" y="10800"/>
                  </a:cubicBezTo>
                  <a:cubicBezTo>
                    <a:pt x="7035" y="10800"/>
                    <a:pt x="6471" y="9935"/>
                    <a:pt x="6471" y="8851"/>
                  </a:cubicBezTo>
                  <a:cubicBezTo>
                    <a:pt x="6471" y="7766"/>
                    <a:pt x="7035" y="6882"/>
                    <a:pt x="7742" y="6882"/>
                  </a:cubicBezTo>
                  <a:close/>
                  <a:moveTo>
                    <a:pt x="14150" y="6882"/>
                  </a:moveTo>
                  <a:cubicBezTo>
                    <a:pt x="14857" y="6882"/>
                    <a:pt x="15434" y="7766"/>
                    <a:pt x="15434" y="8851"/>
                  </a:cubicBezTo>
                  <a:cubicBezTo>
                    <a:pt x="15434" y="9935"/>
                    <a:pt x="14857" y="10800"/>
                    <a:pt x="14150" y="10800"/>
                  </a:cubicBezTo>
                  <a:cubicBezTo>
                    <a:pt x="13443" y="10800"/>
                    <a:pt x="12866" y="9935"/>
                    <a:pt x="12866" y="8851"/>
                  </a:cubicBezTo>
                  <a:cubicBezTo>
                    <a:pt x="12866" y="7766"/>
                    <a:pt x="13443" y="6882"/>
                    <a:pt x="14150" y="6882"/>
                  </a:cubicBezTo>
                  <a:close/>
                  <a:moveTo>
                    <a:pt x="8391" y="14738"/>
                  </a:moveTo>
                  <a:lnTo>
                    <a:pt x="13514" y="14738"/>
                  </a:lnTo>
                  <a:cubicBezTo>
                    <a:pt x="13514" y="14738"/>
                    <a:pt x="13514" y="16687"/>
                    <a:pt x="13514" y="16687"/>
                  </a:cubicBezTo>
                  <a:lnTo>
                    <a:pt x="8391" y="16687"/>
                  </a:lnTo>
                  <a:lnTo>
                    <a:pt x="8391" y="14738"/>
                  </a:lnTo>
                  <a:close/>
                </a:path>
              </a:pathLst>
            </a:custGeom>
            <a:solidFill>
              <a:srgbClr val="02363D"/>
            </a:solidFill>
            <a:ln>
              <a:noFill/>
            </a:ln>
          </p:spPr>
          <p:txBody>
            <a:bodyPr anchorCtr="0" anchor="ctr" bIns="0" lIns="0" spcFirstLastPara="1" rIns="0" wrap="square" tIns="0">
              <a:noAutofit/>
            </a:bodyPr>
            <a:lstStyle/>
            <a:p>
              <a:pPr indent="0" lvl="0" marL="0" marR="228600" rtl="0" algn="l">
                <a:lnSpc>
                  <a:spcPct val="100000"/>
                </a:lnSpc>
                <a:spcBef>
                  <a:spcPts val="0"/>
                </a:spcBef>
                <a:spcAft>
                  <a:spcPts val="0"/>
                </a:spcAft>
                <a:buClr>
                  <a:srgbClr val="000000"/>
                </a:buClr>
                <a:buSzPts val="2300"/>
                <a:buFont typeface="Arial"/>
                <a:buNone/>
              </a:pPr>
              <a:r>
                <a:t/>
              </a:r>
              <a:endParaRPr b="0" i="0" sz="2300" u="none" cap="none" strike="noStrike">
                <a:solidFill>
                  <a:srgbClr val="F6F4F4"/>
                </a:solidFill>
                <a:latin typeface="IBM Plex Mono"/>
                <a:ea typeface="IBM Plex Mono"/>
                <a:cs typeface="IBM Plex Mono"/>
                <a:sym typeface="IBM Plex Mono"/>
              </a:endParaRPr>
            </a:p>
          </p:txBody>
        </p:sp>
        <p:sp>
          <p:nvSpPr>
            <p:cNvPr id="2148" name="Google Shape;2148;p313"/>
            <p:cNvSpPr/>
            <p:nvPr/>
          </p:nvSpPr>
          <p:spPr>
            <a:xfrm>
              <a:off x="5253469" y="2640310"/>
              <a:ext cx="190728" cy="190728"/>
            </a:xfrm>
            <a:custGeom>
              <a:rect b="b" l="l" r="r" t="t"/>
              <a:pathLst>
                <a:path extrusionOk="0" h="21600" w="21600">
                  <a:moveTo>
                    <a:pt x="10794" y="0"/>
                  </a:moveTo>
                  <a:cubicBezTo>
                    <a:pt x="7051" y="0"/>
                    <a:pt x="4008" y="3187"/>
                    <a:pt x="4008" y="7107"/>
                  </a:cubicBezTo>
                  <a:lnTo>
                    <a:pt x="5365" y="7107"/>
                  </a:lnTo>
                  <a:cubicBezTo>
                    <a:pt x="5365" y="3971"/>
                    <a:pt x="7800" y="1421"/>
                    <a:pt x="10794" y="1421"/>
                  </a:cubicBezTo>
                  <a:cubicBezTo>
                    <a:pt x="13788" y="1421"/>
                    <a:pt x="16222" y="3971"/>
                    <a:pt x="16222" y="7107"/>
                  </a:cubicBezTo>
                  <a:lnTo>
                    <a:pt x="17579" y="7107"/>
                  </a:lnTo>
                  <a:cubicBezTo>
                    <a:pt x="17579" y="3187"/>
                    <a:pt x="14536" y="0"/>
                    <a:pt x="10794" y="0"/>
                  </a:cubicBezTo>
                  <a:close/>
                  <a:moveTo>
                    <a:pt x="4071" y="8661"/>
                  </a:moveTo>
                  <a:cubicBezTo>
                    <a:pt x="1822" y="8661"/>
                    <a:pt x="0" y="10570"/>
                    <a:pt x="0" y="12925"/>
                  </a:cubicBezTo>
                  <a:cubicBezTo>
                    <a:pt x="0" y="15281"/>
                    <a:pt x="1822" y="17203"/>
                    <a:pt x="4071" y="17203"/>
                  </a:cubicBezTo>
                  <a:cubicBezTo>
                    <a:pt x="4071" y="17203"/>
                    <a:pt x="4071" y="8661"/>
                    <a:pt x="4071" y="8661"/>
                  </a:cubicBezTo>
                  <a:close/>
                  <a:moveTo>
                    <a:pt x="17529" y="8661"/>
                  </a:moveTo>
                  <a:cubicBezTo>
                    <a:pt x="17529" y="8661"/>
                    <a:pt x="17529" y="17203"/>
                    <a:pt x="17529" y="17203"/>
                  </a:cubicBezTo>
                  <a:cubicBezTo>
                    <a:pt x="19778" y="17203"/>
                    <a:pt x="21600" y="15281"/>
                    <a:pt x="21600" y="12925"/>
                  </a:cubicBezTo>
                  <a:cubicBezTo>
                    <a:pt x="21600" y="10570"/>
                    <a:pt x="19778" y="8661"/>
                    <a:pt x="17529" y="8661"/>
                  </a:cubicBezTo>
                  <a:close/>
                  <a:moveTo>
                    <a:pt x="10794" y="17336"/>
                  </a:moveTo>
                  <a:cubicBezTo>
                    <a:pt x="9908" y="17336"/>
                    <a:pt x="9172" y="17931"/>
                    <a:pt x="8891" y="18757"/>
                  </a:cubicBezTo>
                  <a:lnTo>
                    <a:pt x="4008" y="18757"/>
                  </a:lnTo>
                  <a:lnTo>
                    <a:pt x="4008" y="20179"/>
                  </a:lnTo>
                  <a:lnTo>
                    <a:pt x="8891" y="20179"/>
                  </a:lnTo>
                  <a:cubicBezTo>
                    <a:pt x="9172" y="21005"/>
                    <a:pt x="9908" y="21600"/>
                    <a:pt x="10794" y="21600"/>
                  </a:cubicBezTo>
                  <a:cubicBezTo>
                    <a:pt x="11918" y="21600"/>
                    <a:pt x="12836" y="20652"/>
                    <a:pt x="12836" y="19475"/>
                  </a:cubicBezTo>
                  <a:cubicBezTo>
                    <a:pt x="12836" y="18297"/>
                    <a:pt x="11918" y="17336"/>
                    <a:pt x="10794" y="17336"/>
                  </a:cubicBezTo>
                  <a:close/>
                </a:path>
              </a:pathLst>
            </a:custGeom>
            <a:solidFill>
              <a:srgbClr val="02363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2300"/>
                <a:buFont typeface="Arial"/>
                <a:buNone/>
              </a:pPr>
              <a:r>
                <a:t/>
              </a:r>
              <a:endParaRPr b="0" i="0" sz="2300" u="none" cap="none" strike="noStrike">
                <a:solidFill>
                  <a:srgbClr val="F6F4F4"/>
                </a:solidFill>
                <a:latin typeface="Arial"/>
                <a:ea typeface="Arial"/>
                <a:cs typeface="Arial"/>
                <a:sym typeface="Arial"/>
              </a:endParaRPr>
            </a:p>
          </p:txBody>
        </p:sp>
        <p:sp>
          <p:nvSpPr>
            <p:cNvPr id="2149" name="Google Shape;2149;p313"/>
            <p:cNvSpPr txBox="1"/>
            <p:nvPr/>
          </p:nvSpPr>
          <p:spPr>
            <a:xfrm>
              <a:off x="5797208" y="2774266"/>
              <a:ext cx="546000" cy="2877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AI / ML</a:t>
              </a:r>
              <a:endParaRPr b="0" i="0" sz="700" u="none" cap="none" strike="noStrike">
                <a:solidFill>
                  <a:srgbClr val="000000"/>
                </a:solidFill>
                <a:latin typeface="Questrial"/>
                <a:ea typeface="Questrial"/>
                <a:cs typeface="Questrial"/>
                <a:sym typeface="Questrial"/>
              </a:endParaRPr>
            </a:p>
          </p:txBody>
        </p:sp>
        <p:sp>
          <p:nvSpPr>
            <p:cNvPr id="2150" name="Google Shape;2150;p313"/>
            <p:cNvSpPr txBox="1"/>
            <p:nvPr/>
          </p:nvSpPr>
          <p:spPr>
            <a:xfrm>
              <a:off x="5775716" y="3399646"/>
              <a:ext cx="594300" cy="2877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Omni-Channel</a:t>
              </a:r>
              <a:endParaRPr b="0" i="0" sz="700" u="none" cap="none" strike="noStrike">
                <a:solidFill>
                  <a:srgbClr val="000000"/>
                </a:solidFill>
                <a:latin typeface="Questrial"/>
                <a:ea typeface="Questrial"/>
                <a:cs typeface="Questrial"/>
                <a:sym typeface="Questrial"/>
              </a:endParaRPr>
            </a:p>
          </p:txBody>
        </p:sp>
        <p:sp>
          <p:nvSpPr>
            <p:cNvPr id="2151" name="Google Shape;2151;p313"/>
            <p:cNvSpPr txBox="1"/>
            <p:nvPr/>
          </p:nvSpPr>
          <p:spPr>
            <a:xfrm>
              <a:off x="5055271" y="2831900"/>
              <a:ext cx="546000" cy="2877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Agent</a:t>
              </a:r>
              <a:endParaRPr b="0" i="0" sz="700" u="none" cap="none" strike="noStrike">
                <a:solidFill>
                  <a:schemeClr val="dk1"/>
                </a:solidFill>
                <a:latin typeface="Questrial"/>
                <a:ea typeface="Questrial"/>
                <a:cs typeface="Questrial"/>
                <a:sym typeface="Questrial"/>
              </a:endParaRPr>
            </a:p>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Workspace</a:t>
              </a:r>
              <a:endParaRPr b="0" i="0" sz="700" u="none" cap="none" strike="noStrike">
                <a:solidFill>
                  <a:srgbClr val="000000"/>
                </a:solidFill>
                <a:latin typeface="Questrial"/>
                <a:ea typeface="Questrial"/>
                <a:cs typeface="Questrial"/>
                <a:sym typeface="Questrial"/>
              </a:endParaRPr>
            </a:p>
          </p:txBody>
        </p:sp>
        <p:sp>
          <p:nvSpPr>
            <p:cNvPr id="2152" name="Google Shape;2152;p313"/>
            <p:cNvSpPr txBox="1"/>
            <p:nvPr/>
          </p:nvSpPr>
          <p:spPr>
            <a:xfrm>
              <a:off x="7426508" y="2781747"/>
              <a:ext cx="594300" cy="287700"/>
            </a:xfrm>
            <a:prstGeom prst="rect">
              <a:avLst/>
            </a:prstGeom>
            <a:noFill/>
            <a:ln>
              <a:noFill/>
            </a:ln>
          </p:spPr>
          <p:txBody>
            <a:bodyPr anchorCtr="0" anchor="ctr" bIns="91425" lIns="0" spcFirstLastPara="1" rIns="0"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Single API</a:t>
              </a:r>
              <a:endParaRPr b="0" i="0" sz="700" u="none" cap="none" strike="noStrike">
                <a:solidFill>
                  <a:srgbClr val="000000"/>
                </a:solidFill>
                <a:latin typeface="Questrial"/>
                <a:ea typeface="Questrial"/>
                <a:cs typeface="Questrial"/>
                <a:sym typeface="Questrial"/>
              </a:endParaRPr>
            </a:p>
          </p:txBody>
        </p:sp>
        <p:sp>
          <p:nvSpPr>
            <p:cNvPr id="2153" name="Google Shape;2153;p313"/>
            <p:cNvSpPr txBox="1"/>
            <p:nvPr/>
          </p:nvSpPr>
          <p:spPr>
            <a:xfrm>
              <a:off x="7455860" y="2623152"/>
              <a:ext cx="299400" cy="1647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5343D"/>
                  </a:solidFill>
                  <a:latin typeface="Questrial"/>
                  <a:ea typeface="Questrial"/>
                  <a:cs typeface="Questrial"/>
                  <a:sym typeface="Questrial"/>
                </a:rPr>
                <a:t>&lt;/&gt;</a:t>
              </a:r>
              <a:endParaRPr b="1" baseline="30000" i="0" sz="1300" u="none" cap="none" strike="noStrike">
                <a:solidFill>
                  <a:srgbClr val="05343D"/>
                </a:solidFill>
                <a:latin typeface="Questrial"/>
                <a:ea typeface="Questrial"/>
                <a:cs typeface="Questrial"/>
                <a:sym typeface="Questrial"/>
              </a:endParaRPr>
            </a:p>
          </p:txBody>
        </p:sp>
        <p:sp>
          <p:nvSpPr>
            <p:cNvPr id="2154" name="Google Shape;2154;p313"/>
            <p:cNvSpPr txBox="1"/>
            <p:nvPr/>
          </p:nvSpPr>
          <p:spPr>
            <a:xfrm>
              <a:off x="7316438" y="3453536"/>
              <a:ext cx="594300" cy="2877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Guided Workflow</a:t>
              </a:r>
              <a:endParaRPr b="0" i="0" sz="700" u="none" cap="none" strike="noStrike">
                <a:solidFill>
                  <a:srgbClr val="000000"/>
                </a:solidFill>
                <a:latin typeface="Questrial"/>
                <a:ea typeface="Questrial"/>
                <a:cs typeface="Questrial"/>
                <a:sym typeface="Questrial"/>
              </a:endParaRPr>
            </a:p>
          </p:txBody>
        </p:sp>
        <p:sp>
          <p:nvSpPr>
            <p:cNvPr id="2155" name="Google Shape;2155;p313"/>
            <p:cNvSpPr/>
            <p:nvPr/>
          </p:nvSpPr>
          <p:spPr>
            <a:xfrm>
              <a:off x="7515480" y="3282958"/>
              <a:ext cx="230418" cy="164592"/>
            </a:xfrm>
            <a:custGeom>
              <a:rect b="b" l="l" r="r" t="t"/>
              <a:pathLst>
                <a:path extrusionOk="0" h="21600" w="21600">
                  <a:moveTo>
                    <a:pt x="0" y="0"/>
                  </a:moveTo>
                  <a:lnTo>
                    <a:pt x="1802" y="10800"/>
                  </a:lnTo>
                  <a:lnTo>
                    <a:pt x="0" y="21600"/>
                  </a:lnTo>
                  <a:lnTo>
                    <a:pt x="5407" y="21600"/>
                  </a:lnTo>
                  <a:lnTo>
                    <a:pt x="7210" y="10800"/>
                  </a:lnTo>
                  <a:lnTo>
                    <a:pt x="5407" y="0"/>
                  </a:lnTo>
                  <a:lnTo>
                    <a:pt x="0" y="0"/>
                  </a:lnTo>
                  <a:close/>
                  <a:moveTo>
                    <a:pt x="7210" y="0"/>
                  </a:moveTo>
                  <a:lnTo>
                    <a:pt x="8998" y="10800"/>
                  </a:lnTo>
                  <a:lnTo>
                    <a:pt x="7210" y="21600"/>
                  </a:lnTo>
                  <a:lnTo>
                    <a:pt x="12602" y="21600"/>
                  </a:lnTo>
                  <a:lnTo>
                    <a:pt x="14405" y="10800"/>
                  </a:lnTo>
                  <a:lnTo>
                    <a:pt x="12602" y="0"/>
                  </a:lnTo>
                  <a:lnTo>
                    <a:pt x="7210" y="0"/>
                  </a:lnTo>
                  <a:close/>
                  <a:moveTo>
                    <a:pt x="14405" y="0"/>
                  </a:moveTo>
                  <a:lnTo>
                    <a:pt x="16207" y="10800"/>
                  </a:lnTo>
                  <a:lnTo>
                    <a:pt x="14405" y="21600"/>
                  </a:lnTo>
                  <a:lnTo>
                    <a:pt x="19798" y="21600"/>
                  </a:lnTo>
                  <a:lnTo>
                    <a:pt x="21600" y="10800"/>
                  </a:lnTo>
                  <a:lnTo>
                    <a:pt x="19798" y="0"/>
                  </a:lnTo>
                  <a:lnTo>
                    <a:pt x="14405" y="0"/>
                  </a:lnTo>
                  <a:close/>
                </a:path>
              </a:pathLst>
            </a:custGeom>
            <a:solidFill>
              <a:srgbClr val="02363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2300"/>
                <a:buFont typeface="Arial"/>
                <a:buNone/>
              </a:pPr>
              <a:r>
                <a:t/>
              </a:r>
              <a:endParaRPr b="0" i="0" sz="2300" u="none" cap="none" strike="noStrike">
                <a:solidFill>
                  <a:srgbClr val="F6F4F4"/>
                </a:solidFill>
                <a:latin typeface="Arial"/>
                <a:ea typeface="Arial"/>
                <a:cs typeface="Arial"/>
                <a:sym typeface="Arial"/>
              </a:endParaRPr>
            </a:p>
          </p:txBody>
        </p:sp>
        <p:sp>
          <p:nvSpPr>
            <p:cNvPr id="2156" name="Google Shape;2156;p313"/>
            <p:cNvSpPr/>
            <p:nvPr/>
          </p:nvSpPr>
          <p:spPr>
            <a:xfrm>
              <a:off x="3047429" y="2092073"/>
              <a:ext cx="193968" cy="136242"/>
            </a:xfrm>
            <a:custGeom>
              <a:rect b="b" l="l" r="r" t="t"/>
              <a:pathLst>
                <a:path extrusionOk="0" h="21600" w="21600">
                  <a:moveTo>
                    <a:pt x="1268" y="0"/>
                  </a:moveTo>
                  <a:lnTo>
                    <a:pt x="10735" y="9383"/>
                  </a:lnTo>
                  <a:cubicBezTo>
                    <a:pt x="10735" y="9383"/>
                    <a:pt x="20202" y="0"/>
                    <a:pt x="20202" y="0"/>
                  </a:cubicBezTo>
                  <a:lnTo>
                    <a:pt x="8415" y="0"/>
                  </a:lnTo>
                  <a:lnTo>
                    <a:pt x="1268" y="0"/>
                  </a:lnTo>
                  <a:close/>
                  <a:moveTo>
                    <a:pt x="0" y="1537"/>
                  </a:moveTo>
                  <a:lnTo>
                    <a:pt x="0" y="21600"/>
                  </a:lnTo>
                  <a:lnTo>
                    <a:pt x="21600" y="21600"/>
                  </a:lnTo>
                  <a:lnTo>
                    <a:pt x="21600" y="1537"/>
                  </a:lnTo>
                  <a:cubicBezTo>
                    <a:pt x="21600" y="1537"/>
                    <a:pt x="10807" y="12217"/>
                    <a:pt x="10807" y="12217"/>
                  </a:cubicBezTo>
                  <a:lnTo>
                    <a:pt x="0" y="1537"/>
                  </a:lnTo>
                  <a:close/>
                </a:path>
              </a:pathLst>
            </a:custGeom>
            <a:solidFill>
              <a:srgbClr val="05353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FFFFFF"/>
                </a:solidFill>
                <a:latin typeface="Proxima Nova"/>
                <a:ea typeface="Proxima Nova"/>
                <a:cs typeface="Proxima Nova"/>
                <a:sym typeface="Proxima Nova"/>
              </a:endParaRPr>
            </a:p>
          </p:txBody>
        </p:sp>
        <p:sp>
          <p:nvSpPr>
            <p:cNvPr id="2157" name="Google Shape;2157;p313"/>
            <p:cNvSpPr/>
            <p:nvPr/>
          </p:nvSpPr>
          <p:spPr>
            <a:xfrm>
              <a:off x="5981033" y="2055207"/>
              <a:ext cx="156600" cy="190728"/>
            </a:xfrm>
            <a:custGeom>
              <a:rect b="b" l="l" r="r" t="t"/>
              <a:pathLst>
                <a:path extrusionOk="0" h="21600" w="21600">
                  <a:moveTo>
                    <a:pt x="0" y="0"/>
                  </a:moveTo>
                  <a:lnTo>
                    <a:pt x="0" y="18628"/>
                  </a:lnTo>
                  <a:lnTo>
                    <a:pt x="2836" y="18628"/>
                  </a:lnTo>
                  <a:lnTo>
                    <a:pt x="2836" y="2661"/>
                  </a:lnTo>
                  <a:lnTo>
                    <a:pt x="18433" y="2661"/>
                  </a:lnTo>
                  <a:lnTo>
                    <a:pt x="18433" y="0"/>
                  </a:lnTo>
                  <a:cubicBezTo>
                    <a:pt x="18433" y="0"/>
                    <a:pt x="0" y="0"/>
                    <a:pt x="0" y="0"/>
                  </a:cubicBezTo>
                  <a:close/>
                  <a:moveTo>
                    <a:pt x="4585" y="4303"/>
                  </a:moveTo>
                  <a:lnTo>
                    <a:pt x="4585" y="21600"/>
                  </a:lnTo>
                  <a:lnTo>
                    <a:pt x="21600" y="21600"/>
                  </a:lnTo>
                  <a:lnTo>
                    <a:pt x="21600" y="4303"/>
                  </a:lnTo>
                  <a:cubicBezTo>
                    <a:pt x="21600" y="4303"/>
                    <a:pt x="4585" y="4303"/>
                    <a:pt x="4585" y="4303"/>
                  </a:cubicBezTo>
                  <a:close/>
                  <a:moveTo>
                    <a:pt x="6003" y="6292"/>
                  </a:moveTo>
                  <a:lnTo>
                    <a:pt x="13093" y="6292"/>
                  </a:lnTo>
                  <a:lnTo>
                    <a:pt x="13093" y="7623"/>
                  </a:lnTo>
                  <a:lnTo>
                    <a:pt x="6003" y="7623"/>
                  </a:lnTo>
                  <a:cubicBezTo>
                    <a:pt x="6003" y="7623"/>
                    <a:pt x="6003" y="6292"/>
                    <a:pt x="6003" y="6292"/>
                  </a:cubicBezTo>
                  <a:close/>
                  <a:moveTo>
                    <a:pt x="14510" y="6292"/>
                  </a:moveTo>
                  <a:lnTo>
                    <a:pt x="20182" y="6292"/>
                  </a:lnTo>
                  <a:cubicBezTo>
                    <a:pt x="20182" y="6292"/>
                    <a:pt x="20182" y="11614"/>
                    <a:pt x="20182" y="11615"/>
                  </a:cubicBezTo>
                  <a:lnTo>
                    <a:pt x="14510" y="11615"/>
                  </a:lnTo>
                  <a:lnTo>
                    <a:pt x="14510" y="6292"/>
                  </a:lnTo>
                  <a:close/>
                  <a:moveTo>
                    <a:pt x="6003" y="10284"/>
                  </a:moveTo>
                  <a:lnTo>
                    <a:pt x="13093" y="10284"/>
                  </a:lnTo>
                  <a:lnTo>
                    <a:pt x="13093" y="11615"/>
                  </a:lnTo>
                  <a:lnTo>
                    <a:pt x="6003" y="11615"/>
                  </a:lnTo>
                  <a:cubicBezTo>
                    <a:pt x="6003" y="11615"/>
                    <a:pt x="6003" y="10284"/>
                    <a:pt x="6003" y="10284"/>
                  </a:cubicBezTo>
                  <a:close/>
                  <a:moveTo>
                    <a:pt x="6003" y="14276"/>
                  </a:moveTo>
                  <a:lnTo>
                    <a:pt x="20182" y="14276"/>
                  </a:lnTo>
                  <a:cubicBezTo>
                    <a:pt x="20182" y="14276"/>
                    <a:pt x="20182" y="15606"/>
                    <a:pt x="20182" y="15606"/>
                  </a:cubicBezTo>
                  <a:lnTo>
                    <a:pt x="6003" y="15606"/>
                  </a:lnTo>
                  <a:lnTo>
                    <a:pt x="6003" y="14276"/>
                  </a:lnTo>
                  <a:close/>
                  <a:moveTo>
                    <a:pt x="6003" y="18267"/>
                  </a:moveTo>
                  <a:lnTo>
                    <a:pt x="20182" y="18267"/>
                  </a:lnTo>
                  <a:cubicBezTo>
                    <a:pt x="20182" y="18267"/>
                    <a:pt x="20182" y="19598"/>
                    <a:pt x="20182" y="19598"/>
                  </a:cubicBezTo>
                  <a:lnTo>
                    <a:pt x="6003" y="19598"/>
                  </a:lnTo>
                  <a:lnTo>
                    <a:pt x="6003" y="18267"/>
                  </a:lnTo>
                  <a:close/>
                </a:path>
              </a:pathLst>
            </a:custGeom>
            <a:solidFill>
              <a:srgbClr val="05353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FFFFFF"/>
                </a:solidFill>
                <a:latin typeface="Proxima Nova"/>
                <a:ea typeface="Proxima Nova"/>
                <a:cs typeface="Proxima Nova"/>
                <a:sym typeface="Proxima Nova"/>
              </a:endParaRPr>
            </a:p>
          </p:txBody>
        </p:sp>
        <p:sp>
          <p:nvSpPr>
            <p:cNvPr id="2158" name="Google Shape;2158;p313"/>
            <p:cNvSpPr/>
            <p:nvPr/>
          </p:nvSpPr>
          <p:spPr>
            <a:xfrm>
              <a:off x="3810951" y="2055635"/>
              <a:ext cx="190577" cy="190735"/>
            </a:xfrm>
            <a:custGeom>
              <a:rect b="b" l="l" r="r" t="t"/>
              <a:pathLst>
                <a:path extrusionOk="0" h="21064" w="21064">
                  <a:moveTo>
                    <a:pt x="3415" y="0"/>
                  </a:moveTo>
                  <a:lnTo>
                    <a:pt x="1480" y="1934"/>
                  </a:lnTo>
                  <a:lnTo>
                    <a:pt x="7299" y="7762"/>
                  </a:lnTo>
                  <a:cubicBezTo>
                    <a:pt x="7299" y="7762"/>
                    <a:pt x="9234" y="5815"/>
                    <a:pt x="9234" y="5815"/>
                  </a:cubicBezTo>
                  <a:lnTo>
                    <a:pt x="3415" y="0"/>
                  </a:lnTo>
                  <a:close/>
                  <a:moveTo>
                    <a:pt x="1608" y="3932"/>
                  </a:moveTo>
                  <a:cubicBezTo>
                    <a:pt x="-536" y="6075"/>
                    <a:pt x="-536" y="9552"/>
                    <a:pt x="1608" y="11695"/>
                  </a:cubicBezTo>
                  <a:lnTo>
                    <a:pt x="9375" y="19457"/>
                  </a:lnTo>
                  <a:cubicBezTo>
                    <a:pt x="11519" y="21600"/>
                    <a:pt x="14985" y="21600"/>
                    <a:pt x="17129" y="19457"/>
                  </a:cubicBezTo>
                  <a:lnTo>
                    <a:pt x="13259" y="15576"/>
                  </a:lnTo>
                  <a:cubicBezTo>
                    <a:pt x="13259" y="15576"/>
                    <a:pt x="5492" y="7814"/>
                    <a:pt x="5492" y="7814"/>
                  </a:cubicBezTo>
                  <a:lnTo>
                    <a:pt x="1608" y="3932"/>
                  </a:lnTo>
                  <a:close/>
                  <a:moveTo>
                    <a:pt x="15232" y="11323"/>
                  </a:moveTo>
                  <a:lnTo>
                    <a:pt x="13297" y="13257"/>
                  </a:lnTo>
                  <a:lnTo>
                    <a:pt x="19116" y="19073"/>
                  </a:lnTo>
                  <a:lnTo>
                    <a:pt x="21064" y="17139"/>
                  </a:lnTo>
                  <a:cubicBezTo>
                    <a:pt x="21064" y="17139"/>
                    <a:pt x="15232" y="11323"/>
                    <a:pt x="15232" y="11323"/>
                  </a:cubicBezTo>
                  <a:close/>
                </a:path>
              </a:pathLst>
            </a:custGeom>
            <a:solidFill>
              <a:srgbClr val="05353D"/>
            </a:solidFill>
            <a:ln>
              <a:noFill/>
            </a:ln>
          </p:spPr>
          <p:txBody>
            <a:bodyPr anchorCtr="0" anchor="ctr" bIns="17150" lIns="17150" spcFirstLastPara="1" rIns="17150" wrap="square" tIns="17150">
              <a:noAutofit/>
            </a:bodyPr>
            <a:lstStyle/>
            <a:p>
              <a:pPr indent="0" lvl="0" marL="0" marR="114300" rtl="0" algn="ctr">
                <a:lnSpc>
                  <a:spcPct val="100000"/>
                </a:lnSpc>
                <a:spcBef>
                  <a:spcPts val="0"/>
                </a:spcBef>
                <a:spcAft>
                  <a:spcPts val="0"/>
                </a:spcAft>
                <a:buClr>
                  <a:srgbClr val="000000"/>
                </a:buClr>
                <a:buSzPts val="1200"/>
                <a:buFont typeface="Arial"/>
                <a:buNone/>
              </a:pPr>
              <a:r>
                <a:t/>
              </a:r>
              <a:endParaRPr b="0" i="0" sz="1200" u="none" cap="none" strike="noStrike">
                <a:solidFill>
                  <a:srgbClr val="F6F4F4"/>
                </a:solidFill>
                <a:latin typeface="IBM Plex Mono"/>
                <a:ea typeface="IBM Plex Mono"/>
                <a:cs typeface="IBM Plex Mono"/>
                <a:sym typeface="IBM Plex Mono"/>
              </a:endParaRPr>
            </a:p>
          </p:txBody>
        </p:sp>
        <p:sp>
          <p:nvSpPr>
            <p:cNvPr id="2159" name="Google Shape;2159;p313"/>
            <p:cNvSpPr/>
            <p:nvPr/>
          </p:nvSpPr>
          <p:spPr>
            <a:xfrm>
              <a:off x="5226792" y="2062116"/>
              <a:ext cx="240840" cy="204336"/>
            </a:xfrm>
            <a:custGeom>
              <a:rect b="b" l="l" r="r" t="t"/>
              <a:pathLst>
                <a:path extrusionOk="0" h="21600" w="21600">
                  <a:moveTo>
                    <a:pt x="3204" y="0"/>
                  </a:moveTo>
                  <a:cubicBezTo>
                    <a:pt x="1434" y="0"/>
                    <a:pt x="0" y="1650"/>
                    <a:pt x="0" y="3687"/>
                  </a:cubicBezTo>
                  <a:cubicBezTo>
                    <a:pt x="0" y="5724"/>
                    <a:pt x="1434" y="7374"/>
                    <a:pt x="3204" y="7374"/>
                  </a:cubicBezTo>
                  <a:lnTo>
                    <a:pt x="10897" y="7374"/>
                  </a:lnTo>
                  <a:cubicBezTo>
                    <a:pt x="12668" y="7374"/>
                    <a:pt x="14101" y="5724"/>
                    <a:pt x="14101" y="3687"/>
                  </a:cubicBezTo>
                  <a:cubicBezTo>
                    <a:pt x="14101" y="1650"/>
                    <a:pt x="12668" y="0"/>
                    <a:pt x="10897" y="0"/>
                  </a:cubicBezTo>
                  <a:lnTo>
                    <a:pt x="3204" y="0"/>
                  </a:lnTo>
                  <a:close/>
                  <a:moveTo>
                    <a:pt x="3399" y="8628"/>
                  </a:moveTo>
                  <a:lnTo>
                    <a:pt x="3399" y="12985"/>
                  </a:lnTo>
                  <a:lnTo>
                    <a:pt x="7250" y="8628"/>
                  </a:lnTo>
                  <a:cubicBezTo>
                    <a:pt x="7250" y="8628"/>
                    <a:pt x="3399" y="8628"/>
                    <a:pt x="3399" y="8628"/>
                  </a:cubicBezTo>
                  <a:close/>
                  <a:moveTo>
                    <a:pt x="10692" y="8628"/>
                  </a:moveTo>
                  <a:cubicBezTo>
                    <a:pt x="8921" y="8628"/>
                    <a:pt x="7488" y="10277"/>
                    <a:pt x="7488" y="12314"/>
                  </a:cubicBezTo>
                  <a:cubicBezTo>
                    <a:pt x="7488" y="14352"/>
                    <a:pt x="8921" y="16001"/>
                    <a:pt x="10692" y="16001"/>
                  </a:cubicBezTo>
                  <a:lnTo>
                    <a:pt x="18385" y="16001"/>
                  </a:lnTo>
                  <a:cubicBezTo>
                    <a:pt x="20155" y="16001"/>
                    <a:pt x="21600" y="14352"/>
                    <a:pt x="21600" y="12314"/>
                  </a:cubicBezTo>
                  <a:cubicBezTo>
                    <a:pt x="21600" y="10277"/>
                    <a:pt x="20155" y="8628"/>
                    <a:pt x="18385" y="8628"/>
                  </a:cubicBezTo>
                  <a:lnTo>
                    <a:pt x="10692" y="8628"/>
                  </a:lnTo>
                  <a:close/>
                  <a:moveTo>
                    <a:pt x="14986" y="17243"/>
                  </a:moveTo>
                  <a:lnTo>
                    <a:pt x="18827" y="21600"/>
                  </a:lnTo>
                  <a:lnTo>
                    <a:pt x="18827" y="17243"/>
                  </a:lnTo>
                  <a:cubicBezTo>
                    <a:pt x="18827" y="17243"/>
                    <a:pt x="14986" y="17243"/>
                    <a:pt x="14986" y="17243"/>
                  </a:cubicBezTo>
                  <a:close/>
                </a:path>
              </a:pathLst>
            </a:custGeom>
            <a:solidFill>
              <a:srgbClr val="05353D"/>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FFFFFF"/>
                </a:solidFill>
                <a:latin typeface="Proxima Nova"/>
                <a:ea typeface="Proxima Nova"/>
                <a:cs typeface="Proxima Nova"/>
                <a:sym typeface="Proxima Nova"/>
              </a:endParaRPr>
            </a:p>
          </p:txBody>
        </p:sp>
        <p:sp>
          <p:nvSpPr>
            <p:cNvPr id="2160" name="Google Shape;2160;p313"/>
            <p:cNvSpPr/>
            <p:nvPr/>
          </p:nvSpPr>
          <p:spPr>
            <a:xfrm>
              <a:off x="6672754" y="2077685"/>
              <a:ext cx="245160" cy="163458"/>
            </a:xfrm>
            <a:custGeom>
              <a:rect b="b" l="l" r="r" t="t"/>
              <a:pathLst>
                <a:path extrusionOk="0" h="21600" w="21600">
                  <a:moveTo>
                    <a:pt x="3903" y="0"/>
                  </a:moveTo>
                  <a:cubicBezTo>
                    <a:pt x="3903" y="0"/>
                    <a:pt x="3903" y="21600"/>
                    <a:pt x="3903" y="21600"/>
                  </a:cubicBezTo>
                  <a:lnTo>
                    <a:pt x="17989" y="21600"/>
                  </a:lnTo>
                  <a:lnTo>
                    <a:pt x="17989" y="0"/>
                  </a:lnTo>
                  <a:lnTo>
                    <a:pt x="3903" y="0"/>
                  </a:lnTo>
                  <a:close/>
                  <a:moveTo>
                    <a:pt x="2555" y="6745"/>
                  </a:moveTo>
                  <a:cubicBezTo>
                    <a:pt x="1141" y="6745"/>
                    <a:pt x="0" y="8494"/>
                    <a:pt x="0" y="10664"/>
                  </a:cubicBezTo>
                  <a:cubicBezTo>
                    <a:pt x="0" y="12833"/>
                    <a:pt x="1141" y="14601"/>
                    <a:pt x="2555" y="14601"/>
                  </a:cubicBezTo>
                  <a:lnTo>
                    <a:pt x="2555" y="6745"/>
                  </a:lnTo>
                  <a:close/>
                  <a:moveTo>
                    <a:pt x="19045" y="6745"/>
                  </a:moveTo>
                  <a:lnTo>
                    <a:pt x="19045" y="14601"/>
                  </a:lnTo>
                  <a:cubicBezTo>
                    <a:pt x="20459" y="14601"/>
                    <a:pt x="21600" y="12833"/>
                    <a:pt x="21600" y="10664"/>
                  </a:cubicBezTo>
                  <a:cubicBezTo>
                    <a:pt x="21600" y="8494"/>
                    <a:pt x="20459" y="6745"/>
                    <a:pt x="19045" y="6745"/>
                  </a:cubicBezTo>
                  <a:close/>
                  <a:moveTo>
                    <a:pt x="7742" y="6882"/>
                  </a:moveTo>
                  <a:cubicBezTo>
                    <a:pt x="8450" y="6882"/>
                    <a:pt x="9027" y="7766"/>
                    <a:pt x="9026" y="8851"/>
                  </a:cubicBezTo>
                  <a:cubicBezTo>
                    <a:pt x="9026" y="9935"/>
                    <a:pt x="8450" y="10800"/>
                    <a:pt x="7742" y="10800"/>
                  </a:cubicBezTo>
                  <a:cubicBezTo>
                    <a:pt x="7035" y="10800"/>
                    <a:pt x="6471" y="9935"/>
                    <a:pt x="6471" y="8851"/>
                  </a:cubicBezTo>
                  <a:cubicBezTo>
                    <a:pt x="6471" y="7766"/>
                    <a:pt x="7035" y="6882"/>
                    <a:pt x="7742" y="6882"/>
                  </a:cubicBezTo>
                  <a:close/>
                  <a:moveTo>
                    <a:pt x="14150" y="6882"/>
                  </a:moveTo>
                  <a:cubicBezTo>
                    <a:pt x="14857" y="6882"/>
                    <a:pt x="15434" y="7766"/>
                    <a:pt x="15434" y="8851"/>
                  </a:cubicBezTo>
                  <a:cubicBezTo>
                    <a:pt x="15434" y="9935"/>
                    <a:pt x="14857" y="10800"/>
                    <a:pt x="14150" y="10800"/>
                  </a:cubicBezTo>
                  <a:cubicBezTo>
                    <a:pt x="13443" y="10800"/>
                    <a:pt x="12866" y="9935"/>
                    <a:pt x="12866" y="8851"/>
                  </a:cubicBezTo>
                  <a:cubicBezTo>
                    <a:pt x="12866" y="7766"/>
                    <a:pt x="13443" y="6882"/>
                    <a:pt x="14150" y="6882"/>
                  </a:cubicBezTo>
                  <a:close/>
                  <a:moveTo>
                    <a:pt x="8391" y="14738"/>
                  </a:moveTo>
                  <a:lnTo>
                    <a:pt x="13514" y="14738"/>
                  </a:lnTo>
                  <a:cubicBezTo>
                    <a:pt x="13514" y="14738"/>
                    <a:pt x="13514" y="16687"/>
                    <a:pt x="13514" y="16687"/>
                  </a:cubicBezTo>
                  <a:lnTo>
                    <a:pt x="8391" y="16687"/>
                  </a:lnTo>
                  <a:lnTo>
                    <a:pt x="8391" y="14738"/>
                  </a:lnTo>
                  <a:close/>
                </a:path>
              </a:pathLst>
            </a:custGeom>
            <a:solidFill>
              <a:srgbClr val="02363D"/>
            </a:solidFill>
            <a:ln>
              <a:noFill/>
            </a:ln>
          </p:spPr>
          <p:txBody>
            <a:bodyPr anchorCtr="0" anchor="ctr" bIns="0" lIns="0" spcFirstLastPara="1" rIns="0" wrap="square" tIns="0">
              <a:noAutofit/>
            </a:bodyPr>
            <a:lstStyle/>
            <a:p>
              <a:pPr indent="0" lvl="0" marL="0" marR="228600" rtl="0" algn="l">
                <a:lnSpc>
                  <a:spcPct val="100000"/>
                </a:lnSpc>
                <a:spcBef>
                  <a:spcPts val="0"/>
                </a:spcBef>
                <a:spcAft>
                  <a:spcPts val="0"/>
                </a:spcAft>
                <a:buClr>
                  <a:srgbClr val="000000"/>
                </a:buClr>
                <a:buSzPts val="2300"/>
                <a:buFont typeface="Arial"/>
                <a:buNone/>
              </a:pPr>
              <a:r>
                <a:t/>
              </a:r>
              <a:endParaRPr b="0" i="0" sz="2300" u="none" cap="none" strike="noStrike">
                <a:solidFill>
                  <a:srgbClr val="F6F4F4"/>
                </a:solidFill>
                <a:latin typeface="IBM Plex Mono"/>
                <a:ea typeface="IBM Plex Mono"/>
                <a:cs typeface="IBM Plex Mono"/>
                <a:sym typeface="IBM Plex Mono"/>
              </a:endParaRPr>
            </a:p>
          </p:txBody>
        </p:sp>
        <p:sp>
          <p:nvSpPr>
            <p:cNvPr id="2161" name="Google Shape;2161;p313"/>
            <p:cNvSpPr txBox="1"/>
            <p:nvPr/>
          </p:nvSpPr>
          <p:spPr>
            <a:xfrm>
              <a:off x="772469" y="2729463"/>
              <a:ext cx="1695000" cy="762000"/>
            </a:xfrm>
            <a:prstGeom prst="rect">
              <a:avLst/>
            </a:prstGeom>
            <a:noFill/>
            <a:ln>
              <a:noFill/>
            </a:ln>
          </p:spPr>
          <p:txBody>
            <a:bodyPr anchorCtr="0" anchor="t" bIns="45725" lIns="45725" spcFirstLastPara="1" rIns="45725" wrap="square" tIns="45725">
              <a:noAutofit/>
            </a:bodyPr>
            <a:lstStyle/>
            <a:p>
              <a:pPr indent="0" lvl="0" marL="0" marR="0" rtl="0" algn="r">
                <a:lnSpc>
                  <a:spcPct val="150000"/>
                </a:lnSpc>
                <a:spcBef>
                  <a:spcPts val="0"/>
                </a:spcBef>
                <a:spcAft>
                  <a:spcPts val="0"/>
                </a:spcAft>
                <a:buClr>
                  <a:srgbClr val="000000"/>
                </a:buClr>
                <a:buSzPts val="900"/>
                <a:buFont typeface="Arial"/>
                <a:buNone/>
              </a:pPr>
              <a:r>
                <a:rPr b="1" i="0" lang="en" sz="900" u="none" cap="none" strike="noStrike">
                  <a:solidFill>
                    <a:srgbClr val="03363D"/>
                  </a:solidFill>
                  <a:latin typeface="Arial"/>
                  <a:ea typeface="Arial"/>
                  <a:cs typeface="Arial"/>
                  <a:sym typeface="Arial"/>
                </a:rPr>
                <a:t>E N G A G E M E N T </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900"/>
                <a:buFont typeface="Arial"/>
                <a:buNone/>
              </a:pPr>
              <a:r>
                <a:rPr b="1" i="0" lang="en" sz="900" u="none" cap="none" strike="noStrike">
                  <a:solidFill>
                    <a:srgbClr val="3D8DAE"/>
                  </a:solidFill>
                  <a:latin typeface="Arial"/>
                  <a:ea typeface="Arial"/>
                  <a:cs typeface="Arial"/>
                  <a:sym typeface="Arial"/>
                </a:rPr>
                <a:t>C E N T R E </a:t>
              </a:r>
              <a:endParaRPr b="0" i="0" sz="14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Clr>
                  <a:srgbClr val="000000"/>
                </a:buClr>
                <a:buSzPts val="800"/>
                <a:buFont typeface="Arial"/>
                <a:buNone/>
              </a:pPr>
              <a:r>
                <a:rPr b="0" i="0" lang="en" sz="800" u="none" cap="none" strike="noStrike">
                  <a:solidFill>
                    <a:srgbClr val="000000"/>
                  </a:solidFill>
                  <a:latin typeface="Proxima Nova"/>
                  <a:ea typeface="Proxima Nova"/>
                  <a:cs typeface="Proxima Nova"/>
                  <a:sym typeface="Proxima Nova"/>
                </a:rPr>
                <a:t>embedded digital capability to support innovation &amp; growth</a:t>
              </a:r>
              <a:endParaRPr b="0" i="0" sz="800" u="none" cap="none" strike="noStrike">
                <a:solidFill>
                  <a:srgbClr val="000000"/>
                </a:solidFill>
                <a:latin typeface="Proxima Nova"/>
                <a:ea typeface="Proxima Nova"/>
                <a:cs typeface="Proxima Nova"/>
                <a:sym typeface="Proxima Nova"/>
              </a:endParaRPr>
            </a:p>
          </p:txBody>
        </p:sp>
        <p:sp>
          <p:nvSpPr>
            <p:cNvPr id="2162" name="Google Shape;2162;p313"/>
            <p:cNvSpPr txBox="1"/>
            <p:nvPr/>
          </p:nvSpPr>
          <p:spPr>
            <a:xfrm>
              <a:off x="772469" y="1774200"/>
              <a:ext cx="1695000" cy="762000"/>
            </a:xfrm>
            <a:prstGeom prst="rect">
              <a:avLst/>
            </a:prstGeom>
            <a:noFill/>
            <a:ln>
              <a:noFill/>
            </a:ln>
          </p:spPr>
          <p:txBody>
            <a:bodyPr anchorCtr="0" anchor="t" bIns="45725" lIns="45725" spcFirstLastPara="1" rIns="45725" wrap="square" tIns="45725">
              <a:noAutofit/>
            </a:bodyPr>
            <a:lstStyle/>
            <a:p>
              <a:pPr indent="0" lvl="0" marL="0" marR="0" rtl="0" algn="r">
                <a:lnSpc>
                  <a:spcPct val="150000"/>
                </a:lnSpc>
                <a:spcBef>
                  <a:spcPts val="0"/>
                </a:spcBef>
                <a:spcAft>
                  <a:spcPts val="0"/>
                </a:spcAft>
                <a:buClr>
                  <a:srgbClr val="000000"/>
                </a:buClr>
                <a:buSzPts val="900"/>
                <a:buFont typeface="Arial"/>
                <a:buNone/>
              </a:pPr>
              <a:r>
                <a:rPr b="1" i="0" lang="en" sz="900" u="none" cap="none" strike="noStrike">
                  <a:solidFill>
                    <a:srgbClr val="03363D"/>
                  </a:solidFill>
                  <a:latin typeface="Arial"/>
                  <a:ea typeface="Arial"/>
                  <a:cs typeface="Arial"/>
                  <a:sym typeface="Arial"/>
                </a:rPr>
                <a:t>O M N I C H A N N E L </a:t>
              </a:r>
              <a:endParaRPr b="1" i="0" sz="900" u="none" cap="none" strike="noStrike">
                <a:solidFill>
                  <a:srgbClr val="03363D"/>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900"/>
                <a:buFont typeface="Arial"/>
                <a:buNone/>
              </a:pPr>
              <a:r>
                <a:rPr b="1" i="0" lang="en" sz="900" u="none" cap="none" strike="noStrike">
                  <a:solidFill>
                    <a:srgbClr val="3D8DAE"/>
                  </a:solidFill>
                  <a:latin typeface="Arial"/>
                  <a:ea typeface="Arial"/>
                  <a:cs typeface="Arial"/>
                  <a:sym typeface="Arial"/>
                </a:rPr>
                <a:t>C O N V E R S A T I O N S</a:t>
              </a:r>
              <a:endParaRPr b="0" i="0" sz="14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Clr>
                  <a:srgbClr val="000000"/>
                </a:buClr>
                <a:buSzPts val="800"/>
                <a:buFont typeface="Arial"/>
                <a:buNone/>
              </a:pPr>
              <a:r>
                <a:rPr b="0" i="0" lang="en" sz="800" u="none" cap="none" strike="noStrike">
                  <a:solidFill>
                    <a:srgbClr val="000000"/>
                  </a:solidFill>
                  <a:latin typeface="Proxima Nova"/>
                  <a:ea typeface="Proxima Nova"/>
                  <a:cs typeface="Proxima Nova"/>
                  <a:sym typeface="Proxima Nova"/>
                </a:rPr>
                <a:t>seamless integration of communications across channels</a:t>
              </a:r>
              <a:endParaRPr b="1" i="0" sz="900" u="none" cap="none" strike="noStrike">
                <a:solidFill>
                  <a:schemeClr val="accent5"/>
                </a:solidFill>
                <a:latin typeface="Arial"/>
                <a:ea typeface="Arial"/>
                <a:cs typeface="Arial"/>
                <a:sym typeface="Arial"/>
              </a:endParaRPr>
            </a:p>
          </p:txBody>
        </p:sp>
        <p:sp>
          <p:nvSpPr>
            <p:cNvPr id="2163" name="Google Shape;2163;p313"/>
            <p:cNvSpPr/>
            <p:nvPr/>
          </p:nvSpPr>
          <p:spPr>
            <a:xfrm>
              <a:off x="7462405" y="2077637"/>
              <a:ext cx="220428" cy="169992"/>
            </a:xfrm>
            <a:custGeom>
              <a:rect b="b" l="l" r="r" t="t"/>
              <a:pathLst>
                <a:path extrusionOk="0" h="21600" w="21600">
                  <a:moveTo>
                    <a:pt x="2698" y="0"/>
                  </a:moveTo>
                  <a:lnTo>
                    <a:pt x="2698" y="14013"/>
                  </a:lnTo>
                  <a:lnTo>
                    <a:pt x="18902" y="14013"/>
                  </a:lnTo>
                  <a:cubicBezTo>
                    <a:pt x="18902" y="14013"/>
                    <a:pt x="18902" y="0"/>
                    <a:pt x="18902" y="0"/>
                  </a:cubicBezTo>
                  <a:lnTo>
                    <a:pt x="2698" y="0"/>
                  </a:lnTo>
                  <a:close/>
                  <a:moveTo>
                    <a:pt x="2698" y="16335"/>
                  </a:moveTo>
                  <a:lnTo>
                    <a:pt x="0" y="21600"/>
                  </a:lnTo>
                  <a:cubicBezTo>
                    <a:pt x="0" y="21600"/>
                    <a:pt x="21600" y="21600"/>
                    <a:pt x="21600" y="21600"/>
                  </a:cubicBezTo>
                  <a:lnTo>
                    <a:pt x="18902" y="16335"/>
                  </a:lnTo>
                  <a:lnTo>
                    <a:pt x="2698" y="16335"/>
                  </a:lnTo>
                  <a:close/>
                </a:path>
              </a:pathLst>
            </a:custGeom>
            <a:solidFill>
              <a:srgbClr val="01343B"/>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Proxima Nova"/>
                <a:ea typeface="Proxima Nova"/>
                <a:cs typeface="Proxima Nova"/>
                <a:sym typeface="Proxima Nova"/>
              </a:endParaRPr>
            </a:p>
          </p:txBody>
        </p:sp>
        <p:sp>
          <p:nvSpPr>
            <p:cNvPr id="2164" name="Google Shape;2164;p313"/>
            <p:cNvSpPr/>
            <p:nvPr/>
          </p:nvSpPr>
          <p:spPr>
            <a:xfrm>
              <a:off x="7056799" y="3948978"/>
              <a:ext cx="54300" cy="364200"/>
            </a:xfrm>
            <a:prstGeom prst="upDownArrow">
              <a:avLst>
                <a:gd fmla="val 50000" name="adj1"/>
                <a:gd fmla="val 50000" name="adj2"/>
              </a:avLst>
            </a:prstGeom>
            <a:solidFill>
              <a:schemeClr val="dk1"/>
            </a:solidFill>
            <a:ln cap="flat" cmpd="sng" w="25400">
              <a:solidFill>
                <a:srgbClr val="0227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65" name="Google Shape;2165;p313"/>
            <p:cNvSpPr txBox="1"/>
            <p:nvPr/>
          </p:nvSpPr>
          <p:spPr>
            <a:xfrm>
              <a:off x="8285423" y="4016021"/>
              <a:ext cx="430800" cy="2616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ZIS / ZAF Platform</a:t>
              </a:r>
              <a:endParaRPr b="0" i="0" sz="700" u="none" cap="none" strike="noStrike">
                <a:solidFill>
                  <a:srgbClr val="000000"/>
                </a:solidFill>
                <a:latin typeface="Questrial"/>
                <a:ea typeface="Questrial"/>
                <a:cs typeface="Questrial"/>
                <a:sym typeface="Questrial"/>
              </a:endParaRPr>
            </a:p>
          </p:txBody>
        </p:sp>
        <p:sp>
          <p:nvSpPr>
            <p:cNvPr id="2166" name="Google Shape;2166;p313"/>
            <p:cNvSpPr txBox="1"/>
            <p:nvPr/>
          </p:nvSpPr>
          <p:spPr>
            <a:xfrm>
              <a:off x="6237939" y="4018876"/>
              <a:ext cx="656100" cy="2616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Slack Connector</a:t>
              </a:r>
              <a:endParaRPr b="0" i="0" sz="700" u="none" cap="none" strike="noStrike">
                <a:solidFill>
                  <a:srgbClr val="000000"/>
                </a:solidFill>
                <a:latin typeface="Questrial"/>
                <a:ea typeface="Questrial"/>
                <a:cs typeface="Questrial"/>
                <a:sym typeface="Questrial"/>
              </a:endParaRPr>
            </a:p>
          </p:txBody>
        </p:sp>
        <p:sp>
          <p:nvSpPr>
            <p:cNvPr id="2167" name="Google Shape;2167;p313"/>
            <p:cNvSpPr txBox="1"/>
            <p:nvPr/>
          </p:nvSpPr>
          <p:spPr>
            <a:xfrm>
              <a:off x="7244100" y="4015236"/>
              <a:ext cx="656100" cy="2616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Custom</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Apps</a:t>
              </a:r>
              <a:endParaRPr b="0" i="0" sz="700" u="none" cap="none" strike="noStrike">
                <a:solidFill>
                  <a:srgbClr val="000000"/>
                </a:solidFill>
                <a:latin typeface="Questrial"/>
                <a:ea typeface="Questrial"/>
                <a:cs typeface="Questrial"/>
                <a:sym typeface="Questrial"/>
              </a:endParaRPr>
            </a:p>
          </p:txBody>
        </p:sp>
        <p:sp>
          <p:nvSpPr>
            <p:cNvPr id="2168" name="Google Shape;2168;p313"/>
            <p:cNvSpPr/>
            <p:nvPr/>
          </p:nvSpPr>
          <p:spPr>
            <a:xfrm>
              <a:off x="8022417" y="3948978"/>
              <a:ext cx="54300" cy="364200"/>
            </a:xfrm>
            <a:prstGeom prst="upDownArrow">
              <a:avLst>
                <a:gd fmla="val 50000" name="adj1"/>
                <a:gd fmla="val 50000" name="adj2"/>
              </a:avLst>
            </a:prstGeom>
            <a:solidFill>
              <a:schemeClr val="dk1"/>
            </a:solidFill>
            <a:ln cap="flat" cmpd="sng" w="25400">
              <a:solidFill>
                <a:srgbClr val="0227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69" name="Google Shape;2169;p313"/>
            <p:cNvSpPr/>
            <p:nvPr/>
          </p:nvSpPr>
          <p:spPr>
            <a:xfrm>
              <a:off x="8320393" y="2051141"/>
              <a:ext cx="131220" cy="204336"/>
            </a:xfrm>
            <a:custGeom>
              <a:rect b="b" l="l" r="r" t="t"/>
              <a:pathLst>
                <a:path extrusionOk="0" h="21600" w="21600">
                  <a:moveTo>
                    <a:pt x="0" y="0"/>
                  </a:moveTo>
                  <a:lnTo>
                    <a:pt x="0" y="21600"/>
                  </a:lnTo>
                  <a:lnTo>
                    <a:pt x="21600" y="21600"/>
                  </a:lnTo>
                  <a:lnTo>
                    <a:pt x="21600" y="0"/>
                  </a:lnTo>
                  <a:cubicBezTo>
                    <a:pt x="21600" y="0"/>
                    <a:pt x="0" y="0"/>
                    <a:pt x="0" y="0"/>
                  </a:cubicBezTo>
                  <a:close/>
                  <a:moveTo>
                    <a:pt x="2400" y="3084"/>
                  </a:moveTo>
                  <a:lnTo>
                    <a:pt x="19200" y="3084"/>
                  </a:lnTo>
                  <a:cubicBezTo>
                    <a:pt x="19200" y="3084"/>
                    <a:pt x="19200" y="16975"/>
                    <a:pt x="19200" y="16975"/>
                  </a:cubicBezTo>
                  <a:lnTo>
                    <a:pt x="2400" y="16975"/>
                  </a:lnTo>
                  <a:lnTo>
                    <a:pt x="2400" y="3084"/>
                  </a:lnTo>
                  <a:close/>
                  <a:moveTo>
                    <a:pt x="4800" y="4424"/>
                  </a:moveTo>
                  <a:lnTo>
                    <a:pt x="4800" y="15231"/>
                  </a:lnTo>
                  <a:lnTo>
                    <a:pt x="16800" y="15231"/>
                  </a:lnTo>
                  <a:cubicBezTo>
                    <a:pt x="16800" y="15231"/>
                    <a:pt x="16800" y="4424"/>
                    <a:pt x="16800" y="4424"/>
                  </a:cubicBezTo>
                  <a:lnTo>
                    <a:pt x="4800" y="4424"/>
                  </a:lnTo>
                  <a:close/>
                  <a:moveTo>
                    <a:pt x="9667" y="18574"/>
                  </a:moveTo>
                  <a:lnTo>
                    <a:pt x="11933" y="18574"/>
                  </a:lnTo>
                  <a:cubicBezTo>
                    <a:pt x="11933" y="18574"/>
                    <a:pt x="11933" y="20015"/>
                    <a:pt x="11933" y="20015"/>
                  </a:cubicBezTo>
                  <a:lnTo>
                    <a:pt x="9667" y="20015"/>
                  </a:lnTo>
                  <a:lnTo>
                    <a:pt x="9667" y="18574"/>
                  </a:lnTo>
                  <a:close/>
                </a:path>
              </a:pathLst>
            </a:custGeom>
            <a:solidFill>
              <a:srgbClr val="03363D"/>
            </a:solidFill>
            <a:ln>
              <a:noFill/>
            </a:ln>
          </p:spPr>
          <p:txBody>
            <a:bodyPr anchorCtr="0" anchor="ctr" bIns="17150" lIns="17150" spcFirstLastPara="1" rIns="17150" wrap="square" tIns="17150">
              <a:noAutofit/>
            </a:bodyPr>
            <a:lstStyle/>
            <a:p>
              <a:pPr indent="0" lvl="0" marL="0" marR="114300" rtl="0" algn="l">
                <a:lnSpc>
                  <a:spcPct val="100000"/>
                </a:lnSpc>
                <a:spcBef>
                  <a:spcPts val="0"/>
                </a:spcBef>
                <a:spcAft>
                  <a:spcPts val="0"/>
                </a:spcAft>
                <a:buClr>
                  <a:srgbClr val="000000"/>
                </a:buClr>
                <a:buSzPts val="1000"/>
                <a:buFont typeface="Arial"/>
                <a:buNone/>
              </a:pPr>
              <a:r>
                <a:t/>
              </a:r>
              <a:endParaRPr b="0" i="0" sz="1000" u="none" cap="none" strike="noStrike">
                <a:solidFill>
                  <a:srgbClr val="F5F2F2"/>
                </a:solidFill>
                <a:latin typeface="Proxima Nova"/>
                <a:ea typeface="Proxima Nova"/>
                <a:cs typeface="Proxima Nova"/>
                <a:sym typeface="Proxima Nova"/>
              </a:endParaRPr>
            </a:p>
          </p:txBody>
        </p:sp>
        <p:sp>
          <p:nvSpPr>
            <p:cNvPr id="2170" name="Google Shape;2170;p313"/>
            <p:cNvSpPr txBox="1"/>
            <p:nvPr/>
          </p:nvSpPr>
          <p:spPr>
            <a:xfrm>
              <a:off x="8253807" y="2832673"/>
              <a:ext cx="452700" cy="287700"/>
            </a:xfrm>
            <a:prstGeom prst="rect">
              <a:avLst/>
            </a:prstGeom>
            <a:noFill/>
            <a:ln>
              <a:noFill/>
            </a:ln>
          </p:spPr>
          <p:txBody>
            <a:bodyPr anchorCtr="0" anchor="ctr" bIns="91425" lIns="0" spcFirstLastPara="1" rIns="0"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Questrial"/>
                  <a:ea typeface="Questrial"/>
                  <a:cs typeface="Questrial"/>
                  <a:sym typeface="Questrial"/>
                </a:rPr>
                <a:t>Custom Objects</a:t>
              </a:r>
              <a:endParaRPr b="0" i="0" sz="700" u="none" cap="none" strike="noStrike">
                <a:solidFill>
                  <a:srgbClr val="000000"/>
                </a:solidFill>
                <a:latin typeface="Questrial"/>
                <a:ea typeface="Questrial"/>
                <a:cs typeface="Questrial"/>
                <a:sym typeface="Questrial"/>
              </a:endParaRPr>
            </a:p>
          </p:txBody>
        </p:sp>
        <p:sp>
          <p:nvSpPr>
            <p:cNvPr id="2171" name="Google Shape;2171;p313"/>
            <p:cNvSpPr/>
            <p:nvPr/>
          </p:nvSpPr>
          <p:spPr>
            <a:xfrm>
              <a:off x="5971608" y="3264325"/>
              <a:ext cx="180846" cy="200448"/>
            </a:xfrm>
            <a:custGeom>
              <a:rect b="b" l="l" r="r" t="t"/>
              <a:pathLst>
                <a:path extrusionOk="0" h="21600" w="21600">
                  <a:moveTo>
                    <a:pt x="11241" y="0"/>
                  </a:moveTo>
                  <a:cubicBezTo>
                    <a:pt x="9941" y="0"/>
                    <a:pt x="8886" y="990"/>
                    <a:pt x="8886" y="2226"/>
                  </a:cubicBezTo>
                  <a:lnTo>
                    <a:pt x="8886" y="4411"/>
                  </a:lnTo>
                  <a:lnTo>
                    <a:pt x="13581" y="4411"/>
                  </a:lnTo>
                  <a:cubicBezTo>
                    <a:pt x="13581" y="4411"/>
                    <a:pt x="13581" y="2226"/>
                    <a:pt x="13581" y="2226"/>
                  </a:cubicBezTo>
                  <a:cubicBezTo>
                    <a:pt x="13581" y="990"/>
                    <a:pt x="12540" y="0"/>
                    <a:pt x="11241" y="0"/>
                  </a:cubicBezTo>
                  <a:close/>
                  <a:moveTo>
                    <a:pt x="18855" y="4218"/>
                  </a:moveTo>
                  <a:lnTo>
                    <a:pt x="16095" y="8574"/>
                  </a:lnTo>
                  <a:lnTo>
                    <a:pt x="21600" y="8574"/>
                  </a:lnTo>
                  <a:cubicBezTo>
                    <a:pt x="21600" y="8574"/>
                    <a:pt x="18855" y="4218"/>
                    <a:pt x="18855" y="4218"/>
                  </a:cubicBezTo>
                  <a:close/>
                  <a:moveTo>
                    <a:pt x="563" y="4740"/>
                  </a:moveTo>
                  <a:lnTo>
                    <a:pt x="563" y="8931"/>
                  </a:lnTo>
                  <a:lnTo>
                    <a:pt x="4970" y="8931"/>
                  </a:lnTo>
                  <a:cubicBezTo>
                    <a:pt x="4970" y="8931"/>
                    <a:pt x="4970" y="4740"/>
                    <a:pt x="4970" y="4740"/>
                  </a:cubicBezTo>
                  <a:lnTo>
                    <a:pt x="563" y="4740"/>
                  </a:lnTo>
                  <a:close/>
                  <a:moveTo>
                    <a:pt x="10749" y="6321"/>
                  </a:moveTo>
                  <a:cubicBezTo>
                    <a:pt x="8187" y="6321"/>
                    <a:pt x="6112" y="8295"/>
                    <a:pt x="6112" y="10731"/>
                  </a:cubicBezTo>
                  <a:cubicBezTo>
                    <a:pt x="6112" y="13168"/>
                    <a:pt x="8187" y="15156"/>
                    <a:pt x="10749" y="15156"/>
                  </a:cubicBezTo>
                  <a:cubicBezTo>
                    <a:pt x="13312" y="15156"/>
                    <a:pt x="15387" y="13168"/>
                    <a:pt x="15387" y="10731"/>
                  </a:cubicBezTo>
                  <a:cubicBezTo>
                    <a:pt x="15387" y="8295"/>
                    <a:pt x="13312" y="6321"/>
                    <a:pt x="10749" y="6321"/>
                  </a:cubicBezTo>
                  <a:close/>
                  <a:moveTo>
                    <a:pt x="2716" y="12133"/>
                  </a:moveTo>
                  <a:cubicBezTo>
                    <a:pt x="1222" y="12133"/>
                    <a:pt x="0" y="13281"/>
                    <a:pt x="0" y="14702"/>
                  </a:cubicBezTo>
                  <a:cubicBezTo>
                    <a:pt x="0" y="16124"/>
                    <a:pt x="1222" y="17272"/>
                    <a:pt x="2716" y="17272"/>
                  </a:cubicBezTo>
                  <a:cubicBezTo>
                    <a:pt x="4211" y="17272"/>
                    <a:pt x="5418" y="16124"/>
                    <a:pt x="5418" y="14702"/>
                  </a:cubicBezTo>
                  <a:cubicBezTo>
                    <a:pt x="5418" y="13281"/>
                    <a:pt x="4211" y="12133"/>
                    <a:pt x="2716" y="12133"/>
                  </a:cubicBezTo>
                  <a:close/>
                  <a:moveTo>
                    <a:pt x="18999" y="12655"/>
                  </a:moveTo>
                  <a:cubicBezTo>
                    <a:pt x="17700" y="12655"/>
                    <a:pt x="16644" y="13659"/>
                    <a:pt x="16644" y="14895"/>
                  </a:cubicBezTo>
                  <a:lnTo>
                    <a:pt x="16644" y="17066"/>
                  </a:lnTo>
                  <a:lnTo>
                    <a:pt x="21354" y="17066"/>
                  </a:lnTo>
                  <a:cubicBezTo>
                    <a:pt x="21354" y="17066"/>
                    <a:pt x="21354" y="14895"/>
                    <a:pt x="21354" y="14895"/>
                  </a:cubicBezTo>
                  <a:cubicBezTo>
                    <a:pt x="21354" y="13659"/>
                    <a:pt x="20299" y="12655"/>
                    <a:pt x="18999" y="12655"/>
                  </a:cubicBezTo>
                  <a:close/>
                  <a:moveTo>
                    <a:pt x="8886" y="17409"/>
                  </a:moveTo>
                  <a:lnTo>
                    <a:pt x="8886" y="21600"/>
                  </a:lnTo>
                  <a:lnTo>
                    <a:pt x="13292" y="21600"/>
                  </a:lnTo>
                  <a:cubicBezTo>
                    <a:pt x="13292" y="21600"/>
                    <a:pt x="13292" y="17409"/>
                    <a:pt x="13292" y="17409"/>
                  </a:cubicBezTo>
                  <a:lnTo>
                    <a:pt x="8886" y="17409"/>
                  </a:lnTo>
                  <a:close/>
                </a:path>
              </a:pathLst>
            </a:custGeom>
            <a:solidFill>
              <a:srgbClr val="01343B"/>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000"/>
                <a:buFont typeface="Arial"/>
                <a:buNone/>
              </a:pPr>
              <a:r>
                <a:t/>
              </a:r>
              <a:endParaRPr b="0" i="0" sz="1000" u="none" cap="none" strike="noStrike">
                <a:solidFill>
                  <a:srgbClr val="F5F2F2"/>
                </a:solidFill>
                <a:latin typeface="Proxima Nova"/>
                <a:ea typeface="Proxima Nova"/>
                <a:cs typeface="Proxima Nova"/>
                <a:sym typeface="Proxima Nova"/>
              </a:endParaRPr>
            </a:p>
          </p:txBody>
        </p:sp>
        <p:sp>
          <p:nvSpPr>
            <p:cNvPr id="2172" name="Google Shape;2172;p313"/>
            <p:cNvSpPr/>
            <p:nvPr/>
          </p:nvSpPr>
          <p:spPr>
            <a:xfrm>
              <a:off x="8296824" y="2613309"/>
              <a:ext cx="175878" cy="190728"/>
            </a:xfrm>
            <a:custGeom>
              <a:rect b="b" l="l" r="r" t="t"/>
              <a:pathLst>
                <a:path extrusionOk="0" h="21600" w="21600">
                  <a:moveTo>
                    <a:pt x="10793" y="0"/>
                  </a:moveTo>
                  <a:cubicBezTo>
                    <a:pt x="4830" y="0"/>
                    <a:pt x="0" y="2138"/>
                    <a:pt x="0" y="4770"/>
                  </a:cubicBezTo>
                  <a:cubicBezTo>
                    <a:pt x="0" y="7402"/>
                    <a:pt x="4830" y="9528"/>
                    <a:pt x="10793" y="9528"/>
                  </a:cubicBezTo>
                  <a:cubicBezTo>
                    <a:pt x="16755" y="9528"/>
                    <a:pt x="21600" y="7402"/>
                    <a:pt x="21600" y="4770"/>
                  </a:cubicBezTo>
                  <a:cubicBezTo>
                    <a:pt x="21600" y="2138"/>
                    <a:pt x="16755" y="0"/>
                    <a:pt x="10793" y="0"/>
                  </a:cubicBezTo>
                  <a:close/>
                  <a:moveTo>
                    <a:pt x="0" y="6348"/>
                  </a:moveTo>
                  <a:lnTo>
                    <a:pt x="0" y="9019"/>
                  </a:lnTo>
                  <a:cubicBezTo>
                    <a:pt x="0" y="11651"/>
                    <a:pt x="4830" y="13777"/>
                    <a:pt x="10793" y="13777"/>
                  </a:cubicBezTo>
                  <a:cubicBezTo>
                    <a:pt x="16755" y="13777"/>
                    <a:pt x="21600" y="11651"/>
                    <a:pt x="21600" y="9019"/>
                  </a:cubicBezTo>
                  <a:cubicBezTo>
                    <a:pt x="21600" y="9019"/>
                    <a:pt x="21600" y="6348"/>
                    <a:pt x="21600" y="6348"/>
                  </a:cubicBezTo>
                  <a:cubicBezTo>
                    <a:pt x="21600" y="8980"/>
                    <a:pt x="16755" y="11118"/>
                    <a:pt x="10793" y="11118"/>
                  </a:cubicBezTo>
                  <a:cubicBezTo>
                    <a:pt x="4830" y="11118"/>
                    <a:pt x="0" y="8980"/>
                    <a:pt x="0" y="6348"/>
                  </a:cubicBezTo>
                  <a:close/>
                  <a:moveTo>
                    <a:pt x="0" y="10253"/>
                  </a:moveTo>
                  <a:lnTo>
                    <a:pt x="0" y="12924"/>
                  </a:lnTo>
                  <a:cubicBezTo>
                    <a:pt x="0" y="15556"/>
                    <a:pt x="4830" y="17682"/>
                    <a:pt x="10793" y="17682"/>
                  </a:cubicBezTo>
                  <a:cubicBezTo>
                    <a:pt x="16755" y="17682"/>
                    <a:pt x="21600" y="15556"/>
                    <a:pt x="21600" y="12924"/>
                  </a:cubicBezTo>
                  <a:cubicBezTo>
                    <a:pt x="21600" y="12924"/>
                    <a:pt x="21600" y="10253"/>
                    <a:pt x="21600" y="10253"/>
                  </a:cubicBezTo>
                  <a:cubicBezTo>
                    <a:pt x="21600" y="12885"/>
                    <a:pt x="16755" y="15023"/>
                    <a:pt x="10793" y="15023"/>
                  </a:cubicBezTo>
                  <a:cubicBezTo>
                    <a:pt x="4830" y="15023"/>
                    <a:pt x="0" y="12885"/>
                    <a:pt x="0" y="10253"/>
                  </a:cubicBezTo>
                  <a:close/>
                  <a:moveTo>
                    <a:pt x="0" y="14171"/>
                  </a:moveTo>
                  <a:lnTo>
                    <a:pt x="0" y="16830"/>
                  </a:lnTo>
                  <a:cubicBezTo>
                    <a:pt x="0" y="19462"/>
                    <a:pt x="4830" y="21600"/>
                    <a:pt x="10793" y="21600"/>
                  </a:cubicBezTo>
                  <a:cubicBezTo>
                    <a:pt x="16755" y="21600"/>
                    <a:pt x="21600" y="19462"/>
                    <a:pt x="21600" y="16830"/>
                  </a:cubicBezTo>
                  <a:cubicBezTo>
                    <a:pt x="21600" y="16830"/>
                    <a:pt x="21600" y="14171"/>
                    <a:pt x="21600" y="14171"/>
                  </a:cubicBezTo>
                  <a:cubicBezTo>
                    <a:pt x="21600" y="16803"/>
                    <a:pt x="16755" y="18929"/>
                    <a:pt x="10793" y="18929"/>
                  </a:cubicBezTo>
                  <a:cubicBezTo>
                    <a:pt x="4830" y="18929"/>
                    <a:pt x="0" y="16803"/>
                    <a:pt x="0" y="14171"/>
                  </a:cubicBezTo>
                  <a:close/>
                </a:path>
              </a:pathLst>
            </a:custGeom>
            <a:solidFill>
              <a:srgbClr val="01343B"/>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000"/>
                <a:buFont typeface="Arial"/>
                <a:buNone/>
              </a:pPr>
              <a:r>
                <a:t/>
              </a:r>
              <a:endParaRPr b="0" i="0" sz="1000" u="none" cap="none" strike="noStrike">
                <a:solidFill>
                  <a:srgbClr val="F5F2F2"/>
                </a:solidFill>
                <a:latin typeface="Proxima Nova"/>
                <a:ea typeface="Proxima Nova"/>
                <a:cs typeface="Proxima Nova"/>
                <a:sym typeface="Proxima Nova"/>
              </a:endParaRPr>
            </a:p>
          </p:txBody>
        </p:sp>
        <p:sp>
          <p:nvSpPr>
            <p:cNvPr id="2173" name="Google Shape;2173;p313"/>
            <p:cNvSpPr/>
            <p:nvPr/>
          </p:nvSpPr>
          <p:spPr>
            <a:xfrm>
              <a:off x="4525627" y="3273595"/>
              <a:ext cx="234846" cy="173934"/>
            </a:xfrm>
            <a:custGeom>
              <a:rect b="b" l="l" r="r" t="t"/>
              <a:pathLst>
                <a:path extrusionOk="0" h="21600" w="21600">
                  <a:moveTo>
                    <a:pt x="5880" y="0"/>
                  </a:moveTo>
                  <a:cubicBezTo>
                    <a:pt x="5880" y="0"/>
                    <a:pt x="5880" y="21600"/>
                    <a:pt x="5880" y="21600"/>
                  </a:cubicBezTo>
                  <a:lnTo>
                    <a:pt x="9857" y="21600"/>
                  </a:lnTo>
                  <a:lnTo>
                    <a:pt x="9857" y="0"/>
                  </a:lnTo>
                  <a:lnTo>
                    <a:pt x="5880" y="0"/>
                  </a:lnTo>
                  <a:close/>
                  <a:moveTo>
                    <a:pt x="11760" y="5804"/>
                  </a:moveTo>
                  <a:cubicBezTo>
                    <a:pt x="11760" y="5804"/>
                    <a:pt x="11760" y="21516"/>
                    <a:pt x="11760" y="21516"/>
                  </a:cubicBezTo>
                  <a:lnTo>
                    <a:pt x="15720" y="21516"/>
                  </a:lnTo>
                  <a:lnTo>
                    <a:pt x="15720" y="5804"/>
                  </a:lnTo>
                  <a:lnTo>
                    <a:pt x="11760" y="5804"/>
                  </a:lnTo>
                  <a:close/>
                  <a:moveTo>
                    <a:pt x="0" y="9690"/>
                  </a:moveTo>
                  <a:cubicBezTo>
                    <a:pt x="0" y="9690"/>
                    <a:pt x="0" y="21465"/>
                    <a:pt x="0" y="21465"/>
                  </a:cubicBezTo>
                  <a:lnTo>
                    <a:pt x="3977" y="21465"/>
                  </a:lnTo>
                  <a:lnTo>
                    <a:pt x="3977" y="9690"/>
                  </a:lnTo>
                  <a:lnTo>
                    <a:pt x="0" y="9690"/>
                  </a:lnTo>
                  <a:close/>
                  <a:moveTo>
                    <a:pt x="17623" y="15493"/>
                  </a:moveTo>
                  <a:lnTo>
                    <a:pt x="17623" y="21381"/>
                  </a:lnTo>
                  <a:lnTo>
                    <a:pt x="21600" y="21381"/>
                  </a:lnTo>
                  <a:lnTo>
                    <a:pt x="21600" y="15493"/>
                  </a:lnTo>
                  <a:cubicBezTo>
                    <a:pt x="21600" y="15493"/>
                    <a:pt x="17623" y="15493"/>
                    <a:pt x="17623" y="15493"/>
                  </a:cubicBezTo>
                  <a:close/>
                </a:path>
              </a:pathLst>
            </a:custGeom>
            <a:solidFill>
              <a:srgbClr val="01343B"/>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000"/>
                <a:buFont typeface="Arial"/>
                <a:buNone/>
              </a:pPr>
              <a:r>
                <a:t/>
              </a:r>
              <a:endParaRPr b="0" i="0" sz="1000" u="none" cap="none" strike="noStrike">
                <a:solidFill>
                  <a:srgbClr val="F5F2F2"/>
                </a:solidFill>
                <a:latin typeface="Proxima Nova"/>
                <a:ea typeface="Proxima Nova"/>
                <a:cs typeface="Proxima Nova"/>
                <a:sym typeface="Proxima Nova"/>
              </a:endParaRPr>
            </a:p>
          </p:txBody>
        </p:sp>
        <p:sp>
          <p:nvSpPr>
            <p:cNvPr id="2174" name="Google Shape;2174;p313"/>
            <p:cNvSpPr/>
            <p:nvPr/>
          </p:nvSpPr>
          <p:spPr>
            <a:xfrm>
              <a:off x="3038039" y="2659104"/>
              <a:ext cx="222534" cy="156168"/>
            </a:xfrm>
            <a:custGeom>
              <a:rect b="b" l="l" r="r" t="t"/>
              <a:pathLst>
                <a:path extrusionOk="0" h="21600" w="21600">
                  <a:moveTo>
                    <a:pt x="2698" y="0"/>
                  </a:moveTo>
                  <a:lnTo>
                    <a:pt x="2698" y="14013"/>
                  </a:lnTo>
                  <a:lnTo>
                    <a:pt x="18902" y="14013"/>
                  </a:lnTo>
                  <a:cubicBezTo>
                    <a:pt x="18902" y="14013"/>
                    <a:pt x="18902" y="0"/>
                    <a:pt x="18902" y="0"/>
                  </a:cubicBezTo>
                  <a:lnTo>
                    <a:pt x="2698" y="0"/>
                  </a:lnTo>
                  <a:close/>
                  <a:moveTo>
                    <a:pt x="2698" y="16335"/>
                  </a:moveTo>
                  <a:lnTo>
                    <a:pt x="0" y="21600"/>
                  </a:lnTo>
                  <a:cubicBezTo>
                    <a:pt x="0" y="21600"/>
                    <a:pt x="21600" y="21600"/>
                    <a:pt x="21600" y="21600"/>
                  </a:cubicBezTo>
                  <a:lnTo>
                    <a:pt x="18902" y="16335"/>
                  </a:lnTo>
                  <a:lnTo>
                    <a:pt x="2698" y="16335"/>
                  </a:lnTo>
                  <a:close/>
                </a:path>
              </a:pathLst>
            </a:custGeom>
            <a:solidFill>
              <a:srgbClr val="01343B"/>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Proxima Nova"/>
                <a:ea typeface="Proxima Nova"/>
                <a:cs typeface="Proxima Nova"/>
                <a:sym typeface="Proxima Nova"/>
              </a:endParaRPr>
            </a:p>
          </p:txBody>
        </p:sp>
        <p:sp>
          <p:nvSpPr>
            <p:cNvPr id="2175" name="Google Shape;2175;p313"/>
            <p:cNvSpPr/>
            <p:nvPr/>
          </p:nvSpPr>
          <p:spPr>
            <a:xfrm rot="-8344441">
              <a:off x="4497211" y="2218965"/>
              <a:ext cx="74647" cy="71035"/>
            </a:xfrm>
            <a:prstGeom prst="triangle">
              <a:avLst>
                <a:gd fmla="val 48588" name="adj"/>
              </a:avLst>
            </a:prstGeom>
            <a:solidFill>
              <a:schemeClr val="lt1"/>
            </a:solidFill>
            <a:ln cap="flat" cmpd="sng" w="9525">
              <a:solidFill>
                <a:srgbClr val="05343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76" name="Google Shape;2176;p313"/>
            <p:cNvSpPr/>
            <p:nvPr/>
          </p:nvSpPr>
          <p:spPr>
            <a:xfrm>
              <a:off x="4502051" y="2050564"/>
              <a:ext cx="216000" cy="213300"/>
            </a:xfrm>
            <a:prstGeom prst="ellipse">
              <a:avLst/>
            </a:prstGeom>
            <a:solidFill>
              <a:schemeClr val="lt1"/>
            </a:solidFill>
            <a:ln cap="flat" cmpd="sng" w="9525">
              <a:solidFill>
                <a:srgbClr val="05343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77" name="Google Shape;2177;p313"/>
            <p:cNvSpPr/>
            <p:nvPr/>
          </p:nvSpPr>
          <p:spPr>
            <a:xfrm rot="788041">
              <a:off x="4528699" y="2212082"/>
              <a:ext cx="18484" cy="33909"/>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78" name="Google Shape;2178;p313"/>
            <p:cNvSpPr/>
            <p:nvPr/>
          </p:nvSpPr>
          <p:spPr>
            <a:xfrm>
              <a:off x="4523807" y="2069112"/>
              <a:ext cx="177000" cy="176100"/>
            </a:xfrm>
            <a:prstGeom prst="ellipse">
              <a:avLst/>
            </a:prstGeom>
            <a:solidFill>
              <a:srgbClr val="05343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79" name="Google Shape;2179;p313"/>
            <p:cNvSpPr/>
            <p:nvPr/>
          </p:nvSpPr>
          <p:spPr>
            <a:xfrm rot="-260942">
              <a:off x="4559843" y="2102280"/>
              <a:ext cx="111803" cy="111856"/>
            </a:xfrm>
            <a:custGeom>
              <a:rect b="b" l="l" r="r" t="t"/>
              <a:pathLst>
                <a:path extrusionOk="0" h="21064" w="21064">
                  <a:moveTo>
                    <a:pt x="3415" y="0"/>
                  </a:moveTo>
                  <a:lnTo>
                    <a:pt x="1480" y="1934"/>
                  </a:lnTo>
                  <a:lnTo>
                    <a:pt x="7299" y="7762"/>
                  </a:lnTo>
                  <a:cubicBezTo>
                    <a:pt x="7299" y="7762"/>
                    <a:pt x="9234" y="5815"/>
                    <a:pt x="9234" y="5815"/>
                  </a:cubicBezTo>
                  <a:lnTo>
                    <a:pt x="3415" y="0"/>
                  </a:lnTo>
                  <a:close/>
                  <a:moveTo>
                    <a:pt x="1608" y="3932"/>
                  </a:moveTo>
                  <a:cubicBezTo>
                    <a:pt x="-536" y="6075"/>
                    <a:pt x="-536" y="9552"/>
                    <a:pt x="1608" y="11695"/>
                  </a:cubicBezTo>
                  <a:lnTo>
                    <a:pt x="9375" y="19457"/>
                  </a:lnTo>
                  <a:cubicBezTo>
                    <a:pt x="11519" y="21600"/>
                    <a:pt x="14985" y="21600"/>
                    <a:pt x="17129" y="19457"/>
                  </a:cubicBezTo>
                  <a:lnTo>
                    <a:pt x="13259" y="15576"/>
                  </a:lnTo>
                  <a:cubicBezTo>
                    <a:pt x="13259" y="15576"/>
                    <a:pt x="5492" y="7814"/>
                    <a:pt x="5492" y="7814"/>
                  </a:cubicBezTo>
                  <a:lnTo>
                    <a:pt x="1608" y="3932"/>
                  </a:lnTo>
                  <a:close/>
                  <a:moveTo>
                    <a:pt x="15232" y="11323"/>
                  </a:moveTo>
                  <a:lnTo>
                    <a:pt x="13297" y="13257"/>
                  </a:lnTo>
                  <a:lnTo>
                    <a:pt x="19116" y="19073"/>
                  </a:lnTo>
                  <a:lnTo>
                    <a:pt x="21064" y="17139"/>
                  </a:lnTo>
                  <a:cubicBezTo>
                    <a:pt x="21064" y="17139"/>
                    <a:pt x="15232" y="11323"/>
                    <a:pt x="15232" y="11323"/>
                  </a:cubicBezTo>
                  <a:close/>
                </a:path>
              </a:pathLst>
            </a:custGeom>
            <a:solidFill>
              <a:schemeClr val="lt1"/>
            </a:solidFill>
            <a:ln>
              <a:noFill/>
            </a:ln>
          </p:spPr>
          <p:txBody>
            <a:bodyPr anchorCtr="0" anchor="ctr" bIns="17150" lIns="17150" spcFirstLastPara="1" rIns="17150" wrap="square" tIns="17150">
              <a:noAutofit/>
            </a:bodyPr>
            <a:lstStyle/>
            <a:p>
              <a:pPr indent="0" lvl="0" marL="0" marR="114300" rtl="0" algn="ctr">
                <a:lnSpc>
                  <a:spcPct val="100000"/>
                </a:lnSpc>
                <a:spcBef>
                  <a:spcPts val="0"/>
                </a:spcBef>
                <a:spcAft>
                  <a:spcPts val="0"/>
                </a:spcAft>
                <a:buClr>
                  <a:srgbClr val="000000"/>
                </a:buClr>
                <a:buSzPts val="1200"/>
                <a:buFont typeface="Arial"/>
                <a:buNone/>
              </a:pPr>
              <a:r>
                <a:t/>
              </a:r>
              <a:endParaRPr b="0" i="0" sz="1200" u="none" cap="none" strike="noStrike">
                <a:solidFill>
                  <a:srgbClr val="F6F4F4"/>
                </a:solidFill>
                <a:latin typeface="IBM Plex Mono"/>
                <a:ea typeface="IBM Plex Mono"/>
                <a:cs typeface="IBM Plex Mono"/>
                <a:sym typeface="IBM Plex Mono"/>
              </a:endParaRPr>
            </a:p>
          </p:txBody>
        </p:sp>
        <p:sp>
          <p:nvSpPr>
            <p:cNvPr id="2180" name="Google Shape;2180;p313"/>
            <p:cNvSpPr/>
            <p:nvPr/>
          </p:nvSpPr>
          <p:spPr>
            <a:xfrm>
              <a:off x="3817971" y="3282804"/>
              <a:ext cx="187920" cy="162648"/>
            </a:xfrm>
            <a:custGeom>
              <a:rect b="b" l="l" r="r" t="t"/>
              <a:pathLst>
                <a:path extrusionOk="0" h="21600" w="21600">
                  <a:moveTo>
                    <a:pt x="0" y="0"/>
                  </a:moveTo>
                  <a:lnTo>
                    <a:pt x="0" y="10880"/>
                  </a:lnTo>
                  <a:cubicBezTo>
                    <a:pt x="2601" y="10880"/>
                    <a:pt x="4702" y="8438"/>
                    <a:pt x="4702" y="5433"/>
                  </a:cubicBezTo>
                  <a:cubicBezTo>
                    <a:pt x="4702" y="2427"/>
                    <a:pt x="2601" y="0"/>
                    <a:pt x="0" y="0"/>
                  </a:cubicBezTo>
                  <a:close/>
                  <a:moveTo>
                    <a:pt x="21600" y="0"/>
                  </a:moveTo>
                  <a:cubicBezTo>
                    <a:pt x="18999" y="0"/>
                    <a:pt x="16898" y="2427"/>
                    <a:pt x="16898" y="5433"/>
                  </a:cubicBezTo>
                  <a:cubicBezTo>
                    <a:pt x="16898" y="8438"/>
                    <a:pt x="18999" y="10880"/>
                    <a:pt x="21600" y="10880"/>
                  </a:cubicBezTo>
                  <a:lnTo>
                    <a:pt x="21600" y="0"/>
                  </a:lnTo>
                  <a:close/>
                  <a:moveTo>
                    <a:pt x="6651" y="2789"/>
                  </a:moveTo>
                  <a:cubicBezTo>
                    <a:pt x="5908" y="2789"/>
                    <a:pt x="5306" y="3485"/>
                    <a:pt x="5306" y="4343"/>
                  </a:cubicBezTo>
                  <a:cubicBezTo>
                    <a:pt x="5306" y="5202"/>
                    <a:pt x="5908" y="5898"/>
                    <a:pt x="6651" y="5898"/>
                  </a:cubicBezTo>
                  <a:cubicBezTo>
                    <a:pt x="7394" y="5898"/>
                    <a:pt x="7996" y="5202"/>
                    <a:pt x="7996" y="4343"/>
                  </a:cubicBezTo>
                  <a:cubicBezTo>
                    <a:pt x="7996" y="3485"/>
                    <a:pt x="7394" y="2789"/>
                    <a:pt x="6651" y="2789"/>
                  </a:cubicBezTo>
                  <a:close/>
                  <a:moveTo>
                    <a:pt x="11001" y="2789"/>
                  </a:moveTo>
                  <a:cubicBezTo>
                    <a:pt x="10258" y="2789"/>
                    <a:pt x="9656" y="3485"/>
                    <a:pt x="9656" y="4343"/>
                  </a:cubicBezTo>
                  <a:cubicBezTo>
                    <a:pt x="9656" y="5202"/>
                    <a:pt x="10258" y="5898"/>
                    <a:pt x="11001" y="5898"/>
                  </a:cubicBezTo>
                  <a:cubicBezTo>
                    <a:pt x="11744" y="5898"/>
                    <a:pt x="12346" y="5202"/>
                    <a:pt x="12346" y="4343"/>
                  </a:cubicBezTo>
                  <a:cubicBezTo>
                    <a:pt x="12346" y="3485"/>
                    <a:pt x="11744" y="2789"/>
                    <a:pt x="11001" y="2789"/>
                  </a:cubicBezTo>
                  <a:close/>
                  <a:moveTo>
                    <a:pt x="14861" y="2789"/>
                  </a:moveTo>
                  <a:cubicBezTo>
                    <a:pt x="14118" y="2789"/>
                    <a:pt x="13516" y="3485"/>
                    <a:pt x="13516" y="4343"/>
                  </a:cubicBezTo>
                  <a:cubicBezTo>
                    <a:pt x="13516" y="5202"/>
                    <a:pt x="14118" y="5898"/>
                    <a:pt x="14861" y="5898"/>
                  </a:cubicBezTo>
                  <a:cubicBezTo>
                    <a:pt x="15604" y="5898"/>
                    <a:pt x="16206" y="5202"/>
                    <a:pt x="16206" y="4343"/>
                  </a:cubicBezTo>
                  <a:cubicBezTo>
                    <a:pt x="16206" y="3485"/>
                    <a:pt x="15604" y="2789"/>
                    <a:pt x="14861" y="2789"/>
                  </a:cubicBezTo>
                  <a:close/>
                  <a:moveTo>
                    <a:pt x="0" y="12260"/>
                  </a:moveTo>
                  <a:lnTo>
                    <a:pt x="0" y="21600"/>
                  </a:lnTo>
                  <a:lnTo>
                    <a:pt x="8072" y="21600"/>
                  </a:lnTo>
                  <a:cubicBezTo>
                    <a:pt x="8072" y="16448"/>
                    <a:pt x="4459" y="12260"/>
                    <a:pt x="0" y="12260"/>
                  </a:cubicBezTo>
                  <a:close/>
                  <a:moveTo>
                    <a:pt x="21587" y="12260"/>
                  </a:moveTo>
                  <a:cubicBezTo>
                    <a:pt x="17128" y="12260"/>
                    <a:pt x="13516" y="16448"/>
                    <a:pt x="13516" y="21600"/>
                  </a:cubicBezTo>
                  <a:lnTo>
                    <a:pt x="21587" y="21600"/>
                  </a:lnTo>
                  <a:lnTo>
                    <a:pt x="21587" y="12260"/>
                  </a:lnTo>
                  <a:close/>
                </a:path>
              </a:pathLst>
            </a:custGeom>
            <a:solidFill>
              <a:srgbClr val="02363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2300"/>
                <a:buFont typeface="Arial"/>
                <a:buNone/>
              </a:pPr>
              <a:r>
                <a:t/>
              </a:r>
              <a:endParaRPr b="0" i="0" sz="2300" u="none" cap="none" strike="noStrike">
                <a:solidFill>
                  <a:srgbClr val="F6F4F4"/>
                </a:solidFill>
                <a:latin typeface="Arial"/>
                <a:ea typeface="Arial"/>
                <a:cs typeface="Arial"/>
                <a:sym typeface="Arial"/>
              </a:endParaRPr>
            </a:p>
          </p:txBody>
        </p:sp>
        <p:sp>
          <p:nvSpPr>
            <p:cNvPr id="2181" name="Google Shape;2181;p313"/>
            <p:cNvSpPr txBox="1"/>
            <p:nvPr/>
          </p:nvSpPr>
          <p:spPr>
            <a:xfrm>
              <a:off x="3638931" y="3400084"/>
              <a:ext cx="546000" cy="2877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Collaboration</a:t>
              </a:r>
              <a:endParaRPr b="0" i="0" sz="700" u="none" cap="none" strike="noStrike">
                <a:solidFill>
                  <a:srgbClr val="000000"/>
                </a:solidFill>
                <a:latin typeface="Questrial"/>
                <a:ea typeface="Questrial"/>
                <a:cs typeface="Questrial"/>
                <a:sym typeface="Questrial"/>
              </a:endParaRPr>
            </a:p>
          </p:txBody>
        </p:sp>
        <p:sp>
          <p:nvSpPr>
            <p:cNvPr id="2182" name="Google Shape;2182;p313"/>
            <p:cNvSpPr/>
            <p:nvPr/>
          </p:nvSpPr>
          <p:spPr>
            <a:xfrm>
              <a:off x="3848149" y="2646805"/>
              <a:ext cx="124902" cy="164592"/>
            </a:xfrm>
            <a:custGeom>
              <a:rect b="b" l="l" r="r" t="t"/>
              <a:pathLst>
                <a:path extrusionOk="0" h="21600" w="21600">
                  <a:moveTo>
                    <a:pt x="2160" y="0"/>
                  </a:moveTo>
                  <a:lnTo>
                    <a:pt x="2160" y="3096"/>
                  </a:lnTo>
                  <a:lnTo>
                    <a:pt x="0" y="3096"/>
                  </a:lnTo>
                  <a:lnTo>
                    <a:pt x="0" y="4644"/>
                  </a:lnTo>
                  <a:lnTo>
                    <a:pt x="21600" y="4644"/>
                  </a:lnTo>
                  <a:lnTo>
                    <a:pt x="21600" y="3096"/>
                  </a:lnTo>
                  <a:cubicBezTo>
                    <a:pt x="21600" y="3096"/>
                    <a:pt x="19440" y="3096"/>
                    <a:pt x="19440" y="3096"/>
                  </a:cubicBezTo>
                  <a:lnTo>
                    <a:pt x="19440" y="0"/>
                  </a:lnTo>
                  <a:lnTo>
                    <a:pt x="2160" y="0"/>
                  </a:lnTo>
                  <a:close/>
                  <a:moveTo>
                    <a:pt x="2321" y="6105"/>
                  </a:moveTo>
                  <a:cubicBezTo>
                    <a:pt x="2321" y="6105"/>
                    <a:pt x="4482" y="21600"/>
                    <a:pt x="4481" y="21600"/>
                  </a:cubicBezTo>
                  <a:lnTo>
                    <a:pt x="17441" y="21600"/>
                  </a:lnTo>
                  <a:lnTo>
                    <a:pt x="19601" y="6105"/>
                  </a:lnTo>
                  <a:lnTo>
                    <a:pt x="2321" y="6105"/>
                  </a:lnTo>
                  <a:close/>
                </a:path>
              </a:pathLst>
            </a:custGeom>
            <a:solidFill>
              <a:srgbClr val="02363D"/>
            </a:solidFill>
            <a:ln>
              <a:noFill/>
            </a:ln>
          </p:spPr>
          <p:txBody>
            <a:bodyPr anchorCtr="0" anchor="ctr" bIns="0" lIns="0" spcFirstLastPara="1" rIns="0" wrap="square" tIns="0">
              <a:noAutofit/>
            </a:bodyPr>
            <a:lstStyle/>
            <a:p>
              <a:pPr indent="0" lvl="0" marL="0" marR="228600" rtl="0" algn="l">
                <a:lnSpc>
                  <a:spcPct val="100000"/>
                </a:lnSpc>
                <a:spcBef>
                  <a:spcPts val="0"/>
                </a:spcBef>
                <a:spcAft>
                  <a:spcPts val="0"/>
                </a:spcAft>
                <a:buClr>
                  <a:srgbClr val="000000"/>
                </a:buClr>
                <a:buSzPts val="2300"/>
                <a:buFont typeface="Arial"/>
                <a:buNone/>
              </a:pPr>
              <a:r>
                <a:t/>
              </a:r>
              <a:endParaRPr b="0" i="0" sz="2300" u="none" cap="none" strike="noStrike">
                <a:solidFill>
                  <a:srgbClr val="F6F4F4"/>
                </a:solidFill>
                <a:latin typeface="IBM Plex Mono"/>
                <a:ea typeface="IBM Plex Mono"/>
                <a:cs typeface="IBM Plex Mono"/>
                <a:sym typeface="IBM Plex Mono"/>
              </a:endParaRPr>
            </a:p>
          </p:txBody>
        </p:sp>
        <p:sp>
          <p:nvSpPr>
            <p:cNvPr id="2183" name="Google Shape;2183;p313"/>
            <p:cNvSpPr txBox="1"/>
            <p:nvPr/>
          </p:nvSpPr>
          <p:spPr>
            <a:xfrm>
              <a:off x="3632768" y="2779435"/>
              <a:ext cx="546000" cy="2877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Self-service</a:t>
              </a:r>
              <a:endParaRPr b="0" i="0" sz="700" u="none" cap="none" strike="noStrike">
                <a:solidFill>
                  <a:srgbClr val="000000"/>
                </a:solidFill>
                <a:latin typeface="Questrial"/>
                <a:ea typeface="Questrial"/>
                <a:cs typeface="Questrial"/>
                <a:sym typeface="Questrial"/>
              </a:endParaRPr>
            </a:p>
          </p:txBody>
        </p:sp>
        <p:sp>
          <p:nvSpPr>
            <p:cNvPr id="2184" name="Google Shape;2184;p313"/>
            <p:cNvSpPr/>
            <p:nvPr/>
          </p:nvSpPr>
          <p:spPr>
            <a:xfrm>
              <a:off x="6735044" y="3245539"/>
              <a:ext cx="149796" cy="201690"/>
            </a:xfrm>
            <a:custGeom>
              <a:rect b="b" l="l" r="r" t="t"/>
              <a:pathLst>
                <a:path extrusionOk="0" h="21600" w="21600">
                  <a:moveTo>
                    <a:pt x="9922" y="0"/>
                  </a:moveTo>
                  <a:cubicBezTo>
                    <a:pt x="9922" y="0"/>
                    <a:pt x="0" y="13426"/>
                    <a:pt x="0" y="13426"/>
                  </a:cubicBezTo>
                  <a:lnTo>
                    <a:pt x="9922" y="13426"/>
                  </a:lnTo>
                  <a:lnTo>
                    <a:pt x="9922" y="0"/>
                  </a:lnTo>
                  <a:close/>
                  <a:moveTo>
                    <a:pt x="11661" y="8186"/>
                  </a:moveTo>
                  <a:lnTo>
                    <a:pt x="11661" y="21600"/>
                  </a:lnTo>
                  <a:cubicBezTo>
                    <a:pt x="11661" y="21600"/>
                    <a:pt x="21600" y="8186"/>
                    <a:pt x="21600" y="8186"/>
                  </a:cubicBezTo>
                  <a:lnTo>
                    <a:pt x="11661" y="8186"/>
                  </a:lnTo>
                  <a:close/>
                </a:path>
              </a:pathLst>
            </a:custGeom>
            <a:solidFill>
              <a:srgbClr val="02363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2300"/>
                <a:buFont typeface="Arial"/>
                <a:buNone/>
              </a:pPr>
              <a:r>
                <a:t/>
              </a:r>
              <a:endParaRPr b="0" i="0" sz="2300" u="none" cap="none" strike="noStrike">
                <a:solidFill>
                  <a:srgbClr val="F6F4F4"/>
                </a:solidFill>
                <a:latin typeface="Arial"/>
                <a:ea typeface="Arial"/>
                <a:cs typeface="Arial"/>
                <a:sym typeface="Arial"/>
              </a:endParaRPr>
            </a:p>
          </p:txBody>
        </p:sp>
        <p:sp>
          <p:nvSpPr>
            <p:cNvPr id="2185" name="Google Shape;2185;p313"/>
            <p:cNvSpPr txBox="1"/>
            <p:nvPr/>
          </p:nvSpPr>
          <p:spPr>
            <a:xfrm>
              <a:off x="6561173" y="3453521"/>
              <a:ext cx="546000" cy="2877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Automation</a:t>
              </a:r>
              <a:br>
                <a:rPr b="0" i="0" lang="en" sz="700" u="none" cap="none" strike="noStrike">
                  <a:solidFill>
                    <a:schemeClr val="dk1"/>
                  </a:solidFill>
                  <a:latin typeface="Questrial"/>
                  <a:ea typeface="Questrial"/>
                  <a:cs typeface="Questrial"/>
                  <a:sym typeface="Questrial"/>
                </a:rPr>
              </a:br>
              <a:r>
                <a:rPr b="0" i="0" lang="en" sz="700" u="none" cap="none" strike="noStrike">
                  <a:solidFill>
                    <a:schemeClr val="dk1"/>
                  </a:solidFill>
                  <a:latin typeface="Questrial"/>
                  <a:ea typeface="Questrial"/>
                  <a:cs typeface="Questrial"/>
                  <a:sym typeface="Questrial"/>
                </a:rPr>
                <a:t>Triggers</a:t>
              </a:r>
              <a:endParaRPr b="0" i="0" sz="700" u="none" cap="none" strike="noStrike">
                <a:solidFill>
                  <a:srgbClr val="000000"/>
                </a:solidFill>
                <a:latin typeface="Questrial"/>
                <a:ea typeface="Questrial"/>
                <a:cs typeface="Questrial"/>
                <a:sym typeface="Questrial"/>
              </a:endParaRPr>
            </a:p>
          </p:txBody>
        </p:sp>
        <p:sp>
          <p:nvSpPr>
            <p:cNvPr id="2186" name="Google Shape;2186;p313"/>
            <p:cNvSpPr txBox="1"/>
            <p:nvPr/>
          </p:nvSpPr>
          <p:spPr>
            <a:xfrm>
              <a:off x="6604099" y="2782512"/>
              <a:ext cx="452700" cy="2877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SLA Mngt</a:t>
              </a:r>
              <a:endParaRPr b="0" i="0" sz="700" u="none" cap="none" strike="noStrike">
                <a:solidFill>
                  <a:srgbClr val="000000"/>
                </a:solidFill>
                <a:latin typeface="Questrial"/>
                <a:ea typeface="Questrial"/>
                <a:cs typeface="Questrial"/>
                <a:sym typeface="Questrial"/>
              </a:endParaRPr>
            </a:p>
          </p:txBody>
        </p:sp>
        <p:sp>
          <p:nvSpPr>
            <p:cNvPr id="2187" name="Google Shape;2187;p313"/>
            <p:cNvSpPr/>
            <p:nvPr/>
          </p:nvSpPr>
          <p:spPr>
            <a:xfrm>
              <a:off x="6729939" y="2597834"/>
              <a:ext cx="159084" cy="216216"/>
            </a:xfrm>
            <a:custGeom>
              <a:rect b="b" l="l" r="r" t="t"/>
              <a:pathLst>
                <a:path extrusionOk="0" h="21600" w="21600">
                  <a:moveTo>
                    <a:pt x="7200" y="0"/>
                  </a:moveTo>
                  <a:lnTo>
                    <a:pt x="7200" y="2649"/>
                  </a:lnTo>
                  <a:lnTo>
                    <a:pt x="9000" y="2649"/>
                  </a:lnTo>
                  <a:cubicBezTo>
                    <a:pt x="9000" y="2649"/>
                    <a:pt x="9000" y="3973"/>
                    <a:pt x="9000" y="3973"/>
                  </a:cubicBezTo>
                  <a:lnTo>
                    <a:pt x="12600" y="3973"/>
                  </a:lnTo>
                  <a:lnTo>
                    <a:pt x="12600" y="2649"/>
                  </a:lnTo>
                  <a:lnTo>
                    <a:pt x="14400" y="2649"/>
                  </a:lnTo>
                  <a:lnTo>
                    <a:pt x="14400" y="0"/>
                  </a:lnTo>
                  <a:lnTo>
                    <a:pt x="7200" y="0"/>
                  </a:lnTo>
                  <a:close/>
                  <a:moveTo>
                    <a:pt x="10800" y="5706"/>
                  </a:moveTo>
                  <a:cubicBezTo>
                    <a:pt x="4833" y="5706"/>
                    <a:pt x="0" y="9263"/>
                    <a:pt x="0" y="13653"/>
                  </a:cubicBezTo>
                  <a:cubicBezTo>
                    <a:pt x="0" y="18043"/>
                    <a:pt x="4833" y="21600"/>
                    <a:pt x="10800" y="21600"/>
                  </a:cubicBezTo>
                  <a:cubicBezTo>
                    <a:pt x="16766" y="21600"/>
                    <a:pt x="21600" y="18043"/>
                    <a:pt x="21600" y="13653"/>
                  </a:cubicBezTo>
                  <a:cubicBezTo>
                    <a:pt x="21600" y="9263"/>
                    <a:pt x="16766" y="5706"/>
                    <a:pt x="10800" y="5706"/>
                  </a:cubicBezTo>
                  <a:close/>
                  <a:moveTo>
                    <a:pt x="9908" y="8355"/>
                  </a:moveTo>
                  <a:lnTo>
                    <a:pt x="11708" y="8355"/>
                  </a:lnTo>
                  <a:cubicBezTo>
                    <a:pt x="11708" y="8355"/>
                    <a:pt x="11708" y="12985"/>
                    <a:pt x="11708" y="12985"/>
                  </a:cubicBezTo>
                  <a:lnTo>
                    <a:pt x="11708" y="14309"/>
                  </a:lnTo>
                  <a:lnTo>
                    <a:pt x="9908" y="14309"/>
                  </a:lnTo>
                  <a:lnTo>
                    <a:pt x="7200" y="14309"/>
                  </a:lnTo>
                  <a:lnTo>
                    <a:pt x="7200" y="12985"/>
                  </a:lnTo>
                  <a:lnTo>
                    <a:pt x="9908" y="12985"/>
                  </a:lnTo>
                  <a:lnTo>
                    <a:pt x="9908" y="8355"/>
                  </a:lnTo>
                  <a:close/>
                </a:path>
              </a:pathLst>
            </a:custGeom>
            <a:solidFill>
              <a:srgbClr val="01343B"/>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Proxima Nova"/>
                <a:ea typeface="Proxima Nova"/>
                <a:cs typeface="Proxima Nova"/>
                <a:sym typeface="Proxima Nova"/>
              </a:endParaRPr>
            </a:p>
          </p:txBody>
        </p:sp>
        <p:sp>
          <p:nvSpPr>
            <p:cNvPr id="2188" name="Google Shape;2188;p313"/>
            <p:cNvSpPr txBox="1"/>
            <p:nvPr/>
          </p:nvSpPr>
          <p:spPr>
            <a:xfrm>
              <a:off x="5244273" y="3402883"/>
              <a:ext cx="319800" cy="287700"/>
            </a:xfrm>
            <a:prstGeom prst="rect">
              <a:avLst/>
            </a:prstGeom>
            <a:noFill/>
            <a:ln>
              <a:noFill/>
            </a:ln>
          </p:spPr>
          <p:txBody>
            <a:bodyPr anchorCtr="0" anchor="ctr" bIns="91425" lIns="0" spcFirstLastPara="1" rIns="0"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Skills</a:t>
              </a:r>
              <a:endParaRPr b="0" i="0" sz="700" u="none" cap="none" strike="noStrike">
                <a:solidFill>
                  <a:srgbClr val="000000"/>
                </a:solidFill>
                <a:latin typeface="Questrial"/>
                <a:ea typeface="Questrial"/>
                <a:cs typeface="Questrial"/>
                <a:sym typeface="Questrial"/>
              </a:endParaRPr>
            </a:p>
          </p:txBody>
        </p:sp>
        <p:sp>
          <p:nvSpPr>
            <p:cNvPr id="2189" name="Google Shape;2189;p313"/>
            <p:cNvSpPr/>
            <p:nvPr/>
          </p:nvSpPr>
          <p:spPr>
            <a:xfrm>
              <a:off x="5246969" y="3276459"/>
              <a:ext cx="187866" cy="175878"/>
            </a:xfrm>
            <a:custGeom>
              <a:rect b="b" l="l" r="r" t="t"/>
              <a:pathLst>
                <a:path extrusionOk="0" h="21600" w="21600">
                  <a:moveTo>
                    <a:pt x="2316" y="0"/>
                  </a:moveTo>
                  <a:cubicBezTo>
                    <a:pt x="1033" y="0"/>
                    <a:pt x="0" y="1118"/>
                    <a:pt x="0" y="2489"/>
                  </a:cubicBezTo>
                  <a:cubicBezTo>
                    <a:pt x="0" y="3860"/>
                    <a:pt x="1033" y="4963"/>
                    <a:pt x="2316" y="4963"/>
                  </a:cubicBezTo>
                  <a:cubicBezTo>
                    <a:pt x="3600" y="4963"/>
                    <a:pt x="4647" y="3860"/>
                    <a:pt x="4647" y="2489"/>
                  </a:cubicBezTo>
                  <a:cubicBezTo>
                    <a:pt x="4647" y="1118"/>
                    <a:pt x="3600" y="0"/>
                    <a:pt x="2316" y="0"/>
                  </a:cubicBezTo>
                  <a:close/>
                  <a:moveTo>
                    <a:pt x="6109" y="1191"/>
                  </a:moveTo>
                  <a:lnTo>
                    <a:pt x="6109" y="4499"/>
                  </a:lnTo>
                  <a:lnTo>
                    <a:pt x="21600" y="4499"/>
                  </a:lnTo>
                  <a:cubicBezTo>
                    <a:pt x="21600" y="4499"/>
                    <a:pt x="21600" y="1191"/>
                    <a:pt x="21600" y="1191"/>
                  </a:cubicBezTo>
                  <a:lnTo>
                    <a:pt x="6109" y="1191"/>
                  </a:lnTo>
                  <a:close/>
                  <a:moveTo>
                    <a:pt x="2316" y="8318"/>
                  </a:moveTo>
                  <a:cubicBezTo>
                    <a:pt x="1033" y="8318"/>
                    <a:pt x="0" y="9421"/>
                    <a:pt x="0" y="10792"/>
                  </a:cubicBezTo>
                  <a:cubicBezTo>
                    <a:pt x="0" y="12163"/>
                    <a:pt x="1033" y="13282"/>
                    <a:pt x="2316" y="13282"/>
                  </a:cubicBezTo>
                  <a:cubicBezTo>
                    <a:pt x="3600" y="13282"/>
                    <a:pt x="4647" y="12163"/>
                    <a:pt x="4647" y="10792"/>
                  </a:cubicBezTo>
                  <a:cubicBezTo>
                    <a:pt x="4647" y="9421"/>
                    <a:pt x="3600" y="8318"/>
                    <a:pt x="2316" y="8318"/>
                  </a:cubicBezTo>
                  <a:close/>
                  <a:moveTo>
                    <a:pt x="6109" y="9509"/>
                  </a:moveTo>
                  <a:lnTo>
                    <a:pt x="6109" y="12818"/>
                  </a:lnTo>
                  <a:lnTo>
                    <a:pt x="21600" y="12818"/>
                  </a:lnTo>
                  <a:cubicBezTo>
                    <a:pt x="21600" y="12818"/>
                    <a:pt x="21600" y="9509"/>
                    <a:pt x="21600" y="9509"/>
                  </a:cubicBezTo>
                  <a:lnTo>
                    <a:pt x="6109" y="9509"/>
                  </a:lnTo>
                  <a:close/>
                  <a:moveTo>
                    <a:pt x="2316" y="16637"/>
                  </a:moveTo>
                  <a:cubicBezTo>
                    <a:pt x="1033" y="16637"/>
                    <a:pt x="0" y="17740"/>
                    <a:pt x="0" y="19111"/>
                  </a:cubicBezTo>
                  <a:cubicBezTo>
                    <a:pt x="0" y="20482"/>
                    <a:pt x="1033" y="21600"/>
                    <a:pt x="2316" y="21600"/>
                  </a:cubicBezTo>
                  <a:cubicBezTo>
                    <a:pt x="3600" y="21600"/>
                    <a:pt x="4647" y="20482"/>
                    <a:pt x="4647" y="19111"/>
                  </a:cubicBezTo>
                  <a:cubicBezTo>
                    <a:pt x="4647" y="17740"/>
                    <a:pt x="3600" y="16637"/>
                    <a:pt x="2316" y="16637"/>
                  </a:cubicBezTo>
                  <a:close/>
                  <a:moveTo>
                    <a:pt x="6109" y="17224"/>
                  </a:moveTo>
                  <a:lnTo>
                    <a:pt x="6109" y="20533"/>
                  </a:lnTo>
                  <a:lnTo>
                    <a:pt x="21600" y="20533"/>
                  </a:lnTo>
                  <a:cubicBezTo>
                    <a:pt x="21600" y="20533"/>
                    <a:pt x="21600" y="17224"/>
                    <a:pt x="21600" y="17224"/>
                  </a:cubicBezTo>
                  <a:lnTo>
                    <a:pt x="6109" y="17224"/>
                  </a:lnTo>
                  <a:close/>
                </a:path>
              </a:pathLst>
            </a:custGeom>
            <a:solidFill>
              <a:srgbClr val="01343B"/>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Proxima Nova"/>
                <a:ea typeface="Proxima Nova"/>
                <a:cs typeface="Proxima Nova"/>
                <a:sym typeface="Proxima Nova"/>
              </a:endParaRPr>
            </a:p>
          </p:txBody>
        </p:sp>
        <p:sp>
          <p:nvSpPr>
            <p:cNvPr id="2190" name="Google Shape;2190;p313"/>
            <p:cNvSpPr txBox="1"/>
            <p:nvPr/>
          </p:nvSpPr>
          <p:spPr>
            <a:xfrm>
              <a:off x="8180888" y="3454254"/>
              <a:ext cx="591600" cy="287700"/>
            </a:xfrm>
            <a:prstGeom prst="rect">
              <a:avLst/>
            </a:prstGeom>
            <a:noFill/>
            <a:ln>
              <a:noFill/>
            </a:ln>
          </p:spPr>
          <p:txBody>
            <a:bodyPr anchorCtr="0" anchor="ctr" bIns="91425" lIns="0" spcFirstLastPara="1" rIns="0"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Encryption</a:t>
              </a:r>
              <a:endParaRPr b="0"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&amp; Redaction</a:t>
              </a:r>
              <a:endParaRPr b="0" i="0" sz="700" u="none" cap="none" strike="noStrike">
                <a:solidFill>
                  <a:srgbClr val="000000"/>
                </a:solidFill>
                <a:latin typeface="Questrial"/>
                <a:ea typeface="Questrial"/>
                <a:cs typeface="Questrial"/>
                <a:sym typeface="Questrial"/>
              </a:endParaRPr>
            </a:p>
          </p:txBody>
        </p:sp>
        <p:pic>
          <p:nvPicPr>
            <p:cNvPr descr="Lock with solid fill" id="2191" name="Google Shape;2191;p313"/>
            <p:cNvPicPr preferRelativeResize="0"/>
            <p:nvPr/>
          </p:nvPicPr>
          <p:blipFill rotWithShape="1">
            <a:blip r:embed="rId4">
              <a:alphaModFix/>
            </a:blip>
            <a:srcRect b="0" l="0" r="0" t="0"/>
            <a:stretch/>
          </p:blipFill>
          <p:spPr>
            <a:xfrm>
              <a:off x="8268856" y="3201655"/>
              <a:ext cx="263120" cy="263120"/>
            </a:xfrm>
            <a:prstGeom prst="rect">
              <a:avLst/>
            </a:prstGeom>
            <a:noFill/>
            <a:ln>
              <a:noFill/>
            </a:ln>
          </p:spPr>
        </p:pic>
        <p:sp>
          <p:nvSpPr>
            <p:cNvPr id="2192" name="Google Shape;2192;p313"/>
            <p:cNvSpPr/>
            <p:nvPr/>
          </p:nvSpPr>
          <p:spPr>
            <a:xfrm rot="3956559">
              <a:off x="4545113" y="2232280"/>
              <a:ext cx="18398" cy="34116"/>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93" name="Google Shape;2193;p313"/>
            <p:cNvSpPr/>
            <p:nvPr/>
          </p:nvSpPr>
          <p:spPr>
            <a:xfrm rot="-8344441">
              <a:off x="4520921" y="2190399"/>
              <a:ext cx="74647" cy="71035"/>
            </a:xfrm>
            <a:prstGeom prst="triangle">
              <a:avLst>
                <a:gd fmla="val 48588" name="adj"/>
              </a:avLst>
            </a:prstGeom>
            <a:solidFill>
              <a:srgbClr val="05343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grpSp>
        <p:nvGrpSpPr>
          <p:cNvPr id="2194" name="Google Shape;2194;p313"/>
          <p:cNvGrpSpPr/>
          <p:nvPr/>
        </p:nvGrpSpPr>
        <p:grpSpPr>
          <a:xfrm>
            <a:off x="126654" y="295659"/>
            <a:ext cx="8637381" cy="1488900"/>
            <a:chOff x="279054" y="295659"/>
            <a:chExt cx="8637381" cy="1488900"/>
          </a:xfrm>
        </p:grpSpPr>
        <p:grpSp>
          <p:nvGrpSpPr>
            <p:cNvPr id="2195" name="Google Shape;2195;p313"/>
            <p:cNvGrpSpPr/>
            <p:nvPr/>
          </p:nvGrpSpPr>
          <p:grpSpPr>
            <a:xfrm>
              <a:off x="279054" y="295659"/>
              <a:ext cx="8637381" cy="1488900"/>
              <a:chOff x="253298" y="295659"/>
              <a:chExt cx="8637381" cy="1488900"/>
            </a:xfrm>
          </p:grpSpPr>
          <p:sp>
            <p:nvSpPr>
              <p:cNvPr id="2196" name="Google Shape;2196;p313"/>
              <p:cNvSpPr/>
              <p:nvPr/>
            </p:nvSpPr>
            <p:spPr>
              <a:xfrm>
                <a:off x="2606279" y="295659"/>
                <a:ext cx="6284400" cy="1488900"/>
              </a:xfrm>
              <a:prstGeom prst="roundRect">
                <a:avLst>
                  <a:gd fmla="val 2335" name="adj"/>
                </a:avLst>
              </a:prstGeom>
              <a:noFill/>
              <a:ln cap="flat" cmpd="sng" w="12700">
                <a:solidFill>
                  <a:srgbClr val="72858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97" name="Google Shape;2197;p313"/>
              <p:cNvSpPr txBox="1"/>
              <p:nvPr/>
            </p:nvSpPr>
            <p:spPr>
              <a:xfrm>
                <a:off x="253298" y="588801"/>
                <a:ext cx="2185800" cy="826200"/>
              </a:xfrm>
              <a:prstGeom prst="rect">
                <a:avLst/>
              </a:prstGeom>
              <a:noFill/>
              <a:ln>
                <a:noFill/>
              </a:ln>
            </p:spPr>
            <p:txBody>
              <a:bodyPr anchorCtr="0" anchor="t" bIns="45725" lIns="45725" spcFirstLastPara="1" rIns="45725" wrap="square" tIns="45725">
                <a:noAutofit/>
              </a:bodyPr>
              <a:lstStyle/>
              <a:p>
                <a:pPr indent="0" lvl="0" marL="0" marR="0" rtl="0" algn="r">
                  <a:lnSpc>
                    <a:spcPct val="150000"/>
                  </a:lnSpc>
                  <a:spcBef>
                    <a:spcPts val="0"/>
                  </a:spcBef>
                  <a:spcAft>
                    <a:spcPts val="0"/>
                  </a:spcAft>
                  <a:buClr>
                    <a:srgbClr val="000000"/>
                  </a:buClr>
                  <a:buSzPts val="900"/>
                  <a:buFont typeface="Arial"/>
                  <a:buNone/>
                </a:pPr>
                <a:r>
                  <a:rPr b="1" i="0" lang="en" sz="900" u="none" cap="none" strike="noStrike">
                    <a:solidFill>
                      <a:srgbClr val="03363D"/>
                    </a:solidFill>
                    <a:latin typeface="Arial"/>
                    <a:ea typeface="Arial"/>
                    <a:cs typeface="Arial"/>
                    <a:sym typeface="Arial"/>
                  </a:rPr>
                  <a:t>O P T I M I S E D</a:t>
                </a:r>
                <a:endParaRPr b="1" i="0" sz="900" u="none" cap="none" strike="noStrike">
                  <a:solidFill>
                    <a:srgbClr val="03363D"/>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900"/>
                  <a:buFont typeface="Arial"/>
                  <a:buNone/>
                </a:pPr>
                <a:r>
                  <a:rPr b="1" i="0" lang="en" sz="900" u="none" cap="none" strike="noStrike">
                    <a:solidFill>
                      <a:srgbClr val="3D8DAE"/>
                    </a:solidFill>
                    <a:latin typeface="Arial"/>
                    <a:ea typeface="Arial"/>
                    <a:cs typeface="Arial"/>
                    <a:sym typeface="Arial"/>
                  </a:rPr>
                  <a:t>G U I D E D  W O R K F L O W</a:t>
                </a:r>
                <a:endParaRPr b="0" i="0" sz="14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Clr>
                    <a:srgbClr val="000000"/>
                  </a:buClr>
                  <a:buSzPts val="800"/>
                  <a:buFont typeface="Arial"/>
                  <a:buNone/>
                </a:pPr>
                <a:r>
                  <a:rPr b="0" i="0" lang="en" sz="800" u="none" cap="none" strike="noStrike">
                    <a:solidFill>
                      <a:srgbClr val="000000"/>
                    </a:solidFill>
                    <a:latin typeface="Proxima Nova"/>
                    <a:ea typeface="Proxima Nova"/>
                    <a:cs typeface="Proxima Nova"/>
                    <a:sym typeface="Proxima Nova"/>
                  </a:rPr>
                  <a:t>streamlined customer journey, enhanced agent experience, full regulatory adherence</a:t>
                </a:r>
                <a:endParaRPr b="0" i="0" sz="800" u="none" cap="none" strike="noStrike">
                  <a:solidFill>
                    <a:srgbClr val="000000"/>
                  </a:solidFill>
                  <a:latin typeface="Proxima Nova"/>
                  <a:ea typeface="Proxima Nova"/>
                  <a:cs typeface="Proxima Nova"/>
                  <a:sym typeface="Proxima Nova"/>
                </a:endParaRPr>
              </a:p>
              <a:p>
                <a:pPr indent="0" lvl="0" marL="0" marR="0" rtl="0" algn="l">
                  <a:lnSpc>
                    <a:spcPct val="150000"/>
                  </a:lnSpc>
                  <a:spcBef>
                    <a:spcPts val="0"/>
                  </a:spcBef>
                  <a:spcAft>
                    <a:spcPts val="0"/>
                  </a:spcAft>
                  <a:buClr>
                    <a:srgbClr val="000000"/>
                  </a:buClr>
                  <a:buSzPts val="900"/>
                  <a:buFont typeface="Arial"/>
                  <a:buNone/>
                </a:pPr>
                <a:r>
                  <a:t/>
                </a:r>
                <a:endParaRPr b="1" i="0" sz="900" u="none" cap="none" strike="noStrike">
                  <a:solidFill>
                    <a:schemeClr val="accent5"/>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900"/>
                  <a:buFont typeface="Arial"/>
                  <a:buNone/>
                </a:pPr>
                <a:r>
                  <a:t/>
                </a:r>
                <a:endParaRPr b="1" i="0" sz="900" u="none" cap="none" strike="noStrike">
                  <a:solidFill>
                    <a:schemeClr val="accent5"/>
                  </a:solidFill>
                  <a:latin typeface="Arial"/>
                  <a:ea typeface="Arial"/>
                  <a:cs typeface="Arial"/>
                  <a:sym typeface="Arial"/>
                </a:endParaRPr>
              </a:p>
            </p:txBody>
          </p:sp>
          <p:sp>
            <p:nvSpPr>
              <p:cNvPr id="2198" name="Google Shape;2198;p313"/>
              <p:cNvSpPr txBox="1"/>
              <p:nvPr/>
            </p:nvSpPr>
            <p:spPr>
              <a:xfrm>
                <a:off x="2842817" y="1368788"/>
                <a:ext cx="770700" cy="2877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Capture / Process Cross-Channel</a:t>
                </a:r>
                <a:endParaRPr b="0" i="0" sz="700" u="none" cap="none" strike="noStrike">
                  <a:solidFill>
                    <a:srgbClr val="000000"/>
                  </a:solidFill>
                  <a:latin typeface="Questrial"/>
                  <a:ea typeface="Questrial"/>
                  <a:cs typeface="Questrial"/>
                  <a:sym typeface="Questrial"/>
                </a:endParaRPr>
              </a:p>
            </p:txBody>
          </p:sp>
          <p:sp>
            <p:nvSpPr>
              <p:cNvPr id="2199" name="Google Shape;2199;p313"/>
              <p:cNvSpPr txBox="1"/>
              <p:nvPr/>
            </p:nvSpPr>
            <p:spPr>
              <a:xfrm>
                <a:off x="3947476" y="1368788"/>
                <a:ext cx="909600" cy="2877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Automatically Assign, Route &amp; Distribute</a:t>
                </a:r>
                <a:endParaRPr b="0" i="0" sz="700" u="none" cap="none" strike="noStrike">
                  <a:solidFill>
                    <a:srgbClr val="000000"/>
                  </a:solidFill>
                  <a:latin typeface="Questrial"/>
                  <a:ea typeface="Questrial"/>
                  <a:cs typeface="Questrial"/>
                  <a:sym typeface="Questrial"/>
                </a:endParaRPr>
              </a:p>
            </p:txBody>
          </p:sp>
          <p:sp>
            <p:nvSpPr>
              <p:cNvPr id="2200" name="Google Shape;2200;p313"/>
              <p:cNvSpPr txBox="1"/>
              <p:nvPr/>
            </p:nvSpPr>
            <p:spPr>
              <a:xfrm>
                <a:off x="5206772" y="1368788"/>
                <a:ext cx="920700" cy="287700"/>
              </a:xfrm>
              <a:prstGeom prst="rect">
                <a:avLst/>
              </a:prstGeom>
              <a:noFill/>
              <a:ln>
                <a:noFill/>
              </a:ln>
            </p:spPr>
            <p:txBody>
              <a:bodyPr anchorCtr="0" anchor="ctr" bIns="91425" lIns="0" spcFirstLastPara="1" rIns="0"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Provide visibility to agents &amp; management </a:t>
                </a:r>
                <a:endParaRPr b="0" i="0" sz="700" u="none" cap="none" strike="noStrike">
                  <a:solidFill>
                    <a:srgbClr val="000000"/>
                  </a:solidFill>
                  <a:latin typeface="Questrial"/>
                  <a:ea typeface="Questrial"/>
                  <a:cs typeface="Questrial"/>
                  <a:sym typeface="Questrial"/>
                </a:endParaRPr>
              </a:p>
            </p:txBody>
          </p:sp>
          <p:sp>
            <p:nvSpPr>
              <p:cNvPr id="2201" name="Google Shape;2201;p313"/>
              <p:cNvSpPr txBox="1"/>
              <p:nvPr/>
            </p:nvSpPr>
            <p:spPr>
              <a:xfrm>
                <a:off x="7832890" y="1368788"/>
                <a:ext cx="719100" cy="2877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Integrate Front and Backoffice</a:t>
                </a:r>
                <a:endParaRPr b="0" i="0" sz="700" u="none" cap="none" strike="noStrike">
                  <a:solidFill>
                    <a:srgbClr val="000000"/>
                  </a:solidFill>
                  <a:latin typeface="Questrial"/>
                  <a:ea typeface="Questrial"/>
                  <a:cs typeface="Questrial"/>
                  <a:sym typeface="Questrial"/>
                </a:endParaRPr>
              </a:p>
            </p:txBody>
          </p:sp>
          <p:grpSp>
            <p:nvGrpSpPr>
              <p:cNvPr id="2202" name="Google Shape;2202;p313"/>
              <p:cNvGrpSpPr/>
              <p:nvPr/>
            </p:nvGrpSpPr>
            <p:grpSpPr>
              <a:xfrm>
                <a:off x="7730599" y="1048115"/>
                <a:ext cx="926716" cy="241904"/>
                <a:chOff x="6394324" y="4175904"/>
                <a:chExt cx="926716" cy="252720"/>
              </a:xfrm>
            </p:grpSpPr>
            <p:sp>
              <p:nvSpPr>
                <p:cNvPr id="2203" name="Google Shape;2203;p313"/>
                <p:cNvSpPr/>
                <p:nvPr/>
              </p:nvSpPr>
              <p:spPr>
                <a:xfrm>
                  <a:off x="6394324" y="4175904"/>
                  <a:ext cx="223128" cy="252720"/>
                </a:xfrm>
                <a:custGeom>
                  <a:rect b="b" l="l" r="r" t="t"/>
                  <a:pathLst>
                    <a:path extrusionOk="0" h="21600" w="21600">
                      <a:moveTo>
                        <a:pt x="10793" y="0"/>
                      </a:moveTo>
                      <a:cubicBezTo>
                        <a:pt x="4830" y="0"/>
                        <a:pt x="0" y="2138"/>
                        <a:pt x="0" y="4770"/>
                      </a:cubicBezTo>
                      <a:cubicBezTo>
                        <a:pt x="0" y="7402"/>
                        <a:pt x="4830" y="9528"/>
                        <a:pt x="10793" y="9528"/>
                      </a:cubicBezTo>
                      <a:cubicBezTo>
                        <a:pt x="16755" y="9528"/>
                        <a:pt x="21600" y="7402"/>
                        <a:pt x="21600" y="4770"/>
                      </a:cubicBezTo>
                      <a:cubicBezTo>
                        <a:pt x="21600" y="2138"/>
                        <a:pt x="16755" y="0"/>
                        <a:pt x="10793" y="0"/>
                      </a:cubicBezTo>
                      <a:close/>
                      <a:moveTo>
                        <a:pt x="0" y="6348"/>
                      </a:moveTo>
                      <a:lnTo>
                        <a:pt x="0" y="9019"/>
                      </a:lnTo>
                      <a:cubicBezTo>
                        <a:pt x="0" y="11651"/>
                        <a:pt x="4830" y="13777"/>
                        <a:pt x="10793" y="13777"/>
                      </a:cubicBezTo>
                      <a:cubicBezTo>
                        <a:pt x="16755" y="13777"/>
                        <a:pt x="21600" y="11651"/>
                        <a:pt x="21600" y="9019"/>
                      </a:cubicBezTo>
                      <a:cubicBezTo>
                        <a:pt x="21600" y="9019"/>
                        <a:pt x="21600" y="6348"/>
                        <a:pt x="21600" y="6348"/>
                      </a:cubicBezTo>
                      <a:cubicBezTo>
                        <a:pt x="21600" y="8980"/>
                        <a:pt x="16755" y="11118"/>
                        <a:pt x="10793" y="11118"/>
                      </a:cubicBezTo>
                      <a:cubicBezTo>
                        <a:pt x="4830" y="11118"/>
                        <a:pt x="0" y="8980"/>
                        <a:pt x="0" y="6348"/>
                      </a:cubicBezTo>
                      <a:close/>
                      <a:moveTo>
                        <a:pt x="0" y="10253"/>
                      </a:moveTo>
                      <a:lnTo>
                        <a:pt x="0" y="12924"/>
                      </a:lnTo>
                      <a:cubicBezTo>
                        <a:pt x="0" y="15556"/>
                        <a:pt x="4830" y="17682"/>
                        <a:pt x="10793" y="17682"/>
                      </a:cubicBezTo>
                      <a:cubicBezTo>
                        <a:pt x="16755" y="17682"/>
                        <a:pt x="21600" y="15556"/>
                        <a:pt x="21600" y="12924"/>
                      </a:cubicBezTo>
                      <a:cubicBezTo>
                        <a:pt x="21600" y="12924"/>
                        <a:pt x="21600" y="10253"/>
                        <a:pt x="21600" y="10253"/>
                      </a:cubicBezTo>
                      <a:cubicBezTo>
                        <a:pt x="21600" y="12885"/>
                        <a:pt x="16755" y="15023"/>
                        <a:pt x="10793" y="15023"/>
                      </a:cubicBezTo>
                      <a:cubicBezTo>
                        <a:pt x="4830" y="15023"/>
                        <a:pt x="0" y="12885"/>
                        <a:pt x="0" y="10253"/>
                      </a:cubicBezTo>
                      <a:close/>
                      <a:moveTo>
                        <a:pt x="0" y="14171"/>
                      </a:moveTo>
                      <a:lnTo>
                        <a:pt x="0" y="16830"/>
                      </a:lnTo>
                      <a:cubicBezTo>
                        <a:pt x="0" y="19462"/>
                        <a:pt x="4830" y="21600"/>
                        <a:pt x="10793" y="21600"/>
                      </a:cubicBezTo>
                      <a:cubicBezTo>
                        <a:pt x="16755" y="21600"/>
                        <a:pt x="21600" y="19462"/>
                        <a:pt x="21600" y="16830"/>
                      </a:cubicBezTo>
                      <a:cubicBezTo>
                        <a:pt x="21600" y="16830"/>
                        <a:pt x="21600" y="14171"/>
                        <a:pt x="21600" y="14171"/>
                      </a:cubicBezTo>
                      <a:cubicBezTo>
                        <a:pt x="21600" y="16803"/>
                        <a:pt x="16755" y="18929"/>
                        <a:pt x="10793" y="18929"/>
                      </a:cubicBezTo>
                      <a:cubicBezTo>
                        <a:pt x="4830" y="18929"/>
                        <a:pt x="0" y="16803"/>
                        <a:pt x="0" y="14171"/>
                      </a:cubicBezTo>
                      <a:close/>
                    </a:path>
                  </a:pathLst>
                </a:custGeom>
                <a:solidFill>
                  <a:srgbClr val="01343B"/>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000"/>
                    <a:buFont typeface="Arial"/>
                    <a:buNone/>
                  </a:pPr>
                  <a:r>
                    <a:t/>
                  </a:r>
                  <a:endParaRPr b="0" i="0" sz="1000" u="none" cap="none" strike="noStrike">
                    <a:solidFill>
                      <a:srgbClr val="F5F2F2"/>
                    </a:solidFill>
                    <a:latin typeface="Proxima Nova"/>
                    <a:ea typeface="Proxima Nova"/>
                    <a:cs typeface="Proxima Nova"/>
                    <a:sym typeface="Proxima Nova"/>
                  </a:endParaRPr>
                </a:p>
              </p:txBody>
            </p:sp>
            <p:sp>
              <p:nvSpPr>
                <p:cNvPr id="2204" name="Google Shape;2204;p313"/>
                <p:cNvSpPr/>
                <p:nvPr/>
              </p:nvSpPr>
              <p:spPr>
                <a:xfrm>
                  <a:off x="6740417" y="4175904"/>
                  <a:ext cx="223128" cy="252720"/>
                </a:xfrm>
                <a:custGeom>
                  <a:rect b="b" l="l" r="r" t="t"/>
                  <a:pathLst>
                    <a:path extrusionOk="0" h="21600" w="21600">
                      <a:moveTo>
                        <a:pt x="10793" y="0"/>
                      </a:moveTo>
                      <a:cubicBezTo>
                        <a:pt x="4830" y="0"/>
                        <a:pt x="0" y="2138"/>
                        <a:pt x="0" y="4770"/>
                      </a:cubicBezTo>
                      <a:cubicBezTo>
                        <a:pt x="0" y="7402"/>
                        <a:pt x="4830" y="9528"/>
                        <a:pt x="10793" y="9528"/>
                      </a:cubicBezTo>
                      <a:cubicBezTo>
                        <a:pt x="16755" y="9528"/>
                        <a:pt x="21600" y="7402"/>
                        <a:pt x="21600" y="4770"/>
                      </a:cubicBezTo>
                      <a:cubicBezTo>
                        <a:pt x="21600" y="2138"/>
                        <a:pt x="16755" y="0"/>
                        <a:pt x="10793" y="0"/>
                      </a:cubicBezTo>
                      <a:close/>
                      <a:moveTo>
                        <a:pt x="0" y="6348"/>
                      </a:moveTo>
                      <a:lnTo>
                        <a:pt x="0" y="9019"/>
                      </a:lnTo>
                      <a:cubicBezTo>
                        <a:pt x="0" y="11651"/>
                        <a:pt x="4830" y="13777"/>
                        <a:pt x="10793" y="13777"/>
                      </a:cubicBezTo>
                      <a:cubicBezTo>
                        <a:pt x="16755" y="13777"/>
                        <a:pt x="21600" y="11651"/>
                        <a:pt x="21600" y="9019"/>
                      </a:cubicBezTo>
                      <a:cubicBezTo>
                        <a:pt x="21600" y="9019"/>
                        <a:pt x="21600" y="6348"/>
                        <a:pt x="21600" y="6348"/>
                      </a:cubicBezTo>
                      <a:cubicBezTo>
                        <a:pt x="21600" y="8980"/>
                        <a:pt x="16755" y="11118"/>
                        <a:pt x="10793" y="11118"/>
                      </a:cubicBezTo>
                      <a:cubicBezTo>
                        <a:pt x="4830" y="11118"/>
                        <a:pt x="0" y="8980"/>
                        <a:pt x="0" y="6348"/>
                      </a:cubicBezTo>
                      <a:close/>
                      <a:moveTo>
                        <a:pt x="0" y="10253"/>
                      </a:moveTo>
                      <a:lnTo>
                        <a:pt x="0" y="12924"/>
                      </a:lnTo>
                      <a:cubicBezTo>
                        <a:pt x="0" y="15556"/>
                        <a:pt x="4830" y="17682"/>
                        <a:pt x="10793" y="17682"/>
                      </a:cubicBezTo>
                      <a:cubicBezTo>
                        <a:pt x="16755" y="17682"/>
                        <a:pt x="21600" y="15556"/>
                        <a:pt x="21600" y="12924"/>
                      </a:cubicBezTo>
                      <a:cubicBezTo>
                        <a:pt x="21600" y="12924"/>
                        <a:pt x="21600" y="10253"/>
                        <a:pt x="21600" y="10253"/>
                      </a:cubicBezTo>
                      <a:cubicBezTo>
                        <a:pt x="21600" y="12885"/>
                        <a:pt x="16755" y="15023"/>
                        <a:pt x="10793" y="15023"/>
                      </a:cubicBezTo>
                      <a:cubicBezTo>
                        <a:pt x="4830" y="15023"/>
                        <a:pt x="0" y="12885"/>
                        <a:pt x="0" y="10253"/>
                      </a:cubicBezTo>
                      <a:close/>
                      <a:moveTo>
                        <a:pt x="0" y="14171"/>
                      </a:moveTo>
                      <a:lnTo>
                        <a:pt x="0" y="16830"/>
                      </a:lnTo>
                      <a:cubicBezTo>
                        <a:pt x="0" y="19462"/>
                        <a:pt x="4830" y="21600"/>
                        <a:pt x="10793" y="21600"/>
                      </a:cubicBezTo>
                      <a:cubicBezTo>
                        <a:pt x="16755" y="21600"/>
                        <a:pt x="21600" y="19462"/>
                        <a:pt x="21600" y="16830"/>
                      </a:cubicBezTo>
                      <a:cubicBezTo>
                        <a:pt x="21600" y="16830"/>
                        <a:pt x="21600" y="14171"/>
                        <a:pt x="21600" y="14171"/>
                      </a:cubicBezTo>
                      <a:cubicBezTo>
                        <a:pt x="21600" y="16803"/>
                        <a:pt x="16755" y="18929"/>
                        <a:pt x="10793" y="18929"/>
                      </a:cubicBezTo>
                      <a:cubicBezTo>
                        <a:pt x="4830" y="18929"/>
                        <a:pt x="0" y="16803"/>
                        <a:pt x="0" y="14171"/>
                      </a:cubicBezTo>
                      <a:close/>
                    </a:path>
                  </a:pathLst>
                </a:custGeom>
                <a:solidFill>
                  <a:srgbClr val="01343B"/>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000"/>
                    <a:buFont typeface="Arial"/>
                    <a:buNone/>
                  </a:pPr>
                  <a:r>
                    <a:t/>
                  </a:r>
                  <a:endParaRPr b="0" i="0" sz="1000" u="none" cap="none" strike="noStrike">
                    <a:solidFill>
                      <a:srgbClr val="F5F2F2"/>
                    </a:solidFill>
                    <a:latin typeface="Proxima Nova"/>
                    <a:ea typeface="Proxima Nova"/>
                    <a:cs typeface="Proxima Nova"/>
                    <a:sym typeface="Proxima Nova"/>
                  </a:endParaRPr>
                </a:p>
              </p:txBody>
            </p:sp>
            <p:sp>
              <p:nvSpPr>
                <p:cNvPr id="2205" name="Google Shape;2205;p313"/>
                <p:cNvSpPr/>
                <p:nvPr/>
              </p:nvSpPr>
              <p:spPr>
                <a:xfrm>
                  <a:off x="7097912" y="4175904"/>
                  <a:ext cx="223128" cy="252720"/>
                </a:xfrm>
                <a:custGeom>
                  <a:rect b="b" l="l" r="r" t="t"/>
                  <a:pathLst>
                    <a:path extrusionOk="0" h="21600" w="21600">
                      <a:moveTo>
                        <a:pt x="10793" y="0"/>
                      </a:moveTo>
                      <a:cubicBezTo>
                        <a:pt x="4830" y="0"/>
                        <a:pt x="0" y="2138"/>
                        <a:pt x="0" y="4770"/>
                      </a:cubicBezTo>
                      <a:cubicBezTo>
                        <a:pt x="0" y="7402"/>
                        <a:pt x="4830" y="9528"/>
                        <a:pt x="10793" y="9528"/>
                      </a:cubicBezTo>
                      <a:cubicBezTo>
                        <a:pt x="16755" y="9528"/>
                        <a:pt x="21600" y="7402"/>
                        <a:pt x="21600" y="4770"/>
                      </a:cubicBezTo>
                      <a:cubicBezTo>
                        <a:pt x="21600" y="2138"/>
                        <a:pt x="16755" y="0"/>
                        <a:pt x="10793" y="0"/>
                      </a:cubicBezTo>
                      <a:close/>
                      <a:moveTo>
                        <a:pt x="0" y="6348"/>
                      </a:moveTo>
                      <a:lnTo>
                        <a:pt x="0" y="9019"/>
                      </a:lnTo>
                      <a:cubicBezTo>
                        <a:pt x="0" y="11651"/>
                        <a:pt x="4830" y="13777"/>
                        <a:pt x="10793" y="13777"/>
                      </a:cubicBezTo>
                      <a:cubicBezTo>
                        <a:pt x="16755" y="13777"/>
                        <a:pt x="21600" y="11651"/>
                        <a:pt x="21600" y="9019"/>
                      </a:cubicBezTo>
                      <a:cubicBezTo>
                        <a:pt x="21600" y="9019"/>
                        <a:pt x="21600" y="6348"/>
                        <a:pt x="21600" y="6348"/>
                      </a:cubicBezTo>
                      <a:cubicBezTo>
                        <a:pt x="21600" y="8980"/>
                        <a:pt x="16755" y="11118"/>
                        <a:pt x="10793" y="11118"/>
                      </a:cubicBezTo>
                      <a:cubicBezTo>
                        <a:pt x="4830" y="11118"/>
                        <a:pt x="0" y="8980"/>
                        <a:pt x="0" y="6348"/>
                      </a:cubicBezTo>
                      <a:close/>
                      <a:moveTo>
                        <a:pt x="0" y="10253"/>
                      </a:moveTo>
                      <a:lnTo>
                        <a:pt x="0" y="12924"/>
                      </a:lnTo>
                      <a:cubicBezTo>
                        <a:pt x="0" y="15556"/>
                        <a:pt x="4830" y="17682"/>
                        <a:pt x="10793" y="17682"/>
                      </a:cubicBezTo>
                      <a:cubicBezTo>
                        <a:pt x="16755" y="17682"/>
                        <a:pt x="21600" y="15556"/>
                        <a:pt x="21600" y="12924"/>
                      </a:cubicBezTo>
                      <a:cubicBezTo>
                        <a:pt x="21600" y="12924"/>
                        <a:pt x="21600" y="10253"/>
                        <a:pt x="21600" y="10253"/>
                      </a:cubicBezTo>
                      <a:cubicBezTo>
                        <a:pt x="21600" y="12885"/>
                        <a:pt x="16755" y="15023"/>
                        <a:pt x="10793" y="15023"/>
                      </a:cubicBezTo>
                      <a:cubicBezTo>
                        <a:pt x="4830" y="15023"/>
                        <a:pt x="0" y="12885"/>
                        <a:pt x="0" y="10253"/>
                      </a:cubicBezTo>
                      <a:close/>
                      <a:moveTo>
                        <a:pt x="0" y="14171"/>
                      </a:moveTo>
                      <a:lnTo>
                        <a:pt x="0" y="16830"/>
                      </a:lnTo>
                      <a:cubicBezTo>
                        <a:pt x="0" y="19462"/>
                        <a:pt x="4830" y="21600"/>
                        <a:pt x="10793" y="21600"/>
                      </a:cubicBezTo>
                      <a:cubicBezTo>
                        <a:pt x="16755" y="21600"/>
                        <a:pt x="21600" y="19462"/>
                        <a:pt x="21600" y="16830"/>
                      </a:cubicBezTo>
                      <a:cubicBezTo>
                        <a:pt x="21600" y="16830"/>
                        <a:pt x="21600" y="14171"/>
                        <a:pt x="21600" y="14171"/>
                      </a:cubicBezTo>
                      <a:cubicBezTo>
                        <a:pt x="21600" y="16803"/>
                        <a:pt x="16755" y="18929"/>
                        <a:pt x="10793" y="18929"/>
                      </a:cubicBezTo>
                      <a:cubicBezTo>
                        <a:pt x="4830" y="18929"/>
                        <a:pt x="0" y="16803"/>
                        <a:pt x="0" y="14171"/>
                      </a:cubicBezTo>
                      <a:close/>
                    </a:path>
                  </a:pathLst>
                </a:custGeom>
                <a:solidFill>
                  <a:srgbClr val="01343B"/>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000"/>
                    <a:buFont typeface="Arial"/>
                    <a:buNone/>
                  </a:pPr>
                  <a:r>
                    <a:t/>
                  </a:r>
                  <a:endParaRPr b="0" i="0" sz="1000" u="none" cap="none" strike="noStrike">
                    <a:solidFill>
                      <a:srgbClr val="F5F2F2"/>
                    </a:solidFill>
                    <a:latin typeface="Proxima Nova"/>
                    <a:ea typeface="Proxima Nova"/>
                    <a:cs typeface="Proxima Nova"/>
                    <a:sym typeface="Proxima Nova"/>
                  </a:endParaRPr>
                </a:p>
              </p:txBody>
            </p:sp>
          </p:grpSp>
          <p:sp>
            <p:nvSpPr>
              <p:cNvPr id="2206" name="Google Shape;2206;p313"/>
              <p:cNvSpPr/>
              <p:nvPr/>
            </p:nvSpPr>
            <p:spPr>
              <a:xfrm>
                <a:off x="8015123" y="601465"/>
                <a:ext cx="314982" cy="209952"/>
              </a:xfrm>
              <a:custGeom>
                <a:rect b="b" l="l" r="r" t="t"/>
                <a:pathLst>
                  <a:path extrusionOk="0" h="21600" w="21600">
                    <a:moveTo>
                      <a:pt x="5011" y="0"/>
                    </a:moveTo>
                    <a:cubicBezTo>
                      <a:pt x="3974" y="0"/>
                      <a:pt x="3134" y="1217"/>
                      <a:pt x="3134" y="2720"/>
                    </a:cubicBezTo>
                    <a:lnTo>
                      <a:pt x="3134" y="3621"/>
                    </a:lnTo>
                    <a:lnTo>
                      <a:pt x="0" y="3621"/>
                    </a:lnTo>
                    <a:lnTo>
                      <a:pt x="0" y="18141"/>
                    </a:lnTo>
                    <a:lnTo>
                      <a:pt x="10023" y="18141"/>
                    </a:lnTo>
                    <a:lnTo>
                      <a:pt x="10023" y="15331"/>
                    </a:lnTo>
                    <a:cubicBezTo>
                      <a:pt x="8595" y="14909"/>
                      <a:pt x="7523" y="13072"/>
                      <a:pt x="7523" y="10881"/>
                    </a:cubicBezTo>
                    <a:cubicBezTo>
                      <a:pt x="7523" y="8690"/>
                      <a:pt x="8595" y="6853"/>
                      <a:pt x="10023" y="6431"/>
                    </a:cubicBezTo>
                    <a:lnTo>
                      <a:pt x="10023" y="3621"/>
                    </a:lnTo>
                    <a:lnTo>
                      <a:pt x="6889" y="3621"/>
                    </a:lnTo>
                    <a:lnTo>
                      <a:pt x="6889" y="2720"/>
                    </a:lnTo>
                    <a:cubicBezTo>
                      <a:pt x="6889" y="1217"/>
                      <a:pt x="6049" y="0"/>
                      <a:pt x="5011" y="0"/>
                    </a:cubicBezTo>
                    <a:close/>
                    <a:moveTo>
                      <a:pt x="11577" y="3459"/>
                    </a:moveTo>
                    <a:lnTo>
                      <a:pt x="11577" y="7981"/>
                    </a:lnTo>
                    <a:lnTo>
                      <a:pt x="10955" y="7981"/>
                    </a:lnTo>
                    <a:cubicBezTo>
                      <a:pt x="9919" y="7981"/>
                      <a:pt x="9078" y="9200"/>
                      <a:pt x="9078" y="10701"/>
                    </a:cubicBezTo>
                    <a:cubicBezTo>
                      <a:pt x="9078" y="12202"/>
                      <a:pt x="9919" y="13439"/>
                      <a:pt x="10955" y="13439"/>
                    </a:cubicBezTo>
                    <a:lnTo>
                      <a:pt x="11577" y="13439"/>
                    </a:lnTo>
                    <a:lnTo>
                      <a:pt x="11577" y="17961"/>
                    </a:lnTo>
                    <a:lnTo>
                      <a:pt x="14711" y="17961"/>
                    </a:lnTo>
                    <a:lnTo>
                      <a:pt x="14711" y="18880"/>
                    </a:lnTo>
                    <a:cubicBezTo>
                      <a:pt x="14711" y="20383"/>
                      <a:pt x="15551" y="21600"/>
                      <a:pt x="16589" y="21600"/>
                    </a:cubicBezTo>
                    <a:cubicBezTo>
                      <a:pt x="17626" y="21600"/>
                      <a:pt x="18466" y="20383"/>
                      <a:pt x="18466" y="18880"/>
                    </a:cubicBezTo>
                    <a:lnTo>
                      <a:pt x="18466" y="17961"/>
                    </a:lnTo>
                    <a:lnTo>
                      <a:pt x="21600" y="17961"/>
                    </a:lnTo>
                    <a:lnTo>
                      <a:pt x="21600" y="3459"/>
                    </a:lnTo>
                    <a:cubicBezTo>
                      <a:pt x="21600" y="3459"/>
                      <a:pt x="11577" y="3459"/>
                      <a:pt x="11577" y="3459"/>
                    </a:cubicBezTo>
                    <a:close/>
                  </a:path>
                </a:pathLst>
              </a:custGeom>
              <a:solidFill>
                <a:srgbClr val="02363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2300"/>
                  <a:buFont typeface="Arial"/>
                  <a:buNone/>
                </a:pPr>
                <a:r>
                  <a:t/>
                </a:r>
                <a:endParaRPr b="0" i="0" sz="2300" u="none" cap="none" strike="noStrike">
                  <a:solidFill>
                    <a:srgbClr val="F6F4F4"/>
                  </a:solidFill>
                  <a:latin typeface="Arial"/>
                  <a:ea typeface="Arial"/>
                  <a:cs typeface="Arial"/>
                  <a:sym typeface="Arial"/>
                </a:endParaRPr>
              </a:p>
            </p:txBody>
          </p:sp>
          <p:sp>
            <p:nvSpPr>
              <p:cNvPr id="2207" name="Google Shape;2207;p313"/>
              <p:cNvSpPr/>
              <p:nvPr/>
            </p:nvSpPr>
            <p:spPr>
              <a:xfrm>
                <a:off x="2898660" y="715095"/>
                <a:ext cx="223128" cy="161028"/>
              </a:xfrm>
              <a:custGeom>
                <a:rect b="b" l="l" r="r" t="t"/>
                <a:pathLst>
                  <a:path extrusionOk="0" h="21600" w="21600">
                    <a:moveTo>
                      <a:pt x="1268" y="0"/>
                    </a:moveTo>
                    <a:lnTo>
                      <a:pt x="10735" y="9383"/>
                    </a:lnTo>
                    <a:cubicBezTo>
                      <a:pt x="10735" y="9383"/>
                      <a:pt x="20202" y="0"/>
                      <a:pt x="20202" y="0"/>
                    </a:cubicBezTo>
                    <a:lnTo>
                      <a:pt x="8415" y="0"/>
                    </a:lnTo>
                    <a:lnTo>
                      <a:pt x="1268" y="0"/>
                    </a:lnTo>
                    <a:close/>
                    <a:moveTo>
                      <a:pt x="0" y="1537"/>
                    </a:moveTo>
                    <a:lnTo>
                      <a:pt x="0" y="21600"/>
                    </a:lnTo>
                    <a:lnTo>
                      <a:pt x="21600" y="21600"/>
                    </a:lnTo>
                    <a:lnTo>
                      <a:pt x="21600" y="1537"/>
                    </a:lnTo>
                    <a:cubicBezTo>
                      <a:pt x="21600" y="1537"/>
                      <a:pt x="10807" y="12217"/>
                      <a:pt x="10807" y="12217"/>
                    </a:cubicBezTo>
                    <a:lnTo>
                      <a:pt x="0" y="1537"/>
                    </a:lnTo>
                    <a:close/>
                  </a:path>
                </a:pathLst>
              </a:custGeom>
              <a:solidFill>
                <a:srgbClr val="01343B"/>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Proxima Nova"/>
                  <a:ea typeface="Proxima Nova"/>
                  <a:cs typeface="Proxima Nova"/>
                  <a:sym typeface="Proxima Nova"/>
                </a:endParaRPr>
              </a:p>
            </p:txBody>
          </p:sp>
          <p:sp>
            <p:nvSpPr>
              <p:cNvPr id="2208" name="Google Shape;2208;p313"/>
              <p:cNvSpPr/>
              <p:nvPr/>
            </p:nvSpPr>
            <p:spPr>
              <a:xfrm>
                <a:off x="2882756" y="1057360"/>
                <a:ext cx="254934" cy="196614"/>
              </a:xfrm>
              <a:custGeom>
                <a:rect b="b" l="l" r="r" t="t"/>
                <a:pathLst>
                  <a:path extrusionOk="0" h="21600" w="21600">
                    <a:moveTo>
                      <a:pt x="2698" y="0"/>
                    </a:moveTo>
                    <a:lnTo>
                      <a:pt x="2698" y="14013"/>
                    </a:lnTo>
                    <a:lnTo>
                      <a:pt x="18902" y="14013"/>
                    </a:lnTo>
                    <a:cubicBezTo>
                      <a:pt x="18902" y="14013"/>
                      <a:pt x="18902" y="0"/>
                      <a:pt x="18902" y="0"/>
                    </a:cubicBezTo>
                    <a:lnTo>
                      <a:pt x="2698" y="0"/>
                    </a:lnTo>
                    <a:close/>
                    <a:moveTo>
                      <a:pt x="2698" y="16335"/>
                    </a:moveTo>
                    <a:lnTo>
                      <a:pt x="0" y="21600"/>
                    </a:lnTo>
                    <a:cubicBezTo>
                      <a:pt x="0" y="21600"/>
                      <a:pt x="21600" y="21600"/>
                      <a:pt x="21600" y="21600"/>
                    </a:cubicBezTo>
                    <a:lnTo>
                      <a:pt x="18902" y="16335"/>
                    </a:lnTo>
                    <a:lnTo>
                      <a:pt x="2698" y="16335"/>
                    </a:lnTo>
                    <a:close/>
                  </a:path>
                </a:pathLst>
              </a:custGeom>
              <a:solidFill>
                <a:srgbClr val="01343B"/>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Proxima Nova"/>
                  <a:ea typeface="Proxima Nova"/>
                  <a:cs typeface="Proxima Nova"/>
                  <a:sym typeface="Proxima Nova"/>
                </a:endParaRPr>
              </a:p>
            </p:txBody>
          </p:sp>
          <p:sp>
            <p:nvSpPr>
              <p:cNvPr id="2209" name="Google Shape;2209;p313"/>
              <p:cNvSpPr/>
              <p:nvPr/>
            </p:nvSpPr>
            <p:spPr>
              <a:xfrm>
                <a:off x="3294221" y="1009803"/>
                <a:ext cx="200856" cy="247266"/>
              </a:xfrm>
              <a:custGeom>
                <a:rect b="b" l="l" r="r" t="t"/>
                <a:pathLst>
                  <a:path extrusionOk="0" h="21600" w="20433">
                    <a:moveTo>
                      <a:pt x="3501" y="0"/>
                    </a:moveTo>
                    <a:cubicBezTo>
                      <a:pt x="-1167" y="4007"/>
                      <a:pt x="-1167" y="10528"/>
                      <a:pt x="3501" y="14535"/>
                    </a:cubicBezTo>
                    <a:cubicBezTo>
                      <a:pt x="5762" y="16476"/>
                      <a:pt x="8769" y="17541"/>
                      <a:pt x="11967" y="17541"/>
                    </a:cubicBezTo>
                    <a:cubicBezTo>
                      <a:pt x="15165" y="17541"/>
                      <a:pt x="18172" y="16476"/>
                      <a:pt x="20433" y="14535"/>
                    </a:cubicBezTo>
                    <a:lnTo>
                      <a:pt x="19310" y="13571"/>
                    </a:lnTo>
                    <a:cubicBezTo>
                      <a:pt x="17347" y="15256"/>
                      <a:pt x="14743" y="16184"/>
                      <a:pt x="11967" y="16184"/>
                    </a:cubicBezTo>
                    <a:cubicBezTo>
                      <a:pt x="9191" y="16184"/>
                      <a:pt x="6587" y="15256"/>
                      <a:pt x="4624" y="13571"/>
                    </a:cubicBezTo>
                    <a:cubicBezTo>
                      <a:pt x="572" y="10093"/>
                      <a:pt x="572" y="4429"/>
                      <a:pt x="4624" y="951"/>
                    </a:cubicBezTo>
                    <a:lnTo>
                      <a:pt x="3501" y="0"/>
                    </a:lnTo>
                    <a:close/>
                    <a:moveTo>
                      <a:pt x="11538" y="0"/>
                    </a:moveTo>
                    <a:cubicBezTo>
                      <a:pt x="6735" y="0"/>
                      <a:pt x="2836" y="3334"/>
                      <a:pt x="2836" y="7458"/>
                    </a:cubicBezTo>
                    <a:cubicBezTo>
                      <a:pt x="2836" y="11582"/>
                      <a:pt x="6735" y="14928"/>
                      <a:pt x="11538" y="14928"/>
                    </a:cubicBezTo>
                    <a:cubicBezTo>
                      <a:pt x="16342" y="14928"/>
                      <a:pt x="20226" y="11582"/>
                      <a:pt x="20226" y="7458"/>
                    </a:cubicBezTo>
                    <a:cubicBezTo>
                      <a:pt x="20226" y="3334"/>
                      <a:pt x="16342" y="0"/>
                      <a:pt x="11538" y="0"/>
                    </a:cubicBezTo>
                    <a:close/>
                    <a:moveTo>
                      <a:pt x="11553" y="17529"/>
                    </a:moveTo>
                    <a:lnTo>
                      <a:pt x="6810" y="21600"/>
                    </a:lnTo>
                    <a:lnTo>
                      <a:pt x="16296" y="21600"/>
                    </a:lnTo>
                    <a:cubicBezTo>
                      <a:pt x="16296" y="21600"/>
                      <a:pt x="11553" y="17529"/>
                      <a:pt x="11553" y="17529"/>
                    </a:cubicBezTo>
                    <a:close/>
                  </a:path>
                </a:pathLst>
              </a:custGeom>
              <a:solidFill>
                <a:srgbClr val="01343B"/>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000"/>
                  <a:buFont typeface="Arial"/>
                  <a:buNone/>
                </a:pPr>
                <a:r>
                  <a:t/>
                </a:r>
                <a:endParaRPr b="0" i="0" sz="1000" u="none" cap="none" strike="noStrike">
                  <a:solidFill>
                    <a:srgbClr val="F5F2F2"/>
                  </a:solidFill>
                  <a:latin typeface="Proxima Nova"/>
                  <a:ea typeface="Proxima Nova"/>
                  <a:cs typeface="Proxima Nova"/>
                  <a:sym typeface="Proxima Nova"/>
                </a:endParaRPr>
              </a:p>
            </p:txBody>
          </p:sp>
          <p:sp>
            <p:nvSpPr>
              <p:cNvPr id="2210" name="Google Shape;2210;p313"/>
              <p:cNvSpPr/>
              <p:nvPr/>
            </p:nvSpPr>
            <p:spPr>
              <a:xfrm>
                <a:off x="3269866" y="699216"/>
                <a:ext cx="270108" cy="238680"/>
              </a:xfrm>
              <a:custGeom>
                <a:rect b="b" l="l" r="r" t="t"/>
                <a:pathLst>
                  <a:path extrusionOk="0" h="21600" w="21600">
                    <a:moveTo>
                      <a:pt x="3219" y="0"/>
                    </a:moveTo>
                    <a:cubicBezTo>
                      <a:pt x="1435" y="0"/>
                      <a:pt x="0" y="1639"/>
                      <a:pt x="0" y="3658"/>
                    </a:cubicBezTo>
                    <a:cubicBezTo>
                      <a:pt x="0" y="5677"/>
                      <a:pt x="1435" y="7316"/>
                      <a:pt x="3219" y="7316"/>
                    </a:cubicBezTo>
                    <a:lnTo>
                      <a:pt x="10980" y="7316"/>
                    </a:lnTo>
                    <a:cubicBezTo>
                      <a:pt x="12764" y="7316"/>
                      <a:pt x="14212" y="5677"/>
                      <a:pt x="14212" y="3658"/>
                    </a:cubicBezTo>
                    <a:cubicBezTo>
                      <a:pt x="14212" y="1639"/>
                      <a:pt x="12764" y="0"/>
                      <a:pt x="10980" y="0"/>
                    </a:cubicBezTo>
                    <a:lnTo>
                      <a:pt x="3219" y="0"/>
                    </a:lnTo>
                    <a:close/>
                    <a:moveTo>
                      <a:pt x="2950" y="8927"/>
                    </a:moveTo>
                    <a:lnTo>
                      <a:pt x="2950" y="13239"/>
                    </a:lnTo>
                    <a:lnTo>
                      <a:pt x="6824" y="8927"/>
                    </a:lnTo>
                    <a:cubicBezTo>
                      <a:pt x="6824" y="8927"/>
                      <a:pt x="2950" y="8927"/>
                      <a:pt x="2950" y="8927"/>
                    </a:cubicBezTo>
                    <a:close/>
                    <a:moveTo>
                      <a:pt x="10608" y="8927"/>
                    </a:moveTo>
                    <a:cubicBezTo>
                      <a:pt x="8824" y="8927"/>
                      <a:pt x="7388" y="10552"/>
                      <a:pt x="7388" y="12571"/>
                    </a:cubicBezTo>
                    <a:cubicBezTo>
                      <a:pt x="7388" y="14590"/>
                      <a:pt x="8824" y="16229"/>
                      <a:pt x="10608" y="16229"/>
                    </a:cubicBezTo>
                    <a:lnTo>
                      <a:pt x="18368" y="16229"/>
                    </a:lnTo>
                    <a:cubicBezTo>
                      <a:pt x="20152" y="16229"/>
                      <a:pt x="21600" y="14590"/>
                      <a:pt x="21600" y="12571"/>
                    </a:cubicBezTo>
                    <a:cubicBezTo>
                      <a:pt x="21600" y="10552"/>
                      <a:pt x="20152" y="8927"/>
                      <a:pt x="18368" y="8927"/>
                    </a:cubicBezTo>
                    <a:lnTo>
                      <a:pt x="10608" y="8927"/>
                    </a:lnTo>
                    <a:close/>
                    <a:moveTo>
                      <a:pt x="14776" y="17289"/>
                    </a:moveTo>
                    <a:lnTo>
                      <a:pt x="18650" y="21600"/>
                    </a:lnTo>
                    <a:lnTo>
                      <a:pt x="18650" y="17289"/>
                    </a:lnTo>
                    <a:cubicBezTo>
                      <a:pt x="18650" y="17289"/>
                      <a:pt x="14776" y="17289"/>
                      <a:pt x="14776" y="17289"/>
                    </a:cubicBezTo>
                    <a:close/>
                  </a:path>
                </a:pathLst>
              </a:custGeom>
              <a:solidFill>
                <a:srgbClr val="02363D"/>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200"/>
                  <a:buFont typeface="Gill Sans"/>
                  <a:buNone/>
                </a:pPr>
                <a:r>
                  <a:t/>
                </a:r>
                <a:endParaRPr b="0" i="0" sz="1200" u="none" cap="none" strike="noStrike">
                  <a:solidFill>
                    <a:srgbClr val="F6F4F4"/>
                  </a:solidFill>
                  <a:latin typeface="Arial"/>
                  <a:ea typeface="Arial"/>
                  <a:cs typeface="Arial"/>
                  <a:sym typeface="Arial"/>
                </a:endParaRPr>
              </a:p>
            </p:txBody>
          </p:sp>
          <p:sp>
            <p:nvSpPr>
              <p:cNvPr id="2211" name="Google Shape;2211;p313"/>
              <p:cNvSpPr/>
              <p:nvPr/>
            </p:nvSpPr>
            <p:spPr>
              <a:xfrm>
                <a:off x="5194512" y="1030795"/>
                <a:ext cx="242568" cy="258552"/>
              </a:xfrm>
              <a:custGeom>
                <a:rect b="b" l="l" r="r" t="t"/>
                <a:pathLst>
                  <a:path extrusionOk="0" h="21600" w="21600">
                    <a:moveTo>
                      <a:pt x="0" y="0"/>
                    </a:moveTo>
                    <a:lnTo>
                      <a:pt x="0" y="18628"/>
                    </a:lnTo>
                    <a:lnTo>
                      <a:pt x="2836" y="18628"/>
                    </a:lnTo>
                    <a:lnTo>
                      <a:pt x="2836" y="2661"/>
                    </a:lnTo>
                    <a:lnTo>
                      <a:pt x="18433" y="2661"/>
                    </a:lnTo>
                    <a:lnTo>
                      <a:pt x="18433" y="0"/>
                    </a:lnTo>
                    <a:cubicBezTo>
                      <a:pt x="18433" y="0"/>
                      <a:pt x="0" y="0"/>
                      <a:pt x="0" y="0"/>
                    </a:cubicBezTo>
                    <a:close/>
                    <a:moveTo>
                      <a:pt x="4585" y="4303"/>
                    </a:moveTo>
                    <a:lnTo>
                      <a:pt x="4585" y="21600"/>
                    </a:lnTo>
                    <a:lnTo>
                      <a:pt x="21600" y="21600"/>
                    </a:lnTo>
                    <a:lnTo>
                      <a:pt x="21600" y="4303"/>
                    </a:lnTo>
                    <a:cubicBezTo>
                      <a:pt x="21600" y="4303"/>
                      <a:pt x="4585" y="4303"/>
                      <a:pt x="4585" y="4303"/>
                    </a:cubicBezTo>
                    <a:close/>
                    <a:moveTo>
                      <a:pt x="6003" y="6292"/>
                    </a:moveTo>
                    <a:lnTo>
                      <a:pt x="13093" y="6292"/>
                    </a:lnTo>
                    <a:lnTo>
                      <a:pt x="13093" y="7623"/>
                    </a:lnTo>
                    <a:lnTo>
                      <a:pt x="6003" y="7623"/>
                    </a:lnTo>
                    <a:cubicBezTo>
                      <a:pt x="6003" y="7623"/>
                      <a:pt x="6003" y="6292"/>
                      <a:pt x="6003" y="6292"/>
                    </a:cubicBezTo>
                    <a:close/>
                    <a:moveTo>
                      <a:pt x="14510" y="6292"/>
                    </a:moveTo>
                    <a:lnTo>
                      <a:pt x="20182" y="6292"/>
                    </a:lnTo>
                    <a:cubicBezTo>
                      <a:pt x="20182" y="6292"/>
                      <a:pt x="20182" y="11614"/>
                      <a:pt x="20182" y="11615"/>
                    </a:cubicBezTo>
                    <a:lnTo>
                      <a:pt x="14510" y="11615"/>
                    </a:lnTo>
                    <a:lnTo>
                      <a:pt x="14510" y="6292"/>
                    </a:lnTo>
                    <a:close/>
                    <a:moveTo>
                      <a:pt x="6003" y="10284"/>
                    </a:moveTo>
                    <a:lnTo>
                      <a:pt x="13093" y="10284"/>
                    </a:lnTo>
                    <a:lnTo>
                      <a:pt x="13093" y="11615"/>
                    </a:lnTo>
                    <a:lnTo>
                      <a:pt x="6003" y="11615"/>
                    </a:lnTo>
                    <a:cubicBezTo>
                      <a:pt x="6003" y="11615"/>
                      <a:pt x="6003" y="10284"/>
                      <a:pt x="6003" y="10284"/>
                    </a:cubicBezTo>
                    <a:close/>
                    <a:moveTo>
                      <a:pt x="6003" y="14276"/>
                    </a:moveTo>
                    <a:lnTo>
                      <a:pt x="20182" y="14276"/>
                    </a:lnTo>
                    <a:cubicBezTo>
                      <a:pt x="20182" y="14276"/>
                      <a:pt x="20182" y="15606"/>
                      <a:pt x="20182" y="15606"/>
                    </a:cubicBezTo>
                    <a:lnTo>
                      <a:pt x="6003" y="15606"/>
                    </a:lnTo>
                    <a:lnTo>
                      <a:pt x="6003" y="14276"/>
                    </a:lnTo>
                    <a:close/>
                    <a:moveTo>
                      <a:pt x="6003" y="18267"/>
                    </a:moveTo>
                    <a:lnTo>
                      <a:pt x="20182" y="18267"/>
                    </a:lnTo>
                    <a:cubicBezTo>
                      <a:pt x="20182" y="18267"/>
                      <a:pt x="20182" y="19598"/>
                      <a:pt x="20182" y="19598"/>
                    </a:cubicBezTo>
                    <a:lnTo>
                      <a:pt x="6003" y="19598"/>
                    </a:lnTo>
                    <a:lnTo>
                      <a:pt x="6003" y="18267"/>
                    </a:lnTo>
                    <a:close/>
                  </a:path>
                </a:pathLst>
              </a:custGeom>
              <a:solidFill>
                <a:srgbClr val="01343B"/>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Proxima Nova"/>
                  <a:ea typeface="Proxima Nova"/>
                  <a:cs typeface="Proxima Nova"/>
                  <a:sym typeface="Proxima Nova"/>
                </a:endParaRPr>
              </a:p>
            </p:txBody>
          </p:sp>
          <p:sp>
            <p:nvSpPr>
              <p:cNvPr id="2212" name="Google Shape;2212;p313"/>
              <p:cNvSpPr/>
              <p:nvPr/>
            </p:nvSpPr>
            <p:spPr>
              <a:xfrm>
                <a:off x="5818632" y="1044443"/>
                <a:ext cx="250884" cy="230688"/>
              </a:xfrm>
              <a:custGeom>
                <a:rect b="b" l="l" r="r" t="t"/>
                <a:pathLst>
                  <a:path extrusionOk="0" h="21600" w="21600">
                    <a:moveTo>
                      <a:pt x="0" y="0"/>
                    </a:moveTo>
                    <a:lnTo>
                      <a:pt x="1802" y="10800"/>
                    </a:lnTo>
                    <a:lnTo>
                      <a:pt x="0" y="21600"/>
                    </a:lnTo>
                    <a:lnTo>
                      <a:pt x="5407" y="21600"/>
                    </a:lnTo>
                    <a:lnTo>
                      <a:pt x="7210" y="10800"/>
                    </a:lnTo>
                    <a:lnTo>
                      <a:pt x="5407" y="0"/>
                    </a:lnTo>
                    <a:lnTo>
                      <a:pt x="0" y="0"/>
                    </a:lnTo>
                    <a:close/>
                    <a:moveTo>
                      <a:pt x="7210" y="0"/>
                    </a:moveTo>
                    <a:lnTo>
                      <a:pt x="8998" y="10800"/>
                    </a:lnTo>
                    <a:lnTo>
                      <a:pt x="7210" y="21600"/>
                    </a:lnTo>
                    <a:lnTo>
                      <a:pt x="12602" y="21600"/>
                    </a:lnTo>
                    <a:lnTo>
                      <a:pt x="14405" y="10800"/>
                    </a:lnTo>
                    <a:lnTo>
                      <a:pt x="12602" y="0"/>
                    </a:lnTo>
                    <a:lnTo>
                      <a:pt x="7210" y="0"/>
                    </a:lnTo>
                    <a:close/>
                    <a:moveTo>
                      <a:pt x="14405" y="0"/>
                    </a:moveTo>
                    <a:lnTo>
                      <a:pt x="16207" y="10800"/>
                    </a:lnTo>
                    <a:lnTo>
                      <a:pt x="14405" y="21600"/>
                    </a:lnTo>
                    <a:lnTo>
                      <a:pt x="19798" y="21600"/>
                    </a:lnTo>
                    <a:lnTo>
                      <a:pt x="21600" y="10800"/>
                    </a:lnTo>
                    <a:lnTo>
                      <a:pt x="19798" y="0"/>
                    </a:lnTo>
                    <a:lnTo>
                      <a:pt x="14405" y="0"/>
                    </a:lnTo>
                    <a:close/>
                  </a:path>
                </a:pathLst>
              </a:custGeom>
              <a:solidFill>
                <a:srgbClr val="02363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2300"/>
                  <a:buFont typeface="Arial"/>
                  <a:buNone/>
                </a:pPr>
                <a:r>
                  <a:t/>
                </a:r>
                <a:endParaRPr b="0" i="0" sz="2300" u="none" cap="none" strike="noStrike">
                  <a:solidFill>
                    <a:srgbClr val="F6F4F4"/>
                  </a:solidFill>
                  <a:latin typeface="Arial"/>
                  <a:ea typeface="Arial"/>
                  <a:cs typeface="Arial"/>
                  <a:sym typeface="Arial"/>
                </a:endParaRPr>
              </a:p>
            </p:txBody>
          </p:sp>
          <p:sp>
            <p:nvSpPr>
              <p:cNvPr id="2213" name="Google Shape;2213;p313"/>
              <p:cNvSpPr/>
              <p:nvPr/>
            </p:nvSpPr>
            <p:spPr>
              <a:xfrm>
                <a:off x="5501228" y="681626"/>
                <a:ext cx="254880" cy="191160"/>
              </a:xfrm>
              <a:custGeom>
                <a:rect b="b" l="l" r="r" t="t"/>
                <a:pathLst>
                  <a:path extrusionOk="0" h="21600" w="21600">
                    <a:moveTo>
                      <a:pt x="10795" y="18000"/>
                    </a:moveTo>
                    <a:cubicBezTo>
                      <a:pt x="7813" y="18000"/>
                      <a:pt x="5395" y="14776"/>
                      <a:pt x="5395" y="10800"/>
                    </a:cubicBezTo>
                    <a:lnTo>
                      <a:pt x="8101" y="10800"/>
                    </a:lnTo>
                    <a:cubicBezTo>
                      <a:pt x="8101" y="10805"/>
                      <a:pt x="8100" y="10811"/>
                      <a:pt x="8100" y="10816"/>
                    </a:cubicBezTo>
                    <a:cubicBezTo>
                      <a:pt x="8100" y="12804"/>
                      <a:pt x="9309" y="14416"/>
                      <a:pt x="10800" y="14416"/>
                    </a:cubicBezTo>
                    <a:cubicBezTo>
                      <a:pt x="12291" y="14416"/>
                      <a:pt x="13500" y="12804"/>
                      <a:pt x="13500" y="10816"/>
                    </a:cubicBezTo>
                    <a:cubicBezTo>
                      <a:pt x="13500" y="10811"/>
                      <a:pt x="13499" y="10805"/>
                      <a:pt x="13499" y="10800"/>
                    </a:cubicBezTo>
                    <a:lnTo>
                      <a:pt x="16195" y="10800"/>
                    </a:lnTo>
                    <a:cubicBezTo>
                      <a:pt x="16195" y="14776"/>
                      <a:pt x="13778" y="18000"/>
                      <a:pt x="10795" y="18000"/>
                    </a:cubicBezTo>
                    <a:close/>
                    <a:moveTo>
                      <a:pt x="21600" y="10832"/>
                    </a:moveTo>
                    <a:lnTo>
                      <a:pt x="17088" y="4006"/>
                    </a:lnTo>
                    <a:cubicBezTo>
                      <a:pt x="15603" y="1563"/>
                      <a:pt x="13337" y="0"/>
                      <a:pt x="10795" y="0"/>
                    </a:cubicBezTo>
                    <a:cubicBezTo>
                      <a:pt x="8393" y="0"/>
                      <a:pt x="6242" y="1402"/>
                      <a:pt x="4758" y="3617"/>
                    </a:cubicBezTo>
                    <a:lnTo>
                      <a:pt x="4758" y="3600"/>
                    </a:lnTo>
                    <a:lnTo>
                      <a:pt x="0" y="10800"/>
                    </a:lnTo>
                    <a:lnTo>
                      <a:pt x="4780" y="18032"/>
                    </a:lnTo>
                    <a:lnTo>
                      <a:pt x="4780" y="18015"/>
                    </a:lnTo>
                    <a:cubicBezTo>
                      <a:pt x="6263" y="20211"/>
                      <a:pt x="8405" y="21600"/>
                      <a:pt x="10795" y="21600"/>
                    </a:cubicBezTo>
                    <a:cubicBezTo>
                      <a:pt x="13202" y="21600"/>
                      <a:pt x="15358" y="20192"/>
                      <a:pt x="16841" y="17969"/>
                    </a:cubicBezTo>
                    <a:lnTo>
                      <a:pt x="16842" y="18032"/>
                    </a:lnTo>
                    <a:cubicBezTo>
                      <a:pt x="16842" y="18032"/>
                      <a:pt x="21600" y="10832"/>
                      <a:pt x="21600" y="10832"/>
                    </a:cubicBezTo>
                    <a:close/>
                  </a:path>
                </a:pathLst>
              </a:custGeom>
              <a:solidFill>
                <a:srgbClr val="01343B"/>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000"/>
                  <a:buFont typeface="Arial"/>
                  <a:buNone/>
                </a:pPr>
                <a:r>
                  <a:t/>
                </a:r>
                <a:endParaRPr b="0" i="0" sz="1000" u="none" cap="none" strike="noStrike">
                  <a:solidFill>
                    <a:srgbClr val="F5F2F2"/>
                  </a:solidFill>
                  <a:latin typeface="Proxima Nova"/>
                  <a:ea typeface="Proxima Nova"/>
                  <a:cs typeface="Proxima Nova"/>
                  <a:sym typeface="Proxima Nova"/>
                </a:endParaRPr>
              </a:p>
            </p:txBody>
          </p:sp>
          <p:sp>
            <p:nvSpPr>
              <p:cNvPr id="2214" name="Google Shape;2214;p313"/>
              <p:cNvSpPr/>
              <p:nvPr/>
            </p:nvSpPr>
            <p:spPr>
              <a:xfrm>
                <a:off x="4265447" y="681634"/>
                <a:ext cx="250884" cy="251046"/>
              </a:xfrm>
              <a:custGeom>
                <a:rect b="b" l="l" r="r" t="t"/>
                <a:pathLst>
                  <a:path extrusionOk="0" h="21600" w="21600">
                    <a:moveTo>
                      <a:pt x="0" y="0"/>
                    </a:moveTo>
                    <a:lnTo>
                      <a:pt x="0" y="9529"/>
                    </a:lnTo>
                    <a:lnTo>
                      <a:pt x="9535" y="9529"/>
                    </a:lnTo>
                    <a:lnTo>
                      <a:pt x="9535" y="0"/>
                    </a:lnTo>
                    <a:cubicBezTo>
                      <a:pt x="9535" y="0"/>
                      <a:pt x="0" y="0"/>
                      <a:pt x="0" y="0"/>
                    </a:cubicBezTo>
                    <a:close/>
                    <a:moveTo>
                      <a:pt x="12079" y="0"/>
                    </a:moveTo>
                    <a:lnTo>
                      <a:pt x="12079" y="9529"/>
                    </a:lnTo>
                    <a:lnTo>
                      <a:pt x="21600" y="9529"/>
                    </a:lnTo>
                    <a:lnTo>
                      <a:pt x="21600" y="0"/>
                    </a:lnTo>
                    <a:cubicBezTo>
                      <a:pt x="21600" y="0"/>
                      <a:pt x="12079" y="0"/>
                      <a:pt x="12079" y="0"/>
                    </a:cubicBezTo>
                    <a:close/>
                    <a:moveTo>
                      <a:pt x="4760" y="1186"/>
                    </a:moveTo>
                    <a:cubicBezTo>
                      <a:pt x="5747" y="1186"/>
                      <a:pt x="6547" y="1985"/>
                      <a:pt x="6547" y="2971"/>
                    </a:cubicBezTo>
                    <a:cubicBezTo>
                      <a:pt x="6547" y="3958"/>
                      <a:pt x="5747" y="4757"/>
                      <a:pt x="4760" y="4757"/>
                    </a:cubicBezTo>
                    <a:cubicBezTo>
                      <a:pt x="3773" y="4757"/>
                      <a:pt x="2973" y="3958"/>
                      <a:pt x="2973" y="2971"/>
                    </a:cubicBezTo>
                    <a:cubicBezTo>
                      <a:pt x="2973" y="1985"/>
                      <a:pt x="3773" y="1186"/>
                      <a:pt x="4760" y="1186"/>
                    </a:cubicBezTo>
                    <a:close/>
                    <a:moveTo>
                      <a:pt x="16840" y="1186"/>
                    </a:moveTo>
                    <a:cubicBezTo>
                      <a:pt x="17827" y="1186"/>
                      <a:pt x="18627" y="1985"/>
                      <a:pt x="18627" y="2971"/>
                    </a:cubicBezTo>
                    <a:cubicBezTo>
                      <a:pt x="18627" y="3958"/>
                      <a:pt x="17827" y="4757"/>
                      <a:pt x="16840" y="4757"/>
                    </a:cubicBezTo>
                    <a:cubicBezTo>
                      <a:pt x="15853" y="4757"/>
                      <a:pt x="15053" y="3958"/>
                      <a:pt x="15053" y="2971"/>
                    </a:cubicBezTo>
                    <a:cubicBezTo>
                      <a:pt x="15053" y="1985"/>
                      <a:pt x="15853" y="1186"/>
                      <a:pt x="16840" y="1186"/>
                    </a:cubicBezTo>
                    <a:close/>
                    <a:moveTo>
                      <a:pt x="4760" y="5357"/>
                    </a:moveTo>
                    <a:cubicBezTo>
                      <a:pt x="6405" y="5357"/>
                      <a:pt x="7748" y="6684"/>
                      <a:pt x="7748" y="8329"/>
                    </a:cubicBezTo>
                    <a:cubicBezTo>
                      <a:pt x="7748" y="8329"/>
                      <a:pt x="1787" y="8329"/>
                      <a:pt x="1787" y="8329"/>
                    </a:cubicBezTo>
                    <a:cubicBezTo>
                      <a:pt x="1787" y="6684"/>
                      <a:pt x="3115" y="5357"/>
                      <a:pt x="4760" y="5357"/>
                    </a:cubicBezTo>
                    <a:close/>
                    <a:moveTo>
                      <a:pt x="16840" y="5357"/>
                    </a:moveTo>
                    <a:cubicBezTo>
                      <a:pt x="18485" y="5357"/>
                      <a:pt x="19813" y="6684"/>
                      <a:pt x="19813" y="8329"/>
                    </a:cubicBezTo>
                    <a:cubicBezTo>
                      <a:pt x="19813" y="8329"/>
                      <a:pt x="13866" y="8329"/>
                      <a:pt x="13866" y="8329"/>
                    </a:cubicBezTo>
                    <a:cubicBezTo>
                      <a:pt x="13866" y="6684"/>
                      <a:pt x="15195" y="5357"/>
                      <a:pt x="16840" y="5357"/>
                    </a:cubicBezTo>
                    <a:close/>
                    <a:moveTo>
                      <a:pt x="0" y="12071"/>
                    </a:moveTo>
                    <a:lnTo>
                      <a:pt x="0" y="21600"/>
                    </a:lnTo>
                    <a:lnTo>
                      <a:pt x="9535" y="21600"/>
                    </a:lnTo>
                    <a:lnTo>
                      <a:pt x="9535" y="12071"/>
                    </a:lnTo>
                    <a:cubicBezTo>
                      <a:pt x="9535" y="12071"/>
                      <a:pt x="0" y="12071"/>
                      <a:pt x="0" y="12071"/>
                    </a:cubicBezTo>
                    <a:close/>
                    <a:moveTo>
                      <a:pt x="12079" y="12071"/>
                    </a:moveTo>
                    <a:lnTo>
                      <a:pt x="12079" y="21600"/>
                    </a:lnTo>
                    <a:lnTo>
                      <a:pt x="21600" y="21600"/>
                    </a:lnTo>
                    <a:lnTo>
                      <a:pt x="21600" y="12071"/>
                    </a:lnTo>
                    <a:cubicBezTo>
                      <a:pt x="21600" y="12071"/>
                      <a:pt x="12079" y="12071"/>
                      <a:pt x="12079" y="12071"/>
                    </a:cubicBezTo>
                    <a:close/>
                    <a:moveTo>
                      <a:pt x="4760" y="13257"/>
                    </a:moveTo>
                    <a:cubicBezTo>
                      <a:pt x="5747" y="13257"/>
                      <a:pt x="6547" y="14057"/>
                      <a:pt x="6547" y="15043"/>
                    </a:cubicBezTo>
                    <a:cubicBezTo>
                      <a:pt x="6547" y="16029"/>
                      <a:pt x="5747" y="16829"/>
                      <a:pt x="4760" y="16829"/>
                    </a:cubicBezTo>
                    <a:cubicBezTo>
                      <a:pt x="3773" y="16829"/>
                      <a:pt x="2973" y="16029"/>
                      <a:pt x="2973" y="15043"/>
                    </a:cubicBezTo>
                    <a:cubicBezTo>
                      <a:pt x="2973" y="14057"/>
                      <a:pt x="3773" y="13257"/>
                      <a:pt x="4760" y="13257"/>
                    </a:cubicBezTo>
                    <a:close/>
                    <a:moveTo>
                      <a:pt x="16840" y="13257"/>
                    </a:moveTo>
                    <a:cubicBezTo>
                      <a:pt x="17827" y="13257"/>
                      <a:pt x="18627" y="14057"/>
                      <a:pt x="18627" y="15043"/>
                    </a:cubicBezTo>
                    <a:cubicBezTo>
                      <a:pt x="18627" y="16029"/>
                      <a:pt x="17827" y="16829"/>
                      <a:pt x="16840" y="16829"/>
                    </a:cubicBezTo>
                    <a:cubicBezTo>
                      <a:pt x="15853" y="16829"/>
                      <a:pt x="15053" y="16029"/>
                      <a:pt x="15053" y="15043"/>
                    </a:cubicBezTo>
                    <a:cubicBezTo>
                      <a:pt x="15053" y="14057"/>
                      <a:pt x="15853" y="13257"/>
                      <a:pt x="16840" y="13257"/>
                    </a:cubicBezTo>
                    <a:close/>
                    <a:moveTo>
                      <a:pt x="4760" y="17429"/>
                    </a:moveTo>
                    <a:cubicBezTo>
                      <a:pt x="6405" y="17429"/>
                      <a:pt x="7748" y="18756"/>
                      <a:pt x="7748" y="20400"/>
                    </a:cubicBezTo>
                    <a:cubicBezTo>
                      <a:pt x="7748" y="20400"/>
                      <a:pt x="1787" y="20400"/>
                      <a:pt x="1787" y="20400"/>
                    </a:cubicBezTo>
                    <a:cubicBezTo>
                      <a:pt x="1787" y="18756"/>
                      <a:pt x="3115" y="17429"/>
                      <a:pt x="4760" y="17429"/>
                    </a:cubicBezTo>
                    <a:close/>
                    <a:moveTo>
                      <a:pt x="16840" y="17429"/>
                    </a:moveTo>
                    <a:cubicBezTo>
                      <a:pt x="18485" y="17429"/>
                      <a:pt x="19813" y="18756"/>
                      <a:pt x="19813" y="20400"/>
                    </a:cubicBezTo>
                    <a:cubicBezTo>
                      <a:pt x="19813" y="20400"/>
                      <a:pt x="13866" y="20400"/>
                      <a:pt x="13866" y="20400"/>
                    </a:cubicBezTo>
                    <a:cubicBezTo>
                      <a:pt x="13866" y="18756"/>
                      <a:pt x="15195" y="17429"/>
                      <a:pt x="16840" y="17429"/>
                    </a:cubicBezTo>
                    <a:close/>
                  </a:path>
                </a:pathLst>
              </a:custGeom>
              <a:solidFill>
                <a:srgbClr val="02363D"/>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F6F4F4"/>
                  </a:buClr>
                  <a:buSzPts val="1200"/>
                  <a:buFont typeface="Arial"/>
                  <a:buNone/>
                </a:pPr>
                <a:r>
                  <a:t/>
                </a:r>
                <a:endParaRPr b="0" i="0" sz="1200" u="none" cap="none" strike="noStrike">
                  <a:solidFill>
                    <a:srgbClr val="F6F4F4"/>
                  </a:solidFill>
                  <a:latin typeface="IBM Plex Mono"/>
                  <a:ea typeface="IBM Plex Mono"/>
                  <a:cs typeface="IBM Plex Mono"/>
                  <a:sym typeface="IBM Plex Mono"/>
                </a:endParaRPr>
              </a:p>
            </p:txBody>
          </p:sp>
          <p:sp>
            <p:nvSpPr>
              <p:cNvPr id="2215" name="Google Shape;2215;p313"/>
              <p:cNvSpPr/>
              <p:nvPr/>
            </p:nvSpPr>
            <p:spPr>
              <a:xfrm>
                <a:off x="4556435" y="1065332"/>
                <a:ext cx="222048" cy="207900"/>
              </a:xfrm>
              <a:custGeom>
                <a:rect b="b" l="l" r="r" t="t"/>
                <a:pathLst>
                  <a:path extrusionOk="0" h="21600" w="21600">
                    <a:moveTo>
                      <a:pt x="2316" y="0"/>
                    </a:moveTo>
                    <a:cubicBezTo>
                      <a:pt x="1033" y="0"/>
                      <a:pt x="0" y="1118"/>
                      <a:pt x="0" y="2489"/>
                    </a:cubicBezTo>
                    <a:cubicBezTo>
                      <a:pt x="0" y="3860"/>
                      <a:pt x="1033" y="4963"/>
                      <a:pt x="2316" y="4963"/>
                    </a:cubicBezTo>
                    <a:cubicBezTo>
                      <a:pt x="3600" y="4963"/>
                      <a:pt x="4647" y="3860"/>
                      <a:pt x="4647" y="2489"/>
                    </a:cubicBezTo>
                    <a:cubicBezTo>
                      <a:pt x="4647" y="1118"/>
                      <a:pt x="3600" y="0"/>
                      <a:pt x="2316" y="0"/>
                    </a:cubicBezTo>
                    <a:close/>
                    <a:moveTo>
                      <a:pt x="6109" y="1191"/>
                    </a:moveTo>
                    <a:lnTo>
                      <a:pt x="6109" y="4499"/>
                    </a:lnTo>
                    <a:lnTo>
                      <a:pt x="21600" y="4499"/>
                    </a:lnTo>
                    <a:cubicBezTo>
                      <a:pt x="21600" y="4499"/>
                      <a:pt x="21600" y="1191"/>
                      <a:pt x="21600" y="1191"/>
                    </a:cubicBezTo>
                    <a:lnTo>
                      <a:pt x="6109" y="1191"/>
                    </a:lnTo>
                    <a:close/>
                    <a:moveTo>
                      <a:pt x="2316" y="8318"/>
                    </a:moveTo>
                    <a:cubicBezTo>
                      <a:pt x="1033" y="8318"/>
                      <a:pt x="0" y="9421"/>
                      <a:pt x="0" y="10792"/>
                    </a:cubicBezTo>
                    <a:cubicBezTo>
                      <a:pt x="0" y="12163"/>
                      <a:pt x="1033" y="13282"/>
                      <a:pt x="2316" y="13282"/>
                    </a:cubicBezTo>
                    <a:cubicBezTo>
                      <a:pt x="3600" y="13282"/>
                      <a:pt x="4647" y="12163"/>
                      <a:pt x="4647" y="10792"/>
                    </a:cubicBezTo>
                    <a:cubicBezTo>
                      <a:pt x="4647" y="9421"/>
                      <a:pt x="3600" y="8318"/>
                      <a:pt x="2316" y="8318"/>
                    </a:cubicBezTo>
                    <a:close/>
                    <a:moveTo>
                      <a:pt x="6109" y="9509"/>
                    </a:moveTo>
                    <a:lnTo>
                      <a:pt x="6109" y="12818"/>
                    </a:lnTo>
                    <a:lnTo>
                      <a:pt x="21600" y="12818"/>
                    </a:lnTo>
                    <a:cubicBezTo>
                      <a:pt x="21600" y="12818"/>
                      <a:pt x="21600" y="9509"/>
                      <a:pt x="21600" y="9509"/>
                    </a:cubicBezTo>
                    <a:lnTo>
                      <a:pt x="6109" y="9509"/>
                    </a:lnTo>
                    <a:close/>
                    <a:moveTo>
                      <a:pt x="2316" y="16637"/>
                    </a:moveTo>
                    <a:cubicBezTo>
                      <a:pt x="1033" y="16637"/>
                      <a:pt x="0" y="17740"/>
                      <a:pt x="0" y="19111"/>
                    </a:cubicBezTo>
                    <a:cubicBezTo>
                      <a:pt x="0" y="20482"/>
                      <a:pt x="1033" y="21600"/>
                      <a:pt x="2316" y="21600"/>
                    </a:cubicBezTo>
                    <a:cubicBezTo>
                      <a:pt x="3600" y="21600"/>
                      <a:pt x="4647" y="20482"/>
                      <a:pt x="4647" y="19111"/>
                    </a:cubicBezTo>
                    <a:cubicBezTo>
                      <a:pt x="4647" y="17740"/>
                      <a:pt x="3600" y="16637"/>
                      <a:pt x="2316" y="16637"/>
                    </a:cubicBezTo>
                    <a:close/>
                    <a:moveTo>
                      <a:pt x="6109" y="17224"/>
                    </a:moveTo>
                    <a:lnTo>
                      <a:pt x="6109" y="20533"/>
                    </a:lnTo>
                    <a:lnTo>
                      <a:pt x="21600" y="20533"/>
                    </a:lnTo>
                    <a:cubicBezTo>
                      <a:pt x="21600" y="20533"/>
                      <a:pt x="21600" y="17224"/>
                      <a:pt x="21600" y="17224"/>
                    </a:cubicBezTo>
                    <a:lnTo>
                      <a:pt x="6109" y="17224"/>
                    </a:lnTo>
                    <a:close/>
                  </a:path>
                </a:pathLst>
              </a:custGeom>
              <a:solidFill>
                <a:srgbClr val="01343B"/>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Proxima Nova"/>
                  <a:ea typeface="Proxima Nova"/>
                  <a:cs typeface="Proxima Nova"/>
                  <a:sym typeface="Proxima Nova"/>
                </a:endParaRPr>
              </a:p>
            </p:txBody>
          </p:sp>
          <p:sp>
            <p:nvSpPr>
              <p:cNvPr id="2216" name="Google Shape;2216;p313"/>
              <p:cNvSpPr/>
              <p:nvPr/>
            </p:nvSpPr>
            <p:spPr>
              <a:xfrm>
                <a:off x="4036442" y="1044986"/>
                <a:ext cx="192888" cy="223128"/>
              </a:xfrm>
              <a:custGeom>
                <a:rect b="b" l="l" r="r" t="t"/>
                <a:pathLst>
                  <a:path extrusionOk="0" h="21600" w="21600">
                    <a:moveTo>
                      <a:pt x="0" y="0"/>
                    </a:moveTo>
                    <a:lnTo>
                      <a:pt x="0" y="21600"/>
                    </a:lnTo>
                    <a:lnTo>
                      <a:pt x="21600" y="21600"/>
                    </a:lnTo>
                    <a:lnTo>
                      <a:pt x="21600" y="7709"/>
                    </a:lnTo>
                    <a:lnTo>
                      <a:pt x="10800" y="7709"/>
                    </a:lnTo>
                    <a:cubicBezTo>
                      <a:pt x="10800" y="7709"/>
                      <a:pt x="10800" y="0"/>
                      <a:pt x="10800" y="0"/>
                    </a:cubicBezTo>
                    <a:lnTo>
                      <a:pt x="0" y="0"/>
                    </a:lnTo>
                    <a:close/>
                    <a:moveTo>
                      <a:pt x="12415" y="0"/>
                    </a:moveTo>
                    <a:lnTo>
                      <a:pt x="12415" y="6167"/>
                    </a:lnTo>
                    <a:lnTo>
                      <a:pt x="21055" y="6167"/>
                    </a:lnTo>
                    <a:cubicBezTo>
                      <a:pt x="21055" y="6167"/>
                      <a:pt x="12415" y="0"/>
                      <a:pt x="12415" y="0"/>
                    </a:cubicBezTo>
                    <a:close/>
                  </a:path>
                </a:pathLst>
              </a:custGeom>
              <a:solidFill>
                <a:srgbClr val="01343B"/>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Proxima Nova"/>
                  <a:ea typeface="Proxima Nova"/>
                  <a:cs typeface="Proxima Nova"/>
                  <a:sym typeface="Proxima Nova"/>
                </a:endParaRPr>
              </a:p>
            </p:txBody>
          </p:sp>
          <p:sp>
            <p:nvSpPr>
              <p:cNvPr id="2217" name="Google Shape;2217;p313"/>
              <p:cNvSpPr/>
              <p:nvPr/>
            </p:nvSpPr>
            <p:spPr>
              <a:xfrm>
                <a:off x="5521156" y="937875"/>
                <a:ext cx="213408" cy="241920"/>
              </a:xfrm>
              <a:custGeom>
                <a:rect b="b" l="l" r="r" t="t"/>
                <a:pathLst>
                  <a:path extrusionOk="0" h="21600" w="21600">
                    <a:moveTo>
                      <a:pt x="10800" y="0"/>
                    </a:moveTo>
                    <a:cubicBezTo>
                      <a:pt x="7220" y="0"/>
                      <a:pt x="4320" y="2382"/>
                      <a:pt x="4320" y="5321"/>
                    </a:cubicBezTo>
                    <a:cubicBezTo>
                      <a:pt x="4320" y="8261"/>
                      <a:pt x="7220" y="10643"/>
                      <a:pt x="10800" y="10643"/>
                    </a:cubicBezTo>
                    <a:cubicBezTo>
                      <a:pt x="14380" y="10643"/>
                      <a:pt x="17280" y="8261"/>
                      <a:pt x="17280" y="5321"/>
                    </a:cubicBezTo>
                    <a:cubicBezTo>
                      <a:pt x="17280" y="2382"/>
                      <a:pt x="14380" y="0"/>
                      <a:pt x="10800" y="0"/>
                    </a:cubicBezTo>
                    <a:close/>
                    <a:moveTo>
                      <a:pt x="10800" y="12731"/>
                    </a:moveTo>
                    <a:cubicBezTo>
                      <a:pt x="4834" y="12731"/>
                      <a:pt x="0" y="16700"/>
                      <a:pt x="0" y="21600"/>
                    </a:cubicBezTo>
                    <a:lnTo>
                      <a:pt x="21600" y="21600"/>
                    </a:lnTo>
                    <a:cubicBezTo>
                      <a:pt x="21600" y="16700"/>
                      <a:pt x="16766" y="12731"/>
                      <a:pt x="10800" y="12731"/>
                    </a:cubicBezTo>
                    <a:close/>
                  </a:path>
                </a:pathLst>
              </a:custGeom>
              <a:solidFill>
                <a:srgbClr val="01343B"/>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Proxima Nova"/>
                  <a:ea typeface="Proxima Nova"/>
                  <a:cs typeface="Proxima Nova"/>
                  <a:sym typeface="Proxima Nova"/>
                </a:endParaRPr>
              </a:p>
            </p:txBody>
          </p:sp>
          <p:cxnSp>
            <p:nvCxnSpPr>
              <p:cNvPr id="2218" name="Google Shape;2218;p313"/>
              <p:cNvCxnSpPr/>
              <p:nvPr/>
            </p:nvCxnSpPr>
            <p:spPr>
              <a:xfrm rot="10800000">
                <a:off x="4273903" y="1168097"/>
                <a:ext cx="234000" cy="0"/>
              </a:xfrm>
              <a:prstGeom prst="straightConnector1">
                <a:avLst/>
              </a:prstGeom>
              <a:noFill/>
              <a:ln cap="flat" cmpd="sng" w="15875">
                <a:solidFill>
                  <a:srgbClr val="05353D"/>
                </a:solidFill>
                <a:prstDash val="solid"/>
                <a:round/>
                <a:headEnd len="sm" w="sm" type="none"/>
                <a:tailEnd len="med" w="med" type="triangle"/>
              </a:ln>
            </p:spPr>
          </p:cxnSp>
          <p:sp>
            <p:nvSpPr>
              <p:cNvPr id="2219" name="Google Shape;2219;p313"/>
              <p:cNvSpPr txBox="1"/>
              <p:nvPr/>
            </p:nvSpPr>
            <p:spPr>
              <a:xfrm>
                <a:off x="6564130" y="1368788"/>
                <a:ext cx="741600" cy="2877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Questrial"/>
                    <a:ea typeface="Questrial"/>
                    <a:cs typeface="Questrial"/>
                    <a:sym typeface="Questrial"/>
                  </a:rPr>
                  <a:t>Analyse, Design &amp; Iterate - Innovate</a:t>
                </a:r>
                <a:endParaRPr b="0" i="0" sz="700" u="none" cap="none" strike="noStrike">
                  <a:solidFill>
                    <a:srgbClr val="000000"/>
                  </a:solidFill>
                  <a:latin typeface="Questrial"/>
                  <a:ea typeface="Questrial"/>
                  <a:cs typeface="Questrial"/>
                  <a:sym typeface="Questrial"/>
                </a:endParaRPr>
              </a:p>
            </p:txBody>
          </p:sp>
          <p:sp>
            <p:nvSpPr>
              <p:cNvPr id="2220" name="Google Shape;2220;p313"/>
              <p:cNvSpPr/>
              <p:nvPr/>
            </p:nvSpPr>
            <p:spPr>
              <a:xfrm>
                <a:off x="6636873" y="478247"/>
                <a:ext cx="224856" cy="206118"/>
              </a:xfrm>
              <a:custGeom>
                <a:rect b="b" l="l" r="r" t="t"/>
                <a:pathLst>
                  <a:path extrusionOk="0" h="21600" w="21600">
                    <a:moveTo>
                      <a:pt x="16354" y="0"/>
                    </a:moveTo>
                    <a:lnTo>
                      <a:pt x="16354" y="811"/>
                    </a:lnTo>
                    <a:cubicBezTo>
                      <a:pt x="16114" y="889"/>
                      <a:pt x="15883" y="995"/>
                      <a:pt x="15668" y="1123"/>
                    </a:cubicBezTo>
                    <a:lnTo>
                      <a:pt x="15139" y="546"/>
                    </a:lnTo>
                    <a:lnTo>
                      <a:pt x="13680" y="2137"/>
                    </a:lnTo>
                    <a:lnTo>
                      <a:pt x="14209" y="2714"/>
                    </a:lnTo>
                    <a:cubicBezTo>
                      <a:pt x="14092" y="2949"/>
                      <a:pt x="14009" y="3201"/>
                      <a:pt x="13938" y="3462"/>
                    </a:cubicBezTo>
                    <a:lnTo>
                      <a:pt x="13180" y="3462"/>
                    </a:lnTo>
                    <a:lnTo>
                      <a:pt x="13180" y="5708"/>
                    </a:lnTo>
                    <a:lnTo>
                      <a:pt x="13938" y="5708"/>
                    </a:lnTo>
                    <a:cubicBezTo>
                      <a:pt x="14009" y="5969"/>
                      <a:pt x="14092" y="6221"/>
                      <a:pt x="14209" y="6457"/>
                    </a:cubicBezTo>
                    <a:lnTo>
                      <a:pt x="13680" y="7034"/>
                    </a:lnTo>
                    <a:lnTo>
                      <a:pt x="15139" y="8624"/>
                    </a:lnTo>
                    <a:lnTo>
                      <a:pt x="15668" y="8047"/>
                    </a:lnTo>
                    <a:cubicBezTo>
                      <a:pt x="15883" y="8175"/>
                      <a:pt x="16114" y="8281"/>
                      <a:pt x="16354" y="8359"/>
                    </a:cubicBezTo>
                    <a:lnTo>
                      <a:pt x="16354" y="9170"/>
                    </a:lnTo>
                    <a:lnTo>
                      <a:pt x="18412" y="9170"/>
                    </a:lnTo>
                    <a:lnTo>
                      <a:pt x="18412" y="8359"/>
                    </a:lnTo>
                    <a:cubicBezTo>
                      <a:pt x="18652" y="8281"/>
                      <a:pt x="18883" y="8175"/>
                      <a:pt x="19098" y="8047"/>
                    </a:cubicBezTo>
                    <a:lnTo>
                      <a:pt x="19627" y="8624"/>
                    </a:lnTo>
                    <a:lnTo>
                      <a:pt x="21085" y="7034"/>
                    </a:lnTo>
                    <a:lnTo>
                      <a:pt x="20556" y="6457"/>
                    </a:lnTo>
                    <a:cubicBezTo>
                      <a:pt x="20673" y="6221"/>
                      <a:pt x="20771" y="5969"/>
                      <a:pt x="20842" y="5708"/>
                    </a:cubicBezTo>
                    <a:lnTo>
                      <a:pt x="21600" y="5708"/>
                    </a:lnTo>
                    <a:lnTo>
                      <a:pt x="21600" y="3462"/>
                    </a:lnTo>
                    <a:lnTo>
                      <a:pt x="20842" y="3462"/>
                    </a:lnTo>
                    <a:cubicBezTo>
                      <a:pt x="20771" y="3201"/>
                      <a:pt x="20673" y="2949"/>
                      <a:pt x="20556" y="2714"/>
                    </a:cubicBezTo>
                    <a:lnTo>
                      <a:pt x="21085" y="2137"/>
                    </a:lnTo>
                    <a:lnTo>
                      <a:pt x="19627" y="546"/>
                    </a:lnTo>
                    <a:lnTo>
                      <a:pt x="19098" y="1123"/>
                    </a:lnTo>
                    <a:cubicBezTo>
                      <a:pt x="18882" y="995"/>
                      <a:pt x="18652" y="889"/>
                      <a:pt x="18412" y="811"/>
                    </a:cubicBezTo>
                    <a:lnTo>
                      <a:pt x="18412" y="0"/>
                    </a:lnTo>
                    <a:lnTo>
                      <a:pt x="16354" y="0"/>
                    </a:lnTo>
                    <a:close/>
                    <a:moveTo>
                      <a:pt x="17383" y="2620"/>
                    </a:moveTo>
                    <a:cubicBezTo>
                      <a:pt x="18379" y="2620"/>
                      <a:pt x="19184" y="3499"/>
                      <a:pt x="19184" y="4585"/>
                    </a:cubicBezTo>
                    <a:cubicBezTo>
                      <a:pt x="19184" y="5672"/>
                      <a:pt x="18379" y="6550"/>
                      <a:pt x="17383" y="6550"/>
                    </a:cubicBezTo>
                    <a:cubicBezTo>
                      <a:pt x="16387" y="6550"/>
                      <a:pt x="15582" y="5672"/>
                      <a:pt x="15582" y="4585"/>
                    </a:cubicBezTo>
                    <a:cubicBezTo>
                      <a:pt x="15582" y="3499"/>
                      <a:pt x="16387" y="2620"/>
                      <a:pt x="17383" y="2620"/>
                    </a:cubicBezTo>
                    <a:close/>
                    <a:moveTo>
                      <a:pt x="5203" y="6581"/>
                    </a:moveTo>
                    <a:lnTo>
                      <a:pt x="5203" y="7923"/>
                    </a:lnTo>
                    <a:cubicBezTo>
                      <a:pt x="4811" y="8050"/>
                      <a:pt x="4442" y="8229"/>
                      <a:pt x="4088" y="8437"/>
                    </a:cubicBezTo>
                    <a:lnTo>
                      <a:pt x="3216" y="7486"/>
                    </a:lnTo>
                    <a:lnTo>
                      <a:pt x="829" y="10090"/>
                    </a:lnTo>
                    <a:lnTo>
                      <a:pt x="1701" y="11026"/>
                    </a:lnTo>
                    <a:cubicBezTo>
                      <a:pt x="1510" y="11412"/>
                      <a:pt x="1346" y="11830"/>
                      <a:pt x="1229" y="12258"/>
                    </a:cubicBezTo>
                    <a:lnTo>
                      <a:pt x="0" y="12258"/>
                    </a:lnTo>
                    <a:lnTo>
                      <a:pt x="0" y="15939"/>
                    </a:lnTo>
                    <a:lnTo>
                      <a:pt x="1229" y="15939"/>
                    </a:lnTo>
                    <a:cubicBezTo>
                      <a:pt x="1346" y="16367"/>
                      <a:pt x="1510" y="16770"/>
                      <a:pt x="1701" y="17155"/>
                    </a:cubicBezTo>
                    <a:lnTo>
                      <a:pt x="829" y="18107"/>
                    </a:lnTo>
                    <a:lnTo>
                      <a:pt x="3216" y="20711"/>
                    </a:lnTo>
                    <a:lnTo>
                      <a:pt x="4088" y="19760"/>
                    </a:lnTo>
                    <a:cubicBezTo>
                      <a:pt x="4442" y="19969"/>
                      <a:pt x="4812" y="20131"/>
                      <a:pt x="5203" y="20259"/>
                    </a:cubicBezTo>
                    <a:lnTo>
                      <a:pt x="5203" y="21600"/>
                    </a:lnTo>
                    <a:lnTo>
                      <a:pt x="8577" y="21600"/>
                    </a:lnTo>
                    <a:lnTo>
                      <a:pt x="8577" y="20259"/>
                    </a:lnTo>
                    <a:cubicBezTo>
                      <a:pt x="8969" y="20131"/>
                      <a:pt x="9339" y="19969"/>
                      <a:pt x="9692" y="19760"/>
                    </a:cubicBezTo>
                    <a:lnTo>
                      <a:pt x="10564" y="20711"/>
                    </a:lnTo>
                    <a:lnTo>
                      <a:pt x="12951" y="18107"/>
                    </a:lnTo>
                    <a:lnTo>
                      <a:pt x="12079" y="17155"/>
                    </a:lnTo>
                    <a:cubicBezTo>
                      <a:pt x="12271" y="16770"/>
                      <a:pt x="12420" y="16366"/>
                      <a:pt x="12537" y="15939"/>
                    </a:cubicBezTo>
                    <a:lnTo>
                      <a:pt x="13781" y="15939"/>
                    </a:lnTo>
                    <a:lnTo>
                      <a:pt x="13781" y="12258"/>
                    </a:lnTo>
                    <a:lnTo>
                      <a:pt x="12537" y="12258"/>
                    </a:lnTo>
                    <a:cubicBezTo>
                      <a:pt x="12420" y="11831"/>
                      <a:pt x="12271" y="11412"/>
                      <a:pt x="12079" y="11026"/>
                    </a:cubicBezTo>
                    <a:lnTo>
                      <a:pt x="12951" y="10090"/>
                    </a:lnTo>
                    <a:lnTo>
                      <a:pt x="10564" y="7486"/>
                    </a:lnTo>
                    <a:lnTo>
                      <a:pt x="9692" y="8437"/>
                    </a:lnTo>
                    <a:cubicBezTo>
                      <a:pt x="9339" y="8228"/>
                      <a:pt x="8969" y="8050"/>
                      <a:pt x="8577" y="7923"/>
                    </a:cubicBezTo>
                    <a:lnTo>
                      <a:pt x="8577" y="6581"/>
                    </a:lnTo>
                    <a:lnTo>
                      <a:pt x="5203" y="6581"/>
                    </a:lnTo>
                    <a:close/>
                    <a:moveTo>
                      <a:pt x="6890" y="10870"/>
                    </a:moveTo>
                    <a:cubicBezTo>
                      <a:pt x="8520" y="10870"/>
                      <a:pt x="9835" y="12321"/>
                      <a:pt x="9835" y="14098"/>
                    </a:cubicBezTo>
                    <a:cubicBezTo>
                      <a:pt x="9835" y="15876"/>
                      <a:pt x="8520" y="17311"/>
                      <a:pt x="6890" y="17311"/>
                    </a:cubicBezTo>
                    <a:cubicBezTo>
                      <a:pt x="5261" y="17311"/>
                      <a:pt x="3945" y="15876"/>
                      <a:pt x="3945" y="14098"/>
                    </a:cubicBezTo>
                    <a:cubicBezTo>
                      <a:pt x="3945" y="12321"/>
                      <a:pt x="5261" y="10870"/>
                      <a:pt x="6890" y="10870"/>
                    </a:cubicBezTo>
                    <a:close/>
                  </a:path>
                </a:pathLst>
              </a:custGeom>
              <a:solidFill>
                <a:srgbClr val="01343B"/>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Proxima Nova"/>
                  <a:ea typeface="Proxima Nova"/>
                  <a:cs typeface="Proxima Nova"/>
                  <a:sym typeface="Proxima Nova"/>
                </a:endParaRPr>
              </a:p>
            </p:txBody>
          </p:sp>
          <p:sp>
            <p:nvSpPr>
              <p:cNvPr id="2221" name="Google Shape;2221;p313"/>
              <p:cNvSpPr/>
              <p:nvPr/>
            </p:nvSpPr>
            <p:spPr>
              <a:xfrm>
                <a:off x="6526435" y="1053483"/>
                <a:ext cx="226314" cy="230958"/>
              </a:xfrm>
              <a:custGeom>
                <a:rect b="b" l="l" r="r" t="t"/>
                <a:pathLst>
                  <a:path extrusionOk="0" h="21600" w="21600">
                    <a:moveTo>
                      <a:pt x="4874" y="0"/>
                    </a:moveTo>
                    <a:cubicBezTo>
                      <a:pt x="2335" y="0"/>
                      <a:pt x="282" y="2012"/>
                      <a:pt x="282" y="4499"/>
                    </a:cubicBezTo>
                    <a:lnTo>
                      <a:pt x="282" y="8884"/>
                    </a:lnTo>
                    <a:lnTo>
                      <a:pt x="9466" y="8884"/>
                    </a:lnTo>
                    <a:lnTo>
                      <a:pt x="9466" y="4499"/>
                    </a:lnTo>
                    <a:cubicBezTo>
                      <a:pt x="9465" y="2012"/>
                      <a:pt x="7412" y="0"/>
                      <a:pt x="4874" y="0"/>
                    </a:cubicBezTo>
                    <a:close/>
                    <a:moveTo>
                      <a:pt x="12731" y="195"/>
                    </a:moveTo>
                    <a:lnTo>
                      <a:pt x="12731" y="8884"/>
                    </a:lnTo>
                    <a:lnTo>
                      <a:pt x="21600" y="8884"/>
                    </a:lnTo>
                    <a:cubicBezTo>
                      <a:pt x="21600" y="8884"/>
                      <a:pt x="21600" y="195"/>
                      <a:pt x="21600" y="195"/>
                    </a:cubicBezTo>
                    <a:lnTo>
                      <a:pt x="12731" y="195"/>
                    </a:lnTo>
                    <a:close/>
                    <a:moveTo>
                      <a:pt x="4874" y="12034"/>
                    </a:moveTo>
                    <a:cubicBezTo>
                      <a:pt x="2179" y="12034"/>
                      <a:pt x="0" y="14185"/>
                      <a:pt x="0" y="16825"/>
                    </a:cubicBezTo>
                    <a:cubicBezTo>
                      <a:pt x="0" y="19465"/>
                      <a:pt x="2179" y="21600"/>
                      <a:pt x="4874" y="21600"/>
                    </a:cubicBezTo>
                    <a:cubicBezTo>
                      <a:pt x="7568" y="21600"/>
                      <a:pt x="9747" y="19465"/>
                      <a:pt x="9747" y="16825"/>
                    </a:cubicBezTo>
                    <a:cubicBezTo>
                      <a:pt x="9747" y="14185"/>
                      <a:pt x="7568" y="12034"/>
                      <a:pt x="4874" y="12034"/>
                    </a:cubicBezTo>
                    <a:close/>
                    <a:moveTo>
                      <a:pt x="12731" y="12034"/>
                    </a:moveTo>
                    <a:lnTo>
                      <a:pt x="12731" y="20723"/>
                    </a:lnTo>
                    <a:lnTo>
                      <a:pt x="21600" y="20723"/>
                    </a:lnTo>
                    <a:lnTo>
                      <a:pt x="12731" y="12034"/>
                    </a:lnTo>
                    <a:close/>
                  </a:path>
                </a:pathLst>
              </a:custGeom>
              <a:solidFill>
                <a:srgbClr val="01343B"/>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Proxima Nova"/>
                  <a:ea typeface="Proxima Nova"/>
                  <a:cs typeface="Proxima Nova"/>
                  <a:sym typeface="Proxima Nova"/>
                </a:endParaRPr>
              </a:p>
            </p:txBody>
          </p:sp>
          <p:sp>
            <p:nvSpPr>
              <p:cNvPr id="2222" name="Google Shape;2222;p313"/>
              <p:cNvSpPr/>
              <p:nvPr/>
            </p:nvSpPr>
            <p:spPr>
              <a:xfrm>
                <a:off x="7103348" y="1049471"/>
                <a:ext cx="237231" cy="237236"/>
              </a:xfrm>
              <a:custGeom>
                <a:rect b="b" l="l" r="r" t="t"/>
                <a:pathLst>
                  <a:path extrusionOk="0" h="21339" w="21305">
                    <a:moveTo>
                      <a:pt x="4237" y="0"/>
                    </a:moveTo>
                    <a:lnTo>
                      <a:pt x="736" y="3521"/>
                    </a:lnTo>
                    <a:cubicBezTo>
                      <a:pt x="-234" y="4492"/>
                      <a:pt x="-234" y="6071"/>
                      <a:pt x="736" y="7042"/>
                    </a:cubicBezTo>
                    <a:cubicBezTo>
                      <a:pt x="1683" y="7991"/>
                      <a:pt x="3197" y="8002"/>
                      <a:pt x="4171" y="7095"/>
                    </a:cubicBezTo>
                    <a:lnTo>
                      <a:pt x="2700" y="9318"/>
                    </a:lnTo>
                    <a:lnTo>
                      <a:pt x="5788" y="9318"/>
                    </a:lnTo>
                    <a:lnTo>
                      <a:pt x="4318" y="7095"/>
                    </a:lnTo>
                    <a:cubicBezTo>
                      <a:pt x="5291" y="8002"/>
                      <a:pt x="6805" y="7991"/>
                      <a:pt x="7753" y="7042"/>
                    </a:cubicBezTo>
                    <a:cubicBezTo>
                      <a:pt x="8722" y="6071"/>
                      <a:pt x="8722" y="4492"/>
                      <a:pt x="7753" y="3521"/>
                    </a:cubicBezTo>
                    <a:lnTo>
                      <a:pt x="4237" y="0"/>
                    </a:lnTo>
                    <a:close/>
                    <a:moveTo>
                      <a:pt x="14529" y="0"/>
                    </a:moveTo>
                    <a:cubicBezTo>
                      <a:pt x="13833" y="0"/>
                      <a:pt x="13136" y="271"/>
                      <a:pt x="12604" y="803"/>
                    </a:cubicBezTo>
                    <a:cubicBezTo>
                      <a:pt x="11542" y="1868"/>
                      <a:pt x="11542" y="3594"/>
                      <a:pt x="12604" y="4659"/>
                    </a:cubicBezTo>
                    <a:cubicBezTo>
                      <a:pt x="12604" y="4659"/>
                      <a:pt x="16454" y="8514"/>
                      <a:pt x="16454" y="8514"/>
                    </a:cubicBezTo>
                    <a:lnTo>
                      <a:pt x="20303" y="4659"/>
                    </a:lnTo>
                    <a:cubicBezTo>
                      <a:pt x="21366" y="3594"/>
                      <a:pt x="21366" y="1868"/>
                      <a:pt x="20303" y="803"/>
                    </a:cubicBezTo>
                    <a:cubicBezTo>
                      <a:pt x="19240" y="-261"/>
                      <a:pt x="17517" y="-261"/>
                      <a:pt x="16454" y="803"/>
                    </a:cubicBezTo>
                    <a:cubicBezTo>
                      <a:pt x="15922" y="271"/>
                      <a:pt x="15226" y="0"/>
                      <a:pt x="14529" y="0"/>
                    </a:cubicBezTo>
                    <a:close/>
                    <a:moveTo>
                      <a:pt x="4291" y="11312"/>
                    </a:moveTo>
                    <a:cubicBezTo>
                      <a:pt x="4291" y="11312"/>
                      <a:pt x="0" y="16319"/>
                      <a:pt x="0" y="16319"/>
                    </a:cubicBezTo>
                    <a:lnTo>
                      <a:pt x="4291" y="21339"/>
                    </a:lnTo>
                    <a:lnTo>
                      <a:pt x="8595" y="16319"/>
                    </a:lnTo>
                    <a:lnTo>
                      <a:pt x="4291" y="11312"/>
                    </a:lnTo>
                    <a:close/>
                    <a:moveTo>
                      <a:pt x="16307" y="11834"/>
                    </a:moveTo>
                    <a:cubicBezTo>
                      <a:pt x="14924" y="11834"/>
                      <a:pt x="13807" y="12953"/>
                      <a:pt x="13807" y="14338"/>
                    </a:cubicBezTo>
                    <a:cubicBezTo>
                      <a:pt x="13807" y="15169"/>
                      <a:pt x="14215" y="15903"/>
                      <a:pt x="14837" y="16359"/>
                    </a:cubicBezTo>
                    <a:cubicBezTo>
                      <a:pt x="14522" y="16216"/>
                      <a:pt x="14176" y="16132"/>
                      <a:pt x="13807" y="16131"/>
                    </a:cubicBezTo>
                    <a:cubicBezTo>
                      <a:pt x="12425" y="16131"/>
                      <a:pt x="11295" y="17250"/>
                      <a:pt x="11295" y="18635"/>
                    </a:cubicBezTo>
                    <a:cubicBezTo>
                      <a:pt x="11295" y="20020"/>
                      <a:pt x="12425" y="21138"/>
                      <a:pt x="13807" y="21138"/>
                    </a:cubicBezTo>
                    <a:cubicBezTo>
                      <a:pt x="15190" y="21138"/>
                      <a:pt x="16307" y="20020"/>
                      <a:pt x="16307" y="18635"/>
                    </a:cubicBezTo>
                    <a:cubicBezTo>
                      <a:pt x="16307" y="20020"/>
                      <a:pt x="17424" y="21138"/>
                      <a:pt x="18806" y="21138"/>
                    </a:cubicBezTo>
                    <a:cubicBezTo>
                      <a:pt x="20189" y="21138"/>
                      <a:pt x="21306" y="20020"/>
                      <a:pt x="21306" y="18635"/>
                    </a:cubicBezTo>
                    <a:cubicBezTo>
                      <a:pt x="21306" y="17250"/>
                      <a:pt x="20189" y="16132"/>
                      <a:pt x="18806" y="16131"/>
                    </a:cubicBezTo>
                    <a:cubicBezTo>
                      <a:pt x="18438" y="16131"/>
                      <a:pt x="18092" y="16216"/>
                      <a:pt x="17777" y="16359"/>
                    </a:cubicBezTo>
                    <a:cubicBezTo>
                      <a:pt x="18399" y="15903"/>
                      <a:pt x="18806" y="15169"/>
                      <a:pt x="18806" y="14338"/>
                    </a:cubicBezTo>
                    <a:cubicBezTo>
                      <a:pt x="18806" y="12953"/>
                      <a:pt x="17689" y="11834"/>
                      <a:pt x="16307" y="11834"/>
                    </a:cubicBezTo>
                    <a:close/>
                  </a:path>
                </a:pathLst>
              </a:custGeom>
              <a:solidFill>
                <a:srgbClr val="01343B"/>
              </a:solidFill>
              <a:ln>
                <a:noFill/>
              </a:ln>
            </p:spPr>
            <p:txBody>
              <a:bodyPr anchorCtr="0" anchor="ctr" bIns="0" lIns="0" spcFirstLastPara="1" rIns="0" wrap="square" tIns="0">
                <a:noAutofit/>
              </a:bodyPr>
              <a:lstStyle/>
              <a:p>
                <a:pPr indent="0" lvl="0" marL="0" marR="114300" rtl="0" algn="l">
                  <a:lnSpc>
                    <a:spcPct val="100000"/>
                  </a:lnSpc>
                  <a:spcBef>
                    <a:spcPts val="0"/>
                  </a:spcBef>
                  <a:spcAft>
                    <a:spcPts val="0"/>
                  </a:spcAft>
                  <a:buClr>
                    <a:srgbClr val="000000"/>
                  </a:buClr>
                  <a:buSzPts val="1000"/>
                  <a:buFont typeface="Arial"/>
                  <a:buNone/>
                </a:pPr>
                <a:r>
                  <a:t/>
                </a:r>
                <a:endParaRPr b="0" i="0" sz="1000" u="none" cap="none" strike="noStrike">
                  <a:solidFill>
                    <a:srgbClr val="F5F2F2"/>
                  </a:solidFill>
                  <a:latin typeface="Proxima Nova"/>
                  <a:ea typeface="Proxima Nova"/>
                  <a:cs typeface="Proxima Nova"/>
                  <a:sym typeface="Proxima Nova"/>
                </a:endParaRPr>
              </a:p>
            </p:txBody>
          </p:sp>
          <p:sp>
            <p:nvSpPr>
              <p:cNvPr id="2223" name="Google Shape;2223;p313"/>
              <p:cNvSpPr/>
              <p:nvPr/>
            </p:nvSpPr>
            <p:spPr>
              <a:xfrm>
                <a:off x="6782564" y="703733"/>
                <a:ext cx="272106" cy="217782"/>
              </a:xfrm>
              <a:custGeom>
                <a:rect b="b" l="l" r="r" t="t"/>
                <a:pathLst>
                  <a:path extrusionOk="0" h="21600" w="21600">
                    <a:moveTo>
                      <a:pt x="0" y="0"/>
                    </a:moveTo>
                    <a:lnTo>
                      <a:pt x="1802" y="10800"/>
                    </a:lnTo>
                    <a:lnTo>
                      <a:pt x="0" y="21600"/>
                    </a:lnTo>
                    <a:lnTo>
                      <a:pt x="5407" y="21600"/>
                    </a:lnTo>
                    <a:lnTo>
                      <a:pt x="7210" y="10800"/>
                    </a:lnTo>
                    <a:lnTo>
                      <a:pt x="5407" y="0"/>
                    </a:lnTo>
                    <a:lnTo>
                      <a:pt x="0" y="0"/>
                    </a:lnTo>
                    <a:close/>
                    <a:moveTo>
                      <a:pt x="7210" y="0"/>
                    </a:moveTo>
                    <a:lnTo>
                      <a:pt x="8998" y="10800"/>
                    </a:lnTo>
                    <a:lnTo>
                      <a:pt x="7210" y="21600"/>
                    </a:lnTo>
                    <a:lnTo>
                      <a:pt x="12602" y="21600"/>
                    </a:lnTo>
                    <a:lnTo>
                      <a:pt x="14405" y="10800"/>
                    </a:lnTo>
                    <a:lnTo>
                      <a:pt x="12602" y="0"/>
                    </a:lnTo>
                    <a:lnTo>
                      <a:pt x="7210" y="0"/>
                    </a:lnTo>
                    <a:close/>
                    <a:moveTo>
                      <a:pt x="14405" y="0"/>
                    </a:moveTo>
                    <a:lnTo>
                      <a:pt x="16207" y="10800"/>
                    </a:lnTo>
                    <a:lnTo>
                      <a:pt x="14405" y="21600"/>
                    </a:lnTo>
                    <a:lnTo>
                      <a:pt x="19798" y="21600"/>
                    </a:lnTo>
                    <a:lnTo>
                      <a:pt x="21600" y="10800"/>
                    </a:lnTo>
                    <a:lnTo>
                      <a:pt x="19798" y="0"/>
                    </a:lnTo>
                    <a:lnTo>
                      <a:pt x="14405" y="0"/>
                    </a:lnTo>
                    <a:close/>
                  </a:path>
                </a:pathLst>
              </a:custGeom>
              <a:solidFill>
                <a:srgbClr val="02363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2300"/>
                  <a:buFont typeface="Arial"/>
                  <a:buNone/>
                </a:pPr>
                <a:r>
                  <a:t/>
                </a:r>
                <a:endParaRPr b="0" i="0" sz="2300" u="none" cap="none" strike="noStrike">
                  <a:solidFill>
                    <a:srgbClr val="F6F4F4"/>
                  </a:solidFill>
                  <a:latin typeface="Arial"/>
                  <a:ea typeface="Arial"/>
                  <a:cs typeface="Arial"/>
                  <a:sym typeface="Arial"/>
                </a:endParaRPr>
              </a:p>
            </p:txBody>
          </p:sp>
          <p:cxnSp>
            <p:nvCxnSpPr>
              <p:cNvPr id="2224" name="Google Shape;2224;p313"/>
              <p:cNvCxnSpPr/>
              <p:nvPr/>
            </p:nvCxnSpPr>
            <p:spPr>
              <a:xfrm rot="-5400000">
                <a:off x="6585382" y="822325"/>
                <a:ext cx="198900" cy="165300"/>
              </a:xfrm>
              <a:prstGeom prst="bentConnector3">
                <a:avLst>
                  <a:gd fmla="val 99157" name="adj1"/>
                </a:avLst>
              </a:prstGeom>
              <a:noFill/>
              <a:ln cap="flat" cmpd="sng" w="15875">
                <a:solidFill>
                  <a:srgbClr val="05353D"/>
                </a:solidFill>
                <a:prstDash val="solid"/>
                <a:round/>
                <a:headEnd len="sm" w="sm" type="none"/>
                <a:tailEnd len="med" w="med" type="triangle"/>
              </a:ln>
            </p:spPr>
          </p:cxnSp>
          <p:cxnSp>
            <p:nvCxnSpPr>
              <p:cNvPr id="2225" name="Google Shape;2225;p313"/>
              <p:cNvCxnSpPr/>
              <p:nvPr/>
            </p:nvCxnSpPr>
            <p:spPr>
              <a:xfrm flipH="1" rot="-5400000">
                <a:off x="7041345" y="839991"/>
                <a:ext cx="225000" cy="141300"/>
              </a:xfrm>
              <a:prstGeom prst="bentConnector3">
                <a:avLst>
                  <a:gd fmla="val 3204" name="adj1"/>
                </a:avLst>
              </a:prstGeom>
              <a:noFill/>
              <a:ln cap="flat" cmpd="sng" w="15875">
                <a:solidFill>
                  <a:srgbClr val="05353D"/>
                </a:solidFill>
                <a:prstDash val="solid"/>
                <a:round/>
                <a:headEnd len="sm" w="sm" type="none"/>
                <a:tailEnd len="med" w="med" type="triangle"/>
              </a:ln>
            </p:spPr>
          </p:cxnSp>
          <p:cxnSp>
            <p:nvCxnSpPr>
              <p:cNvPr id="2226" name="Google Shape;2226;p313"/>
              <p:cNvCxnSpPr/>
              <p:nvPr/>
            </p:nvCxnSpPr>
            <p:spPr>
              <a:xfrm rot="5400000">
                <a:off x="7823200" y="753750"/>
                <a:ext cx="277500" cy="255900"/>
              </a:xfrm>
              <a:prstGeom prst="bentConnector3">
                <a:avLst>
                  <a:gd fmla="val 49998" name="adj1"/>
                </a:avLst>
              </a:prstGeom>
              <a:noFill/>
              <a:ln cap="flat" cmpd="sng" w="15875">
                <a:solidFill>
                  <a:srgbClr val="05353D"/>
                </a:solidFill>
                <a:prstDash val="solid"/>
                <a:round/>
                <a:headEnd len="sm" w="sm" type="none"/>
                <a:tailEnd len="med" w="med" type="triangle"/>
              </a:ln>
            </p:spPr>
          </p:cxnSp>
          <p:cxnSp>
            <p:nvCxnSpPr>
              <p:cNvPr id="2227" name="Google Shape;2227;p313"/>
              <p:cNvCxnSpPr/>
              <p:nvPr/>
            </p:nvCxnSpPr>
            <p:spPr>
              <a:xfrm flipH="1" rot="-5400000">
                <a:off x="8249917" y="741587"/>
                <a:ext cx="294900" cy="275400"/>
              </a:xfrm>
              <a:prstGeom prst="bentConnector3">
                <a:avLst>
                  <a:gd fmla="val 50006" name="adj1"/>
                </a:avLst>
              </a:prstGeom>
              <a:noFill/>
              <a:ln cap="flat" cmpd="sng" w="15875">
                <a:solidFill>
                  <a:srgbClr val="05353D"/>
                </a:solidFill>
                <a:prstDash val="solid"/>
                <a:round/>
                <a:headEnd len="sm" w="sm" type="none"/>
                <a:tailEnd len="med" w="med" type="triangle"/>
              </a:ln>
            </p:spPr>
          </p:cxnSp>
          <p:cxnSp>
            <p:nvCxnSpPr>
              <p:cNvPr id="2228" name="Google Shape;2228;p313"/>
              <p:cNvCxnSpPr/>
              <p:nvPr/>
            </p:nvCxnSpPr>
            <p:spPr>
              <a:xfrm>
                <a:off x="8176192" y="791022"/>
                <a:ext cx="0" cy="231000"/>
              </a:xfrm>
              <a:prstGeom prst="straightConnector1">
                <a:avLst/>
              </a:prstGeom>
              <a:noFill/>
              <a:ln cap="flat" cmpd="sng" w="15875">
                <a:solidFill>
                  <a:srgbClr val="05353D"/>
                </a:solidFill>
                <a:prstDash val="solid"/>
                <a:round/>
                <a:headEnd len="sm" w="sm" type="none"/>
                <a:tailEnd len="med" w="med" type="triangle"/>
              </a:ln>
            </p:spPr>
          </p:cxnSp>
        </p:grpSp>
        <p:pic>
          <p:nvPicPr>
            <p:cNvPr id="2229" name="Google Shape;2229;p313"/>
            <p:cNvPicPr preferRelativeResize="0"/>
            <p:nvPr/>
          </p:nvPicPr>
          <p:blipFill rotWithShape="1">
            <a:blip r:embed="rId5">
              <a:alphaModFix/>
            </a:blip>
            <a:srcRect b="0" l="0" r="0" t="0"/>
            <a:stretch/>
          </p:blipFill>
          <p:spPr>
            <a:xfrm>
              <a:off x="7021400" y="453200"/>
              <a:ext cx="257575" cy="260475"/>
            </a:xfrm>
            <a:prstGeom prst="rect">
              <a:avLst/>
            </a:prstGeom>
            <a:noFill/>
            <a:ln>
              <a:noFill/>
            </a:ln>
          </p:spPr>
        </p:pic>
      </p:grpSp>
      <p:cxnSp>
        <p:nvCxnSpPr>
          <p:cNvPr id="2230" name="Google Shape;2230;p313"/>
          <p:cNvCxnSpPr/>
          <p:nvPr/>
        </p:nvCxnSpPr>
        <p:spPr>
          <a:xfrm rot="-5400000">
            <a:off x="5158563" y="831750"/>
            <a:ext cx="198900" cy="165300"/>
          </a:xfrm>
          <a:prstGeom prst="bentConnector3">
            <a:avLst>
              <a:gd fmla="val 99157" name="adj1"/>
            </a:avLst>
          </a:prstGeom>
          <a:noFill/>
          <a:ln cap="flat" cmpd="sng" w="15875">
            <a:solidFill>
              <a:srgbClr val="05353D"/>
            </a:solidFill>
            <a:prstDash val="solid"/>
            <a:round/>
            <a:headEnd len="sm" w="sm" type="none"/>
            <a:tailEnd len="med" w="med" type="triangle"/>
          </a:ln>
        </p:spPr>
      </p:cxnSp>
      <p:cxnSp>
        <p:nvCxnSpPr>
          <p:cNvPr id="2231" name="Google Shape;2231;p313"/>
          <p:cNvCxnSpPr/>
          <p:nvPr/>
        </p:nvCxnSpPr>
        <p:spPr>
          <a:xfrm rot="-5400000">
            <a:off x="3925063" y="831750"/>
            <a:ext cx="198900" cy="165300"/>
          </a:xfrm>
          <a:prstGeom prst="bentConnector3">
            <a:avLst>
              <a:gd fmla="val 99157" name="adj1"/>
            </a:avLst>
          </a:prstGeom>
          <a:noFill/>
          <a:ln cap="flat" cmpd="sng" w="15875">
            <a:solidFill>
              <a:srgbClr val="05353D"/>
            </a:solidFill>
            <a:prstDash val="solid"/>
            <a:round/>
            <a:headEnd len="sm" w="sm" type="none"/>
            <a:tailEnd len="med" w="med" type="triangle"/>
          </a:ln>
        </p:spPr>
      </p:cxnSp>
      <p:cxnSp>
        <p:nvCxnSpPr>
          <p:cNvPr id="2232" name="Google Shape;2232;p313"/>
          <p:cNvCxnSpPr/>
          <p:nvPr/>
        </p:nvCxnSpPr>
        <p:spPr>
          <a:xfrm flipH="1" rot="-5400000">
            <a:off x="4377751" y="856791"/>
            <a:ext cx="225000" cy="141300"/>
          </a:xfrm>
          <a:prstGeom prst="bentConnector3">
            <a:avLst>
              <a:gd fmla="val 3204" name="adj1"/>
            </a:avLst>
          </a:prstGeom>
          <a:noFill/>
          <a:ln cap="flat" cmpd="sng" w="15875">
            <a:solidFill>
              <a:srgbClr val="05353D"/>
            </a:solidFill>
            <a:prstDash val="solid"/>
            <a:round/>
            <a:headEnd len="sm" w="sm" type="none"/>
            <a:tailEnd len="med" w="med" type="triangle"/>
          </a:ln>
        </p:spPr>
      </p:cxnSp>
      <p:cxnSp>
        <p:nvCxnSpPr>
          <p:cNvPr id="2233" name="Google Shape;2233;p313"/>
          <p:cNvCxnSpPr/>
          <p:nvPr/>
        </p:nvCxnSpPr>
        <p:spPr>
          <a:xfrm flipH="1" rot="-5400000">
            <a:off x="5619976" y="843741"/>
            <a:ext cx="225000" cy="141300"/>
          </a:xfrm>
          <a:prstGeom prst="bentConnector3">
            <a:avLst>
              <a:gd fmla="val 3204" name="adj1"/>
            </a:avLst>
          </a:prstGeom>
          <a:noFill/>
          <a:ln cap="flat" cmpd="sng" w="15875">
            <a:solidFill>
              <a:srgbClr val="05353D"/>
            </a:solidFill>
            <a:prstDash val="solid"/>
            <a:round/>
            <a:headEnd len="sm" w="sm" type="none"/>
            <a:tailEnd len="med" w="med" type="triangle"/>
          </a:ln>
        </p:spPr>
      </p:cxnSp>
      <p:cxnSp>
        <p:nvCxnSpPr>
          <p:cNvPr id="2234" name="Google Shape;2234;p313"/>
          <p:cNvCxnSpPr/>
          <p:nvPr/>
        </p:nvCxnSpPr>
        <p:spPr>
          <a:xfrm>
            <a:off x="6032259" y="1168097"/>
            <a:ext cx="253500" cy="0"/>
          </a:xfrm>
          <a:prstGeom prst="straightConnector1">
            <a:avLst/>
          </a:prstGeom>
          <a:noFill/>
          <a:ln cap="flat" cmpd="sng" w="15875">
            <a:solidFill>
              <a:srgbClr val="05353D"/>
            </a:solidFill>
            <a:prstDash val="solid"/>
            <a:round/>
            <a:headEnd len="sm" w="sm" type="none"/>
            <a:tailEnd len="med" w="med" type="triangle"/>
          </a:ln>
        </p:spPr>
      </p:cxnSp>
      <p:sp>
        <p:nvSpPr>
          <p:cNvPr id="2235" name="Google Shape;2235;p313"/>
          <p:cNvSpPr txBox="1"/>
          <p:nvPr/>
        </p:nvSpPr>
        <p:spPr>
          <a:xfrm>
            <a:off x="3034805" y="-54289"/>
            <a:ext cx="4757739" cy="47896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 sz="900" u="none" cap="none" strike="noStrike">
                <a:solidFill>
                  <a:srgbClr val="000000"/>
                </a:solidFill>
                <a:latin typeface="IBM Plex Sans"/>
                <a:ea typeface="IBM Plex Sans"/>
                <a:cs typeface="IBM Plex Sans"/>
                <a:sym typeface="IBM Plex Sans"/>
              </a:rPr>
              <a:t>To watch a review of this slide go the link below (skip to 13m:26s)</a:t>
            </a:r>
            <a:endParaRPr/>
          </a:p>
          <a:p>
            <a:pPr indent="-171450" lvl="0" marL="171450" marR="0" rtl="0" algn="l">
              <a:lnSpc>
                <a:spcPct val="100000"/>
              </a:lnSpc>
              <a:spcBef>
                <a:spcPts val="0"/>
              </a:spcBef>
              <a:spcAft>
                <a:spcPts val="0"/>
              </a:spcAft>
              <a:buClr>
                <a:srgbClr val="000000"/>
              </a:buClr>
              <a:buSzPts val="900"/>
              <a:buFont typeface="Arial"/>
              <a:buChar char="•"/>
            </a:pPr>
            <a:r>
              <a:rPr b="0" i="0" lang="en" sz="900" u="sng" cap="none" strike="noStrike">
                <a:solidFill>
                  <a:schemeClr val="hlink"/>
                </a:solidFill>
                <a:latin typeface="IBM Plex Sans"/>
                <a:ea typeface="IBM Plex Sans"/>
                <a:cs typeface="IBM Plex Sans"/>
                <a:sym typeface="IBM Plex Sans"/>
                <a:hlinkClick r:id="rId6"/>
              </a:rPr>
              <a:t>https://zendesk.wistia.com/medias/g8eeg65smy</a:t>
            </a:r>
            <a:endParaRPr b="0" i="0" sz="900" u="none" cap="none" strike="noStrike">
              <a:solidFill>
                <a:srgbClr val="000000"/>
              </a:solidFill>
              <a:latin typeface="IBM Plex Sans"/>
              <a:ea typeface="IBM Plex Sans"/>
              <a:cs typeface="IBM Plex Sans"/>
              <a:sym typeface="IBM Plex Sans"/>
            </a:endParaRPr>
          </a:p>
          <a:p>
            <a:pPr indent="-114300" lvl="0" marL="17145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9" name="Shape 2239"/>
        <p:cNvGrpSpPr/>
        <p:nvPr/>
      </p:nvGrpSpPr>
      <p:grpSpPr>
        <a:xfrm>
          <a:off x="0" y="0"/>
          <a:ext cx="0" cy="0"/>
          <a:chOff x="0" y="0"/>
          <a:chExt cx="0" cy="0"/>
        </a:xfrm>
      </p:grpSpPr>
      <p:sp>
        <p:nvSpPr>
          <p:cNvPr id="2240" name="Google Shape;2240;p314"/>
          <p:cNvSpPr txBox="1"/>
          <p:nvPr/>
        </p:nvSpPr>
        <p:spPr>
          <a:xfrm>
            <a:off x="571500" y="1527868"/>
            <a:ext cx="7491078" cy="317081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IBM Plex Sans"/>
                <a:ea typeface="IBM Plex Sans"/>
                <a:cs typeface="IBM Plex Sans"/>
                <a:sym typeface="IBM Plex Sans"/>
              </a:rPr>
              <a:t>Flowset is a guided workflow engine that works exclusively with Zendesk.</a:t>
            </a:r>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IBM Plex Sans"/>
                <a:ea typeface="IBM Plex Sans"/>
                <a:cs typeface="IBM Plex Sans"/>
                <a:sym typeface="IBM Plex Sans"/>
              </a:rPr>
              <a:t>Flowset was used to build a demo workflow process to manage ‘background checks’ for customers who want to open an account in Wise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IBM Plex Sans"/>
                <a:ea typeface="IBM Plex Sans"/>
                <a:cs typeface="IBM Plex Sans"/>
                <a:sym typeface="IBM Plex Sans"/>
              </a:rPr>
              <a:t>The demo workflow steps through the following:</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BM Plex Sans"/>
              <a:ea typeface="IBM Plex Sans"/>
              <a:cs typeface="IBM Plex Sans"/>
              <a:sym typeface="IBM Plex Sans"/>
            </a:endParaRPr>
          </a:p>
          <a:p>
            <a:pPr indent="-171450" lvl="0" marL="17145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IBM Plex Sans"/>
                <a:ea typeface="IBM Plex Sans"/>
                <a:cs typeface="IBM Plex Sans"/>
                <a:sym typeface="IBM Plex Sans"/>
              </a:rPr>
              <a:t>Sameera submits initial ‘account open’ request on the Wise Portal (Guide)</a:t>
            </a:r>
            <a:endParaRPr/>
          </a:p>
          <a:p>
            <a:pPr indent="-171450" lvl="0" marL="17145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IBM Plex Sans"/>
                <a:ea typeface="IBM Plex Sans"/>
                <a:cs typeface="IBM Plex Sans"/>
                <a:sym typeface="IBM Plex Sans"/>
              </a:rPr>
              <a:t>The ZD agent reviews submitted documents</a:t>
            </a:r>
            <a:endParaRPr/>
          </a:p>
          <a:p>
            <a:pPr indent="0" lvl="1" marL="0" marR="0" rtl="0" algn="l">
              <a:lnSpc>
                <a:spcPct val="100000"/>
              </a:lnSpc>
              <a:spcBef>
                <a:spcPts val="0"/>
              </a:spcBef>
              <a:spcAft>
                <a:spcPts val="0"/>
              </a:spcAft>
              <a:buNone/>
            </a:pPr>
            <a:r>
              <a:rPr b="0" i="0" lang="en" sz="1400" u="none" cap="none" strike="noStrike">
                <a:solidFill>
                  <a:srgbClr val="000000"/>
                </a:solidFill>
                <a:latin typeface="IBM Plex Sans"/>
                <a:ea typeface="IBM Plex Sans"/>
                <a:cs typeface="IBM Plex Sans"/>
                <a:sym typeface="IBM Plex Sans"/>
              </a:rPr>
              <a:t>	- Rejects submission and requests higher resolution document</a:t>
            </a:r>
            <a:endParaRPr/>
          </a:p>
          <a:p>
            <a:pPr indent="-171450" lvl="0" marL="17145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IBM Plex Sans"/>
                <a:ea typeface="IBM Plex Sans"/>
                <a:cs typeface="IBM Plex Sans"/>
                <a:sym typeface="IBM Plex Sans"/>
              </a:rPr>
              <a:t>Sameera resubmits a higher resolution scan by email or Guide</a:t>
            </a:r>
            <a:endParaRPr/>
          </a:p>
          <a:p>
            <a:pPr indent="-171450" lvl="0" marL="17145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IBM Plex Sans"/>
                <a:ea typeface="IBM Plex Sans"/>
                <a:cs typeface="IBM Plex Sans"/>
                <a:sym typeface="IBM Plex Sans"/>
              </a:rPr>
              <a:t>The agent reviews the higher resolution scan and begins data capture</a:t>
            </a:r>
            <a:endParaRPr/>
          </a:p>
          <a:p>
            <a:pPr indent="0" lvl="1" marL="0" marR="0" rtl="0" algn="l">
              <a:lnSpc>
                <a:spcPct val="100000"/>
              </a:lnSpc>
              <a:spcBef>
                <a:spcPts val="0"/>
              </a:spcBef>
              <a:spcAft>
                <a:spcPts val="0"/>
              </a:spcAft>
              <a:buNone/>
            </a:pPr>
            <a:r>
              <a:rPr b="0" i="0" lang="en" sz="1400" u="none" cap="none" strike="noStrike">
                <a:solidFill>
                  <a:srgbClr val="000000"/>
                </a:solidFill>
                <a:latin typeface="IBM Plex Sans"/>
                <a:ea typeface="IBM Plex Sans"/>
                <a:cs typeface="IBM Plex Sans"/>
                <a:sym typeface="IBM Plex Sans"/>
              </a:rPr>
              <a:t>	- Agent captures employment details and passport details</a:t>
            </a:r>
            <a:endParaRPr/>
          </a:p>
          <a:p>
            <a:pPr indent="-171450" lvl="0" marL="17145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IBM Plex Sans"/>
                <a:ea typeface="IBM Plex Sans"/>
                <a:cs typeface="IBM Plex Sans"/>
                <a:sym typeface="IBM Plex Sans"/>
              </a:rPr>
              <a:t>Capture complete, agent submits for approval to SMA (senior management authority)</a:t>
            </a:r>
            <a:endParaRPr/>
          </a:p>
          <a:p>
            <a:pPr indent="-171450" lvl="0" marL="17145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IBM Plex Sans"/>
                <a:ea typeface="IBM Plex Sans"/>
                <a:cs typeface="IBM Plex Sans"/>
                <a:sym typeface="IBM Plex Sans"/>
              </a:rPr>
              <a:t>SMA approves application</a:t>
            </a:r>
            <a:endParaRPr/>
          </a:p>
          <a:p>
            <a:pPr indent="-171450" lvl="0" marL="17145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IBM Plex Sans"/>
                <a:ea typeface="IBM Plex Sans"/>
                <a:cs typeface="IBM Plex Sans"/>
                <a:sym typeface="IBM Plex Sans"/>
              </a:rPr>
              <a:t>Workflow complete</a:t>
            </a:r>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p:txBody>
      </p:sp>
      <p:sp>
        <p:nvSpPr>
          <p:cNvPr id="2241" name="Google Shape;2241;p314"/>
          <p:cNvSpPr txBox="1"/>
          <p:nvPr/>
        </p:nvSpPr>
        <p:spPr>
          <a:xfrm>
            <a:off x="571500" y="450650"/>
            <a:ext cx="7825624" cy="5386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500"/>
              <a:buFont typeface="Arial"/>
              <a:buNone/>
            </a:pPr>
            <a:r>
              <a:rPr b="0" i="0" lang="en" sz="3500" u="none" cap="none" strike="noStrike">
                <a:solidFill>
                  <a:srgbClr val="000000"/>
                </a:solidFill>
                <a:latin typeface="DM Serif Text"/>
                <a:ea typeface="DM Serif Text"/>
                <a:cs typeface="DM Serif Text"/>
                <a:sym typeface="DM Serif Text"/>
              </a:rPr>
              <a:t>Demo Environment: Approach</a:t>
            </a:r>
            <a:endParaRPr b="0" i="0" sz="3500" u="none" cap="none" strike="noStrike">
              <a:solidFill>
                <a:srgbClr val="000000"/>
              </a:solidFill>
              <a:latin typeface="DM Serif Text"/>
              <a:ea typeface="DM Serif Text"/>
              <a:cs typeface="DM Serif Text"/>
              <a:sym typeface="DM Serif Text"/>
            </a:endParaRPr>
          </a:p>
        </p:txBody>
      </p:sp>
      <p:sp>
        <p:nvSpPr>
          <p:cNvPr id="2242" name="Google Shape;2242;p314"/>
          <p:cNvSpPr txBox="1"/>
          <p:nvPr/>
        </p:nvSpPr>
        <p:spPr>
          <a:xfrm>
            <a:off x="2334452" y="989259"/>
            <a:ext cx="4757739" cy="47896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 sz="900" u="none" cap="none" strike="noStrike">
                <a:solidFill>
                  <a:srgbClr val="000000"/>
                </a:solidFill>
                <a:latin typeface="IBM Plex Sans"/>
                <a:ea typeface="IBM Plex Sans"/>
                <a:cs typeface="IBM Plex Sans"/>
                <a:sym typeface="IBM Plex Sans"/>
              </a:rPr>
              <a:t>To watch the demo overview go the link below (skip to 22m:39s)</a:t>
            </a:r>
            <a:endParaRPr/>
          </a:p>
          <a:p>
            <a:pPr indent="-171450" lvl="0" marL="171450" marR="0" rtl="0" algn="l">
              <a:lnSpc>
                <a:spcPct val="100000"/>
              </a:lnSpc>
              <a:spcBef>
                <a:spcPts val="0"/>
              </a:spcBef>
              <a:spcAft>
                <a:spcPts val="0"/>
              </a:spcAft>
              <a:buClr>
                <a:srgbClr val="000000"/>
              </a:buClr>
              <a:buSzPts val="900"/>
              <a:buFont typeface="Arial"/>
              <a:buChar char="•"/>
            </a:pPr>
            <a:r>
              <a:rPr b="0" i="0" lang="en" sz="900" u="sng" cap="none" strike="noStrike">
                <a:solidFill>
                  <a:schemeClr val="hlink"/>
                </a:solidFill>
                <a:latin typeface="IBM Plex Sans"/>
                <a:ea typeface="IBM Plex Sans"/>
                <a:cs typeface="IBM Plex Sans"/>
                <a:sym typeface="IBM Plex Sans"/>
                <a:hlinkClick r:id="rId3"/>
              </a:rPr>
              <a:t>https://zendesk.wistia.com/medias/g8eeg65smy</a:t>
            </a:r>
            <a:endParaRPr b="0" i="0" sz="900" u="none" cap="none" strike="noStrike">
              <a:solidFill>
                <a:srgbClr val="000000"/>
              </a:solidFill>
              <a:latin typeface="IBM Plex Sans"/>
              <a:ea typeface="IBM Plex Sans"/>
              <a:cs typeface="IBM Plex Sans"/>
              <a:sym typeface="IBM Plex Sans"/>
            </a:endParaRPr>
          </a:p>
          <a:p>
            <a:pPr indent="-114300" lvl="0" marL="17145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6" name="Shape 2246"/>
        <p:cNvGrpSpPr/>
        <p:nvPr/>
      </p:nvGrpSpPr>
      <p:grpSpPr>
        <a:xfrm>
          <a:off x="0" y="0"/>
          <a:ext cx="0" cy="0"/>
          <a:chOff x="0" y="0"/>
          <a:chExt cx="0" cy="0"/>
        </a:xfrm>
      </p:grpSpPr>
      <p:sp>
        <p:nvSpPr>
          <p:cNvPr id="2247" name="Google Shape;2247;p315"/>
          <p:cNvSpPr/>
          <p:nvPr/>
        </p:nvSpPr>
        <p:spPr>
          <a:xfrm rot="6677832">
            <a:off x="668780" y="2795616"/>
            <a:ext cx="798234" cy="578489"/>
          </a:xfrm>
          <a:custGeom>
            <a:rect b="b" l="l" r="r" t="t"/>
            <a:pathLst>
              <a:path extrusionOk="0" h="931817" w="470263">
                <a:moveTo>
                  <a:pt x="0" y="931817"/>
                </a:moveTo>
                <a:cubicBezTo>
                  <a:pt x="87811" y="920206"/>
                  <a:pt x="175623" y="908595"/>
                  <a:pt x="235131" y="862149"/>
                </a:cubicBezTo>
                <a:cubicBezTo>
                  <a:pt x="294640" y="815703"/>
                  <a:pt x="342537" y="740229"/>
                  <a:pt x="357051" y="653143"/>
                </a:cubicBezTo>
                <a:cubicBezTo>
                  <a:pt x="371565" y="566057"/>
                  <a:pt x="319314" y="431074"/>
                  <a:pt x="322217" y="339634"/>
                </a:cubicBezTo>
                <a:cubicBezTo>
                  <a:pt x="325120" y="248194"/>
                  <a:pt x="349794" y="161109"/>
                  <a:pt x="374468" y="104503"/>
                </a:cubicBezTo>
                <a:cubicBezTo>
                  <a:pt x="399142" y="47897"/>
                  <a:pt x="434702" y="23948"/>
                  <a:pt x="470263" y="0"/>
                </a:cubicBezTo>
              </a:path>
            </a:pathLst>
          </a:custGeom>
          <a:noFill/>
          <a:ln cap="flat" cmpd="sng" w="28575">
            <a:solidFill>
              <a:srgbClr val="C6C4C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788"/>
              <a:buFont typeface="Arial"/>
              <a:buNone/>
            </a:pPr>
            <a:r>
              <a:t/>
            </a:r>
            <a:endParaRPr b="0" i="0" sz="788" u="none" cap="none" strike="noStrike">
              <a:solidFill>
                <a:srgbClr val="C6C4C3"/>
              </a:solidFill>
              <a:latin typeface="Arial"/>
              <a:ea typeface="Arial"/>
              <a:cs typeface="Arial"/>
              <a:sym typeface="Arial"/>
            </a:endParaRPr>
          </a:p>
        </p:txBody>
      </p:sp>
      <p:sp>
        <p:nvSpPr>
          <p:cNvPr id="2248" name="Google Shape;2248;p315"/>
          <p:cNvSpPr/>
          <p:nvPr/>
        </p:nvSpPr>
        <p:spPr>
          <a:xfrm rot="-846321">
            <a:off x="3848705" y="2778311"/>
            <a:ext cx="118190" cy="526939"/>
          </a:xfrm>
          <a:custGeom>
            <a:rect b="b" l="l" r="r" t="t"/>
            <a:pathLst>
              <a:path extrusionOk="0" h="862149" w="235132">
                <a:moveTo>
                  <a:pt x="0" y="862149"/>
                </a:moveTo>
                <a:cubicBezTo>
                  <a:pt x="59509" y="815703"/>
                  <a:pt x="107406" y="740229"/>
                  <a:pt x="121920" y="653143"/>
                </a:cubicBezTo>
                <a:cubicBezTo>
                  <a:pt x="136434" y="566057"/>
                  <a:pt x="84183" y="431074"/>
                  <a:pt x="87086" y="339634"/>
                </a:cubicBezTo>
                <a:cubicBezTo>
                  <a:pt x="89989" y="248194"/>
                  <a:pt x="114663" y="161109"/>
                  <a:pt x="139337" y="104503"/>
                </a:cubicBezTo>
                <a:cubicBezTo>
                  <a:pt x="164011" y="47897"/>
                  <a:pt x="199571" y="23948"/>
                  <a:pt x="235132" y="0"/>
                </a:cubicBezTo>
              </a:path>
            </a:pathLst>
          </a:custGeom>
          <a:noFill/>
          <a:ln cap="flat" cmpd="sng" w="28575">
            <a:solidFill>
              <a:srgbClr val="C6C4C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788"/>
              <a:buFont typeface="Arial"/>
              <a:buNone/>
            </a:pPr>
            <a:r>
              <a:t/>
            </a:r>
            <a:endParaRPr b="0" i="0" sz="788" u="none" cap="none" strike="noStrike">
              <a:solidFill>
                <a:srgbClr val="C6C4C3"/>
              </a:solidFill>
              <a:latin typeface="Arial"/>
              <a:ea typeface="Arial"/>
              <a:cs typeface="Arial"/>
              <a:sym typeface="Arial"/>
            </a:endParaRPr>
          </a:p>
        </p:txBody>
      </p:sp>
      <p:sp>
        <p:nvSpPr>
          <p:cNvPr id="2249" name="Google Shape;2249;p315"/>
          <p:cNvSpPr/>
          <p:nvPr/>
        </p:nvSpPr>
        <p:spPr>
          <a:xfrm flipH="1" rot="-1932248">
            <a:off x="5413205" y="2256901"/>
            <a:ext cx="284292" cy="2008726"/>
          </a:xfrm>
          <a:custGeom>
            <a:rect b="b" l="l" r="r" t="t"/>
            <a:pathLst>
              <a:path extrusionOk="0" h="1419497" w="265807">
                <a:moveTo>
                  <a:pt x="39385" y="0"/>
                </a:moveTo>
                <a:cubicBezTo>
                  <a:pt x="95264" y="39189"/>
                  <a:pt x="151144" y="78378"/>
                  <a:pt x="187430" y="148046"/>
                </a:cubicBezTo>
                <a:cubicBezTo>
                  <a:pt x="223716" y="217714"/>
                  <a:pt x="255648" y="332377"/>
                  <a:pt x="257099" y="418011"/>
                </a:cubicBezTo>
                <a:cubicBezTo>
                  <a:pt x="258551" y="503645"/>
                  <a:pt x="223716" y="599440"/>
                  <a:pt x="196139" y="661851"/>
                </a:cubicBezTo>
                <a:cubicBezTo>
                  <a:pt x="168562" y="724262"/>
                  <a:pt x="123568" y="744583"/>
                  <a:pt x="91636" y="792480"/>
                </a:cubicBezTo>
                <a:cubicBezTo>
                  <a:pt x="59705" y="840377"/>
                  <a:pt x="13258" y="881017"/>
                  <a:pt x="4550" y="949234"/>
                </a:cubicBezTo>
                <a:cubicBezTo>
                  <a:pt x="-4158" y="1017451"/>
                  <a:pt x="-4158" y="1123406"/>
                  <a:pt x="39385" y="1201783"/>
                </a:cubicBezTo>
                <a:cubicBezTo>
                  <a:pt x="82928" y="1280160"/>
                  <a:pt x="159853" y="1389017"/>
                  <a:pt x="265807" y="1419497"/>
                </a:cubicBezTo>
              </a:path>
            </a:pathLst>
          </a:custGeom>
          <a:noFill/>
          <a:ln cap="flat" cmpd="sng" w="28575">
            <a:solidFill>
              <a:srgbClr val="C6C4C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788"/>
              <a:buFont typeface="Arial"/>
              <a:buNone/>
            </a:pPr>
            <a:r>
              <a:t/>
            </a:r>
            <a:endParaRPr b="0" i="0" sz="788" u="none" cap="none" strike="noStrike">
              <a:solidFill>
                <a:srgbClr val="C6C4C3"/>
              </a:solidFill>
              <a:latin typeface="Arial"/>
              <a:ea typeface="Arial"/>
              <a:cs typeface="Arial"/>
              <a:sym typeface="Arial"/>
            </a:endParaRPr>
          </a:p>
        </p:txBody>
      </p:sp>
      <p:sp>
        <p:nvSpPr>
          <p:cNvPr id="2250" name="Google Shape;2250;p315"/>
          <p:cNvSpPr/>
          <p:nvPr/>
        </p:nvSpPr>
        <p:spPr>
          <a:xfrm rot="824321">
            <a:off x="1528540" y="2920839"/>
            <a:ext cx="603932" cy="680836"/>
          </a:xfrm>
          <a:custGeom>
            <a:rect b="b" l="l" r="r" t="t"/>
            <a:pathLst>
              <a:path extrusionOk="0" h="931817" w="470263">
                <a:moveTo>
                  <a:pt x="0" y="931817"/>
                </a:moveTo>
                <a:cubicBezTo>
                  <a:pt x="87811" y="920206"/>
                  <a:pt x="175623" y="908595"/>
                  <a:pt x="235131" y="862149"/>
                </a:cubicBezTo>
                <a:cubicBezTo>
                  <a:pt x="294640" y="815703"/>
                  <a:pt x="342537" y="740229"/>
                  <a:pt x="357051" y="653143"/>
                </a:cubicBezTo>
                <a:cubicBezTo>
                  <a:pt x="371565" y="566057"/>
                  <a:pt x="319314" y="431074"/>
                  <a:pt x="322217" y="339634"/>
                </a:cubicBezTo>
                <a:cubicBezTo>
                  <a:pt x="325120" y="248194"/>
                  <a:pt x="349794" y="161109"/>
                  <a:pt x="374468" y="104503"/>
                </a:cubicBezTo>
                <a:cubicBezTo>
                  <a:pt x="399142" y="47897"/>
                  <a:pt x="434702" y="23948"/>
                  <a:pt x="470263" y="0"/>
                </a:cubicBezTo>
              </a:path>
            </a:pathLst>
          </a:custGeom>
          <a:noFill/>
          <a:ln cap="flat" cmpd="sng" w="28575">
            <a:solidFill>
              <a:srgbClr val="C6C4C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788"/>
              <a:buFont typeface="Arial"/>
              <a:buNone/>
            </a:pPr>
            <a:r>
              <a:t/>
            </a:r>
            <a:endParaRPr b="0" i="0" sz="788" u="none" cap="none" strike="noStrike">
              <a:solidFill>
                <a:srgbClr val="C6C4C3"/>
              </a:solidFill>
              <a:latin typeface="Arial"/>
              <a:ea typeface="Arial"/>
              <a:cs typeface="Arial"/>
              <a:sym typeface="Arial"/>
            </a:endParaRPr>
          </a:p>
        </p:txBody>
      </p:sp>
      <p:sp>
        <p:nvSpPr>
          <p:cNvPr id="2251" name="Google Shape;2251;p315"/>
          <p:cNvSpPr/>
          <p:nvPr/>
        </p:nvSpPr>
        <p:spPr>
          <a:xfrm rot="-599239">
            <a:off x="4190067" y="2086609"/>
            <a:ext cx="698362" cy="316706"/>
          </a:xfrm>
          <a:custGeom>
            <a:rect b="b" l="l" r="r" t="t"/>
            <a:pathLst>
              <a:path extrusionOk="0" h="940644" w="1593669">
                <a:moveTo>
                  <a:pt x="0" y="933773"/>
                </a:moveTo>
                <a:cubicBezTo>
                  <a:pt x="133531" y="952641"/>
                  <a:pt x="352698" y="930870"/>
                  <a:pt x="461555" y="890230"/>
                </a:cubicBezTo>
                <a:cubicBezTo>
                  <a:pt x="570412" y="849590"/>
                  <a:pt x="608149" y="775567"/>
                  <a:pt x="653143" y="689933"/>
                </a:cubicBezTo>
                <a:cubicBezTo>
                  <a:pt x="698137" y="604299"/>
                  <a:pt x="685074" y="472218"/>
                  <a:pt x="731520" y="376424"/>
                </a:cubicBezTo>
                <a:cubicBezTo>
                  <a:pt x="777966" y="280630"/>
                  <a:pt x="838926" y="177578"/>
                  <a:pt x="931817" y="115167"/>
                </a:cubicBezTo>
                <a:cubicBezTo>
                  <a:pt x="1024708" y="52756"/>
                  <a:pt x="1178561" y="12116"/>
                  <a:pt x="1288869" y="1956"/>
                </a:cubicBezTo>
                <a:cubicBezTo>
                  <a:pt x="1399177" y="-8204"/>
                  <a:pt x="1496423" y="23001"/>
                  <a:pt x="1593669" y="54207"/>
                </a:cubicBezTo>
              </a:path>
            </a:pathLst>
          </a:custGeom>
          <a:noFill/>
          <a:ln cap="flat" cmpd="sng" w="28575">
            <a:solidFill>
              <a:srgbClr val="C6C4C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788"/>
              <a:buFont typeface="Arial"/>
              <a:buNone/>
            </a:pPr>
            <a:r>
              <a:t/>
            </a:r>
            <a:endParaRPr b="0" i="0" sz="788" u="none" cap="none" strike="noStrike">
              <a:solidFill>
                <a:srgbClr val="C6C4C3"/>
              </a:solidFill>
              <a:latin typeface="Arial"/>
              <a:ea typeface="Arial"/>
              <a:cs typeface="Arial"/>
              <a:sym typeface="Arial"/>
            </a:endParaRPr>
          </a:p>
        </p:txBody>
      </p:sp>
      <p:sp>
        <p:nvSpPr>
          <p:cNvPr id="2252" name="Google Shape;2252;p315"/>
          <p:cNvSpPr/>
          <p:nvPr/>
        </p:nvSpPr>
        <p:spPr>
          <a:xfrm rot="-2409360">
            <a:off x="2428441" y="2441478"/>
            <a:ext cx="1311961" cy="676690"/>
          </a:xfrm>
          <a:custGeom>
            <a:rect b="b" l="l" r="r" t="t"/>
            <a:pathLst>
              <a:path extrusionOk="0" h="511990" w="1044501">
                <a:moveTo>
                  <a:pt x="0" y="1219"/>
                </a:moveTo>
                <a:cubicBezTo>
                  <a:pt x="157283" y="-1948"/>
                  <a:pt x="210017" y="-1310"/>
                  <a:pt x="339106" y="33018"/>
                </a:cubicBezTo>
                <a:cubicBezTo>
                  <a:pt x="468195" y="67346"/>
                  <a:pt x="656969" y="127361"/>
                  <a:pt x="774535" y="207190"/>
                </a:cubicBezTo>
                <a:cubicBezTo>
                  <a:pt x="892101" y="287019"/>
                  <a:pt x="968301" y="399504"/>
                  <a:pt x="1044501" y="511990"/>
                </a:cubicBezTo>
              </a:path>
            </a:pathLst>
          </a:custGeom>
          <a:noFill/>
          <a:ln cap="flat" cmpd="sng" w="28575">
            <a:solidFill>
              <a:srgbClr val="C6C4C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788"/>
              <a:buFont typeface="Arial"/>
              <a:buNone/>
            </a:pPr>
            <a:r>
              <a:t/>
            </a:r>
            <a:endParaRPr b="0" i="0" sz="788" u="none" cap="none" strike="noStrike">
              <a:solidFill>
                <a:srgbClr val="C6C4C3"/>
              </a:solidFill>
              <a:latin typeface="Arial"/>
              <a:ea typeface="Arial"/>
              <a:cs typeface="Arial"/>
              <a:sym typeface="Arial"/>
            </a:endParaRPr>
          </a:p>
        </p:txBody>
      </p:sp>
      <p:sp>
        <p:nvSpPr>
          <p:cNvPr id="2253" name="Google Shape;2253;p315"/>
          <p:cNvSpPr/>
          <p:nvPr/>
        </p:nvSpPr>
        <p:spPr>
          <a:xfrm>
            <a:off x="849261" y="2079451"/>
            <a:ext cx="367990" cy="367991"/>
          </a:xfrm>
          <a:prstGeom prst="ellipse">
            <a:avLst/>
          </a:prstGeom>
          <a:solidFill>
            <a:srgbClr val="FBF9F6"/>
          </a:solidFill>
          <a:ln cap="flat" cmpd="sng" w="25400">
            <a:solidFill>
              <a:srgbClr val="C6C4C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788"/>
              <a:buFont typeface="Arial"/>
              <a:buNone/>
            </a:pPr>
            <a:r>
              <a:t/>
            </a:r>
            <a:endParaRPr b="0" i="0" sz="788" u="none" cap="none" strike="noStrike">
              <a:solidFill>
                <a:srgbClr val="FFFFFF"/>
              </a:solidFill>
              <a:latin typeface="Arial"/>
              <a:ea typeface="Arial"/>
              <a:cs typeface="Arial"/>
              <a:sym typeface="Arial"/>
            </a:endParaRPr>
          </a:p>
        </p:txBody>
      </p:sp>
      <p:sp>
        <p:nvSpPr>
          <p:cNvPr id="2254" name="Google Shape;2254;p315"/>
          <p:cNvSpPr/>
          <p:nvPr/>
        </p:nvSpPr>
        <p:spPr>
          <a:xfrm>
            <a:off x="2139533" y="2729730"/>
            <a:ext cx="412200" cy="412200"/>
          </a:xfrm>
          <a:prstGeom prst="ellipse">
            <a:avLst/>
          </a:prstGeom>
          <a:solidFill>
            <a:srgbClr val="FBF9F6"/>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788"/>
              <a:buFont typeface="Arial"/>
              <a:buNone/>
            </a:pPr>
            <a:r>
              <a:t/>
            </a:r>
            <a:endParaRPr b="0" i="0" sz="788" u="none" cap="none" strike="noStrike">
              <a:solidFill>
                <a:srgbClr val="FFFFFF"/>
              </a:solidFill>
              <a:latin typeface="Arial"/>
              <a:ea typeface="Arial"/>
              <a:cs typeface="Arial"/>
              <a:sym typeface="Arial"/>
            </a:endParaRPr>
          </a:p>
        </p:txBody>
      </p:sp>
      <p:sp>
        <p:nvSpPr>
          <p:cNvPr id="2255" name="Google Shape;2255;p315"/>
          <p:cNvSpPr/>
          <p:nvPr/>
        </p:nvSpPr>
        <p:spPr>
          <a:xfrm>
            <a:off x="591029" y="4330480"/>
            <a:ext cx="1613176"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50"/>
              <a:buFont typeface="Arial"/>
              <a:buNone/>
            </a:pPr>
            <a:r>
              <a:rPr b="0" i="0" lang="en" sz="950" u="none" cap="none" strike="noStrike">
                <a:solidFill>
                  <a:srgbClr val="000000"/>
                </a:solidFill>
                <a:latin typeface="IBM Plex Sans"/>
                <a:ea typeface="IBM Plex Sans"/>
                <a:cs typeface="IBM Plex Sans"/>
                <a:sym typeface="IBM Plex Sans"/>
              </a:rPr>
              <a:t>Sameera searches the Wise Portal for answers</a:t>
            </a:r>
            <a:endParaRPr b="0" i="0" sz="950" u="none" cap="none" strike="noStrike">
              <a:solidFill>
                <a:srgbClr val="000000"/>
              </a:solidFill>
              <a:latin typeface="IBM Plex Sans"/>
              <a:ea typeface="IBM Plex Sans"/>
              <a:cs typeface="IBM Plex Sans"/>
              <a:sym typeface="IBM Plex Sans"/>
            </a:endParaRPr>
          </a:p>
        </p:txBody>
      </p:sp>
      <p:sp>
        <p:nvSpPr>
          <p:cNvPr id="2256" name="Google Shape;2256;p315"/>
          <p:cNvSpPr/>
          <p:nvPr/>
        </p:nvSpPr>
        <p:spPr>
          <a:xfrm>
            <a:off x="1722063" y="1739502"/>
            <a:ext cx="1440000" cy="5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50"/>
              <a:buFont typeface="Arial"/>
              <a:buNone/>
            </a:pPr>
            <a:r>
              <a:rPr b="0" i="0" lang="en" sz="950" u="none" cap="none" strike="noStrike">
                <a:solidFill>
                  <a:srgbClr val="000000"/>
                </a:solidFill>
                <a:latin typeface="IBM Plex Sans"/>
                <a:ea typeface="IBM Plex Sans"/>
                <a:cs typeface="IBM Plex Sans"/>
                <a:sym typeface="IBM Plex Sans"/>
              </a:rPr>
              <a:t>Sameera submits her ‘new account’ request via the portal</a:t>
            </a:r>
            <a:endParaRPr b="1" i="0" sz="950" u="none" cap="none" strike="noStrike">
              <a:solidFill>
                <a:srgbClr val="000000"/>
              </a:solidFill>
              <a:latin typeface="IBM Plex Sans"/>
              <a:ea typeface="IBM Plex Sans"/>
              <a:cs typeface="IBM Plex Sans"/>
              <a:sym typeface="IBM Plex Sans"/>
            </a:endParaRPr>
          </a:p>
        </p:txBody>
      </p:sp>
      <p:cxnSp>
        <p:nvCxnSpPr>
          <p:cNvPr id="2257" name="Google Shape;2257;p315"/>
          <p:cNvCxnSpPr/>
          <p:nvPr/>
        </p:nvCxnSpPr>
        <p:spPr>
          <a:xfrm rot="10800000">
            <a:off x="3855956" y="1635617"/>
            <a:ext cx="0" cy="352500"/>
          </a:xfrm>
          <a:prstGeom prst="straightConnector1">
            <a:avLst/>
          </a:prstGeom>
          <a:noFill/>
          <a:ln cap="flat" cmpd="sng" w="9525">
            <a:solidFill>
              <a:srgbClr val="D6BB8E"/>
            </a:solidFill>
            <a:prstDash val="solid"/>
            <a:round/>
            <a:headEnd len="sm" w="sm" type="none"/>
            <a:tailEnd len="sm" w="sm" type="none"/>
          </a:ln>
        </p:spPr>
      </p:cxnSp>
      <p:sp>
        <p:nvSpPr>
          <p:cNvPr id="2258" name="Google Shape;2258;p315"/>
          <p:cNvSpPr/>
          <p:nvPr/>
        </p:nvSpPr>
        <p:spPr>
          <a:xfrm>
            <a:off x="3138650" y="900500"/>
            <a:ext cx="1796100" cy="5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50"/>
              <a:buFont typeface="Arial"/>
              <a:buNone/>
            </a:pPr>
            <a:r>
              <a:rPr b="0" i="0" lang="en" sz="950" u="none" cap="none" strike="noStrike">
                <a:solidFill>
                  <a:srgbClr val="000000"/>
                </a:solidFill>
                <a:latin typeface="IBM Plex Sans"/>
                <a:ea typeface="IBM Plex Sans"/>
                <a:cs typeface="IBM Plex Sans"/>
                <a:sym typeface="IBM Plex Sans"/>
              </a:rPr>
              <a:t>Christopher owns the case. He checks documents, captures data and escalates where necessary</a:t>
            </a:r>
            <a:endParaRPr b="0" i="0" sz="950" u="none" cap="none" strike="noStrike">
              <a:solidFill>
                <a:srgbClr val="000000"/>
              </a:solidFill>
              <a:latin typeface="IBM Plex Sans"/>
              <a:ea typeface="IBM Plex Sans"/>
              <a:cs typeface="IBM Plex Sans"/>
              <a:sym typeface="IBM Plex Sans"/>
            </a:endParaRPr>
          </a:p>
        </p:txBody>
      </p:sp>
      <p:sp>
        <p:nvSpPr>
          <p:cNvPr id="2259" name="Google Shape;2259;p315"/>
          <p:cNvSpPr/>
          <p:nvPr/>
        </p:nvSpPr>
        <p:spPr>
          <a:xfrm>
            <a:off x="6372876" y="4153063"/>
            <a:ext cx="23964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50"/>
              <a:buFont typeface="Arial"/>
              <a:buNone/>
            </a:pPr>
            <a:r>
              <a:rPr b="0" i="0" lang="en" sz="950" u="none" cap="none" strike="noStrike">
                <a:solidFill>
                  <a:srgbClr val="000000"/>
                </a:solidFill>
                <a:latin typeface="IBM Plex Sans"/>
                <a:ea typeface="IBM Plex Sans"/>
                <a:cs typeface="IBM Plex Sans"/>
                <a:sym typeface="IBM Plex Sans"/>
              </a:rPr>
              <a:t>Sameera is satisfied with the result:</a:t>
            </a:r>
            <a:endParaRPr b="0" i="0" sz="950" u="none" cap="none" strike="noStrike">
              <a:solidFill>
                <a:srgbClr val="000000"/>
              </a:solidFill>
              <a:latin typeface="IBM Plex Sans"/>
              <a:ea typeface="IBM Plex Sans"/>
              <a:cs typeface="IBM Plex Sans"/>
              <a:sym typeface="IBM Plex Sans"/>
            </a:endParaRPr>
          </a:p>
          <a:p>
            <a:pPr indent="-211138" lvl="0" marL="214313" marR="0" rtl="0" algn="l">
              <a:lnSpc>
                <a:spcPct val="100000"/>
              </a:lnSpc>
              <a:spcBef>
                <a:spcPts val="0"/>
              </a:spcBef>
              <a:spcAft>
                <a:spcPts val="0"/>
              </a:spcAft>
              <a:buClr>
                <a:srgbClr val="000000"/>
              </a:buClr>
              <a:buSzPts val="950"/>
              <a:buFont typeface="IBM Plex Sans"/>
              <a:buChar char="●"/>
            </a:pPr>
            <a:r>
              <a:rPr b="0" i="0" lang="en" sz="950" u="none" cap="none" strike="noStrike">
                <a:solidFill>
                  <a:srgbClr val="000000"/>
                </a:solidFill>
                <a:latin typeface="IBM Plex Sans"/>
                <a:ea typeface="IBM Plex Sans"/>
                <a:cs typeface="IBM Plex Sans"/>
                <a:sym typeface="IBM Plex Sans"/>
              </a:rPr>
              <a:t>She could submit a request easily</a:t>
            </a:r>
            <a:endParaRPr b="0" i="0" sz="950" u="none" cap="none" strike="noStrike">
              <a:solidFill>
                <a:srgbClr val="000000"/>
              </a:solidFill>
              <a:latin typeface="IBM Plex Sans"/>
              <a:ea typeface="IBM Plex Sans"/>
              <a:cs typeface="IBM Plex Sans"/>
              <a:sym typeface="IBM Plex Sans"/>
            </a:endParaRPr>
          </a:p>
          <a:p>
            <a:pPr indent="-211138" lvl="0" marL="214313" marR="0" rtl="0" algn="l">
              <a:lnSpc>
                <a:spcPct val="100000"/>
              </a:lnSpc>
              <a:spcBef>
                <a:spcPts val="0"/>
              </a:spcBef>
              <a:spcAft>
                <a:spcPts val="0"/>
              </a:spcAft>
              <a:buClr>
                <a:srgbClr val="000000"/>
              </a:buClr>
              <a:buSzPts val="950"/>
              <a:buFont typeface="IBM Plex Sans"/>
              <a:buChar char="●"/>
            </a:pPr>
            <a:r>
              <a:rPr b="0" i="0" lang="en" sz="950" u="none" cap="none" strike="noStrike">
                <a:solidFill>
                  <a:srgbClr val="000000"/>
                </a:solidFill>
                <a:latin typeface="IBM Plex Sans"/>
                <a:ea typeface="IBM Plex Sans"/>
                <a:cs typeface="IBM Plex Sans"/>
                <a:sym typeface="IBM Plex Sans"/>
              </a:rPr>
              <a:t>She received a quick response</a:t>
            </a:r>
            <a:endParaRPr b="0" i="0" sz="950" u="none" cap="none" strike="noStrike">
              <a:solidFill>
                <a:srgbClr val="000000"/>
              </a:solidFill>
              <a:latin typeface="IBM Plex Sans"/>
              <a:ea typeface="IBM Plex Sans"/>
              <a:cs typeface="IBM Plex Sans"/>
              <a:sym typeface="IBM Plex Sans"/>
            </a:endParaRPr>
          </a:p>
          <a:p>
            <a:pPr indent="-211138" lvl="0" marL="214313" marR="0" rtl="0" algn="l">
              <a:lnSpc>
                <a:spcPct val="100000"/>
              </a:lnSpc>
              <a:spcBef>
                <a:spcPts val="0"/>
              </a:spcBef>
              <a:spcAft>
                <a:spcPts val="0"/>
              </a:spcAft>
              <a:buClr>
                <a:srgbClr val="000000"/>
              </a:buClr>
              <a:buSzPts val="950"/>
              <a:buFont typeface="IBM Plex Sans"/>
              <a:buChar char="●"/>
            </a:pPr>
            <a:r>
              <a:rPr b="0" i="0" lang="en" sz="950" u="none" cap="none" strike="noStrike">
                <a:solidFill>
                  <a:srgbClr val="000000"/>
                </a:solidFill>
                <a:latin typeface="IBM Plex Sans"/>
                <a:ea typeface="IBM Plex Sans"/>
                <a:cs typeface="IBM Plex Sans"/>
                <a:sym typeface="IBM Plex Sans"/>
              </a:rPr>
              <a:t>She has full visibility of the process</a:t>
            </a:r>
            <a:endParaRPr b="0" i="0" sz="950" u="none" cap="none" strike="noStrike">
              <a:solidFill>
                <a:srgbClr val="000000"/>
              </a:solidFill>
              <a:latin typeface="IBM Plex Sans"/>
              <a:ea typeface="IBM Plex Sans"/>
              <a:cs typeface="IBM Plex Sans"/>
              <a:sym typeface="IBM Plex Sans"/>
            </a:endParaRPr>
          </a:p>
        </p:txBody>
      </p:sp>
      <p:sp>
        <p:nvSpPr>
          <p:cNvPr id="2260" name="Google Shape;2260;p315"/>
          <p:cNvSpPr/>
          <p:nvPr/>
        </p:nvSpPr>
        <p:spPr>
          <a:xfrm>
            <a:off x="219800" y="946375"/>
            <a:ext cx="17961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50"/>
              <a:buFont typeface="Arial"/>
              <a:buNone/>
            </a:pPr>
            <a:r>
              <a:rPr b="0" i="0" lang="en" sz="950" u="none" cap="none" strike="noStrike">
                <a:solidFill>
                  <a:srgbClr val="000000"/>
                </a:solidFill>
                <a:latin typeface="IBM Plex Sans"/>
                <a:ea typeface="IBM Plex Sans"/>
                <a:cs typeface="IBM Plex Sans"/>
                <a:sym typeface="IBM Plex Sans"/>
              </a:rPr>
              <a:t>Sameera needs a Wise account for her new business</a:t>
            </a:r>
            <a:endParaRPr b="0" i="0" sz="950" u="none" cap="none" strike="noStrike">
              <a:solidFill>
                <a:srgbClr val="000000"/>
              </a:solidFill>
              <a:latin typeface="IBM Plex Sans"/>
              <a:ea typeface="IBM Plex Sans"/>
              <a:cs typeface="IBM Plex Sans"/>
              <a:sym typeface="IBM Plex Sans"/>
            </a:endParaRPr>
          </a:p>
        </p:txBody>
      </p:sp>
      <p:cxnSp>
        <p:nvCxnSpPr>
          <p:cNvPr id="2261" name="Google Shape;2261;p315"/>
          <p:cNvCxnSpPr/>
          <p:nvPr/>
        </p:nvCxnSpPr>
        <p:spPr>
          <a:xfrm rot="10800000">
            <a:off x="1368028" y="3931866"/>
            <a:ext cx="0" cy="340262"/>
          </a:xfrm>
          <a:prstGeom prst="straightConnector1">
            <a:avLst/>
          </a:prstGeom>
          <a:noFill/>
          <a:ln cap="flat" cmpd="sng" w="9525">
            <a:solidFill>
              <a:srgbClr val="D6BB8E"/>
            </a:solidFill>
            <a:prstDash val="solid"/>
            <a:round/>
            <a:headEnd len="sm" w="sm" type="none"/>
            <a:tailEnd len="sm" w="sm" type="none"/>
          </a:ln>
        </p:spPr>
      </p:cxnSp>
      <p:cxnSp>
        <p:nvCxnSpPr>
          <p:cNvPr id="2262" name="Google Shape;2262;p315"/>
          <p:cNvCxnSpPr/>
          <p:nvPr/>
        </p:nvCxnSpPr>
        <p:spPr>
          <a:xfrm rot="10800000">
            <a:off x="2353794" y="2347156"/>
            <a:ext cx="0" cy="273900"/>
          </a:xfrm>
          <a:prstGeom prst="straightConnector1">
            <a:avLst/>
          </a:prstGeom>
          <a:noFill/>
          <a:ln cap="flat" cmpd="sng" w="9525">
            <a:solidFill>
              <a:srgbClr val="D6BB8E"/>
            </a:solidFill>
            <a:prstDash val="solid"/>
            <a:round/>
            <a:headEnd len="sm" w="sm" type="none"/>
            <a:tailEnd len="sm" w="sm" type="none"/>
          </a:ln>
        </p:spPr>
      </p:cxnSp>
      <p:cxnSp>
        <p:nvCxnSpPr>
          <p:cNvPr id="2263" name="Google Shape;2263;p315"/>
          <p:cNvCxnSpPr/>
          <p:nvPr/>
        </p:nvCxnSpPr>
        <p:spPr>
          <a:xfrm>
            <a:off x="1023064" y="1378111"/>
            <a:ext cx="0" cy="425482"/>
          </a:xfrm>
          <a:prstGeom prst="straightConnector1">
            <a:avLst/>
          </a:prstGeom>
          <a:noFill/>
          <a:ln cap="flat" cmpd="sng" w="9525">
            <a:solidFill>
              <a:srgbClr val="D6BB8E"/>
            </a:solidFill>
            <a:prstDash val="solid"/>
            <a:round/>
            <a:headEnd len="sm" w="sm" type="none"/>
            <a:tailEnd len="sm" w="sm" type="none"/>
          </a:ln>
        </p:spPr>
      </p:cxnSp>
      <p:pic>
        <p:nvPicPr>
          <p:cNvPr id="2264" name="Google Shape;2264;p315"/>
          <p:cNvPicPr preferRelativeResize="0"/>
          <p:nvPr/>
        </p:nvPicPr>
        <p:blipFill rotWithShape="1">
          <a:blip r:embed="rId3">
            <a:alphaModFix/>
          </a:blip>
          <a:srcRect b="0" l="2959" r="2957" t="0"/>
          <a:stretch/>
        </p:blipFill>
        <p:spPr>
          <a:xfrm>
            <a:off x="679529" y="1914548"/>
            <a:ext cx="687142" cy="679650"/>
          </a:xfrm>
          <a:custGeom>
            <a:rect b="b" l="l" r="r" t="t"/>
            <a:pathLst>
              <a:path extrusionOk="0"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noFill/>
          <a:ln>
            <a:noFill/>
          </a:ln>
          <a:effectLst>
            <a:outerShdw blurRad="200025" rotWithShape="0" algn="bl" dir="5520000" dist="47625">
              <a:srgbClr val="000000">
                <a:alpha val="9411"/>
              </a:srgbClr>
            </a:outerShdw>
          </a:effectLst>
        </p:spPr>
      </p:pic>
      <p:sp>
        <p:nvSpPr>
          <p:cNvPr id="2265" name="Google Shape;2265;p315"/>
          <p:cNvSpPr/>
          <p:nvPr/>
        </p:nvSpPr>
        <p:spPr>
          <a:xfrm>
            <a:off x="680875" y="1914548"/>
            <a:ext cx="685800" cy="679650"/>
          </a:xfrm>
          <a:prstGeom prst="ellipse">
            <a:avLst/>
          </a:prstGeom>
          <a:noFill/>
          <a:ln cap="flat" cmpd="sng" w="25400">
            <a:solidFill>
              <a:srgbClr val="AF85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2266" name="Google Shape;2266;p315"/>
          <p:cNvSpPr/>
          <p:nvPr/>
        </p:nvSpPr>
        <p:spPr>
          <a:xfrm>
            <a:off x="5728260" y="4316630"/>
            <a:ext cx="368100" cy="368100"/>
          </a:xfrm>
          <a:prstGeom prst="ellipse">
            <a:avLst/>
          </a:prstGeom>
          <a:solidFill>
            <a:srgbClr val="FBF9F6"/>
          </a:solidFill>
          <a:ln cap="flat" cmpd="sng" w="25400">
            <a:solidFill>
              <a:srgbClr val="C6C4C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788"/>
              <a:buFont typeface="Arial"/>
              <a:buNone/>
            </a:pPr>
            <a:r>
              <a:t/>
            </a:r>
            <a:endParaRPr b="0" i="0" sz="788" u="none" cap="none" strike="noStrike">
              <a:solidFill>
                <a:srgbClr val="FFFFFF"/>
              </a:solidFill>
              <a:latin typeface="Arial"/>
              <a:ea typeface="Arial"/>
              <a:cs typeface="Arial"/>
              <a:sym typeface="Arial"/>
            </a:endParaRPr>
          </a:p>
        </p:txBody>
      </p:sp>
      <p:pic>
        <p:nvPicPr>
          <p:cNvPr id="2267" name="Google Shape;2267;p315"/>
          <p:cNvPicPr preferRelativeResize="0"/>
          <p:nvPr/>
        </p:nvPicPr>
        <p:blipFill rotWithShape="1">
          <a:blip r:embed="rId3">
            <a:alphaModFix/>
          </a:blip>
          <a:srcRect b="0" l="2959" r="2957" t="0"/>
          <a:stretch/>
        </p:blipFill>
        <p:spPr>
          <a:xfrm>
            <a:off x="5558528" y="4151726"/>
            <a:ext cx="687150" cy="679644"/>
          </a:xfrm>
          <a:custGeom>
            <a:rect b="b" l="l" r="r" t="t"/>
            <a:pathLst>
              <a:path extrusionOk="0"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noFill/>
          <a:ln>
            <a:noFill/>
          </a:ln>
          <a:effectLst>
            <a:outerShdw blurRad="200025" rotWithShape="0" algn="bl" dir="5520000" dist="47625">
              <a:srgbClr val="000000">
                <a:alpha val="9411"/>
              </a:srgbClr>
            </a:outerShdw>
          </a:effectLst>
        </p:spPr>
      </p:pic>
      <p:sp>
        <p:nvSpPr>
          <p:cNvPr id="2268" name="Google Shape;2268;p315"/>
          <p:cNvSpPr/>
          <p:nvPr/>
        </p:nvSpPr>
        <p:spPr>
          <a:xfrm>
            <a:off x="5559874" y="4151726"/>
            <a:ext cx="685800" cy="679800"/>
          </a:xfrm>
          <a:prstGeom prst="ellipse">
            <a:avLst/>
          </a:prstGeom>
          <a:noFill/>
          <a:ln cap="flat" cmpd="sng" w="25400">
            <a:solidFill>
              <a:srgbClr val="AF85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2269" name="Google Shape;2269;p315"/>
          <p:cNvSpPr txBox="1"/>
          <p:nvPr/>
        </p:nvSpPr>
        <p:spPr>
          <a:xfrm>
            <a:off x="137159" y="254628"/>
            <a:ext cx="3732752" cy="3231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rgbClr val="05353D"/>
                </a:solidFill>
                <a:latin typeface="IBM Plex Sans SemiBold"/>
                <a:ea typeface="IBM Plex Sans SemiBold"/>
                <a:cs typeface="IBM Plex Sans SemiBold"/>
                <a:sym typeface="IBM Plex Sans SemiBold"/>
              </a:rPr>
              <a:t>Demo Flow: Wise EDD Flow</a:t>
            </a:r>
            <a:endParaRPr b="0" i="0" sz="2100" u="none" cap="none" strike="noStrike">
              <a:solidFill>
                <a:srgbClr val="05353D"/>
              </a:solidFill>
              <a:latin typeface="IBM Plex Sans SemiBold"/>
              <a:ea typeface="IBM Plex Sans SemiBold"/>
              <a:cs typeface="IBM Plex Sans SemiBold"/>
              <a:sym typeface="IBM Plex Sans SemiBold"/>
            </a:endParaRPr>
          </a:p>
        </p:txBody>
      </p:sp>
      <p:sp>
        <p:nvSpPr>
          <p:cNvPr id="2270" name="Google Shape;2270;p315"/>
          <p:cNvSpPr/>
          <p:nvPr/>
        </p:nvSpPr>
        <p:spPr>
          <a:xfrm>
            <a:off x="5498535" y="965435"/>
            <a:ext cx="942877" cy="931817"/>
          </a:xfrm>
          <a:custGeom>
            <a:rect b="b" l="l" r="r" t="t"/>
            <a:pathLst>
              <a:path extrusionOk="0" h="931817" w="470263">
                <a:moveTo>
                  <a:pt x="0" y="931817"/>
                </a:moveTo>
                <a:cubicBezTo>
                  <a:pt x="87811" y="920206"/>
                  <a:pt x="164035" y="951236"/>
                  <a:pt x="223543" y="904790"/>
                </a:cubicBezTo>
                <a:cubicBezTo>
                  <a:pt x="283052" y="858344"/>
                  <a:pt x="340605" y="747336"/>
                  <a:pt x="357051" y="653143"/>
                </a:cubicBezTo>
                <a:cubicBezTo>
                  <a:pt x="373497" y="558950"/>
                  <a:pt x="319314" y="431074"/>
                  <a:pt x="322217" y="339634"/>
                </a:cubicBezTo>
                <a:cubicBezTo>
                  <a:pt x="325120" y="248194"/>
                  <a:pt x="349794" y="161109"/>
                  <a:pt x="374468" y="104503"/>
                </a:cubicBezTo>
                <a:cubicBezTo>
                  <a:pt x="399142" y="47897"/>
                  <a:pt x="434702" y="23948"/>
                  <a:pt x="470263" y="0"/>
                </a:cubicBezTo>
              </a:path>
            </a:pathLst>
          </a:custGeom>
          <a:noFill/>
          <a:ln cap="flat" cmpd="sng" w="28575">
            <a:solidFill>
              <a:srgbClr val="C6C4C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788"/>
              <a:buFont typeface="Arial"/>
              <a:buNone/>
            </a:pPr>
            <a:r>
              <a:t/>
            </a:r>
            <a:endParaRPr b="0" i="0" sz="788" u="none" cap="none" strike="noStrike">
              <a:solidFill>
                <a:srgbClr val="C6C4C3"/>
              </a:solidFill>
              <a:latin typeface="Arial"/>
              <a:ea typeface="Arial"/>
              <a:cs typeface="Arial"/>
              <a:sym typeface="Arial"/>
            </a:endParaRPr>
          </a:p>
        </p:txBody>
      </p:sp>
      <p:sp>
        <p:nvSpPr>
          <p:cNvPr id="2271" name="Google Shape;2271;p315"/>
          <p:cNvSpPr/>
          <p:nvPr/>
        </p:nvSpPr>
        <p:spPr>
          <a:xfrm>
            <a:off x="4582012" y="319294"/>
            <a:ext cx="14532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50"/>
              <a:buFont typeface="Arial"/>
              <a:buNone/>
            </a:pPr>
            <a:r>
              <a:rPr b="0" i="0" lang="en" sz="950" u="none" cap="none" strike="noStrike">
                <a:solidFill>
                  <a:srgbClr val="000000"/>
                </a:solidFill>
                <a:latin typeface="IBM Plex Sans"/>
                <a:ea typeface="IBM Plex Sans"/>
                <a:cs typeface="IBM Plex Sans"/>
                <a:sym typeface="IBM Plex Sans"/>
              </a:rPr>
              <a:t>Workflow Automation creates assignments </a:t>
            </a:r>
            <a:endParaRPr b="1" i="0" sz="950" u="none" cap="none" strike="noStrike">
              <a:solidFill>
                <a:srgbClr val="000000"/>
              </a:solidFill>
              <a:latin typeface="IBM Plex Sans"/>
              <a:ea typeface="IBM Plex Sans"/>
              <a:cs typeface="IBM Plex Sans"/>
              <a:sym typeface="IBM Plex Sans"/>
            </a:endParaRPr>
          </a:p>
        </p:txBody>
      </p:sp>
      <p:sp>
        <p:nvSpPr>
          <p:cNvPr id="2272" name="Google Shape;2272;p315"/>
          <p:cNvSpPr/>
          <p:nvPr/>
        </p:nvSpPr>
        <p:spPr>
          <a:xfrm>
            <a:off x="7257375" y="603100"/>
            <a:ext cx="17337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50"/>
              <a:buFont typeface="Arial"/>
              <a:buNone/>
            </a:pPr>
            <a:r>
              <a:rPr b="0" i="0" lang="en" sz="950" u="none" cap="none" strike="noStrike">
                <a:solidFill>
                  <a:srgbClr val="000000"/>
                </a:solidFill>
                <a:latin typeface="IBM Plex Sans"/>
                <a:ea typeface="IBM Plex Sans"/>
                <a:cs typeface="IBM Plex Sans"/>
                <a:sym typeface="IBM Plex Sans"/>
              </a:rPr>
              <a:t>Paulo is an SMA and approves Sameera’s Application</a:t>
            </a:r>
            <a:endParaRPr b="0" i="0" sz="950" u="none" cap="none" strike="noStrike">
              <a:solidFill>
                <a:srgbClr val="000000"/>
              </a:solidFill>
              <a:latin typeface="IBM Plex Sans"/>
              <a:ea typeface="IBM Plex Sans"/>
              <a:cs typeface="IBM Plex Sans"/>
              <a:sym typeface="IBM Plex Sans"/>
            </a:endParaRPr>
          </a:p>
        </p:txBody>
      </p:sp>
      <p:cxnSp>
        <p:nvCxnSpPr>
          <p:cNvPr id="2273" name="Google Shape;2273;p315"/>
          <p:cNvCxnSpPr/>
          <p:nvPr/>
        </p:nvCxnSpPr>
        <p:spPr>
          <a:xfrm rot="10800000">
            <a:off x="5190809" y="791178"/>
            <a:ext cx="0" cy="797100"/>
          </a:xfrm>
          <a:prstGeom prst="straightConnector1">
            <a:avLst/>
          </a:prstGeom>
          <a:noFill/>
          <a:ln cap="flat" cmpd="sng" w="9525">
            <a:solidFill>
              <a:srgbClr val="D6BB8E"/>
            </a:solidFill>
            <a:prstDash val="solid"/>
            <a:round/>
            <a:headEnd len="sm" w="sm" type="none"/>
            <a:tailEnd len="sm" w="sm" type="none"/>
          </a:ln>
        </p:spPr>
      </p:cxnSp>
      <p:sp>
        <p:nvSpPr>
          <p:cNvPr id="2274" name="Google Shape;2274;p315"/>
          <p:cNvSpPr/>
          <p:nvPr/>
        </p:nvSpPr>
        <p:spPr>
          <a:xfrm>
            <a:off x="3615597" y="3314043"/>
            <a:ext cx="475500" cy="475500"/>
          </a:xfrm>
          <a:prstGeom prst="ellipse">
            <a:avLst/>
          </a:prstGeom>
          <a:solidFill>
            <a:srgbClr val="FBF9F6"/>
          </a:solidFill>
          <a:ln cap="flat" cmpd="sng" w="25400">
            <a:solidFill>
              <a:srgbClr val="C6C4C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sp>
        <p:nvSpPr>
          <p:cNvPr id="2275" name="Google Shape;2275;p315"/>
          <p:cNvSpPr/>
          <p:nvPr/>
        </p:nvSpPr>
        <p:spPr>
          <a:xfrm>
            <a:off x="3176408" y="4349113"/>
            <a:ext cx="1461900" cy="5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50"/>
              <a:buFont typeface="Arial"/>
              <a:buNone/>
            </a:pPr>
            <a:r>
              <a:rPr b="0" i="0" lang="en" sz="950" u="none" cap="none" strike="noStrike">
                <a:solidFill>
                  <a:srgbClr val="000000"/>
                </a:solidFill>
                <a:latin typeface="IBM Plex Sans"/>
                <a:ea typeface="IBM Plex Sans"/>
                <a:cs typeface="IBM Plex Sans"/>
                <a:sym typeface="IBM Plex Sans"/>
              </a:rPr>
              <a:t>Christopher requests a re-submit of poor quality documents</a:t>
            </a:r>
            <a:endParaRPr b="0" i="0" sz="950" u="none" cap="none" strike="noStrike">
              <a:solidFill>
                <a:srgbClr val="000000"/>
              </a:solidFill>
              <a:latin typeface="IBM Plex Sans"/>
              <a:ea typeface="IBM Plex Sans"/>
              <a:cs typeface="IBM Plex Sans"/>
              <a:sym typeface="IBM Plex Sans"/>
            </a:endParaRPr>
          </a:p>
        </p:txBody>
      </p:sp>
      <p:cxnSp>
        <p:nvCxnSpPr>
          <p:cNvPr id="2276" name="Google Shape;2276;p315"/>
          <p:cNvCxnSpPr/>
          <p:nvPr/>
        </p:nvCxnSpPr>
        <p:spPr>
          <a:xfrm rot="10800000">
            <a:off x="3853339" y="3886629"/>
            <a:ext cx="0" cy="388200"/>
          </a:xfrm>
          <a:prstGeom prst="straightConnector1">
            <a:avLst/>
          </a:prstGeom>
          <a:noFill/>
          <a:ln cap="flat" cmpd="sng" w="9525">
            <a:solidFill>
              <a:srgbClr val="D6BB8E"/>
            </a:solidFill>
            <a:prstDash val="solid"/>
            <a:round/>
            <a:headEnd len="sm" w="sm" type="none"/>
            <a:tailEnd len="sm" w="sm" type="none"/>
          </a:ln>
        </p:spPr>
      </p:cxnSp>
      <p:sp>
        <p:nvSpPr>
          <p:cNvPr id="2277" name="Google Shape;2277;p315"/>
          <p:cNvSpPr/>
          <p:nvPr/>
        </p:nvSpPr>
        <p:spPr>
          <a:xfrm>
            <a:off x="3719250" y="3449663"/>
            <a:ext cx="284688" cy="222102"/>
          </a:xfrm>
          <a:custGeom>
            <a:rect b="b" l="l" r="r" t="t"/>
            <a:pathLst>
              <a:path extrusionOk="0" h="21600" w="21600">
                <a:moveTo>
                  <a:pt x="17852" y="0"/>
                </a:moveTo>
                <a:lnTo>
                  <a:pt x="4751" y="16795"/>
                </a:lnTo>
                <a:cubicBezTo>
                  <a:pt x="4751" y="16795"/>
                  <a:pt x="8487" y="21600"/>
                  <a:pt x="8487" y="21600"/>
                </a:cubicBezTo>
                <a:lnTo>
                  <a:pt x="21600" y="4789"/>
                </a:lnTo>
                <a:lnTo>
                  <a:pt x="17852" y="0"/>
                </a:lnTo>
                <a:close/>
                <a:moveTo>
                  <a:pt x="3736" y="5471"/>
                </a:moveTo>
                <a:lnTo>
                  <a:pt x="0" y="10277"/>
                </a:lnTo>
                <a:cubicBezTo>
                  <a:pt x="0" y="10277"/>
                  <a:pt x="3736" y="15082"/>
                  <a:pt x="3736" y="15082"/>
                </a:cubicBezTo>
                <a:lnTo>
                  <a:pt x="7485" y="10277"/>
                </a:lnTo>
                <a:lnTo>
                  <a:pt x="3736" y="5471"/>
                </a:lnTo>
                <a:close/>
              </a:path>
            </a:pathLst>
          </a:custGeom>
          <a:solidFill>
            <a:srgbClr val="05353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2300"/>
              <a:buFont typeface="Arial"/>
              <a:buNone/>
            </a:pPr>
            <a:r>
              <a:t/>
            </a:r>
            <a:endParaRPr b="0" i="0" sz="2300" u="none" cap="none" strike="noStrike">
              <a:solidFill>
                <a:srgbClr val="587052"/>
              </a:solidFill>
              <a:latin typeface="Arial"/>
              <a:ea typeface="Arial"/>
              <a:cs typeface="Arial"/>
              <a:sym typeface="Arial"/>
            </a:endParaRPr>
          </a:p>
        </p:txBody>
      </p:sp>
      <p:sp>
        <p:nvSpPr>
          <p:cNvPr id="2278" name="Google Shape;2278;p315"/>
          <p:cNvSpPr/>
          <p:nvPr/>
        </p:nvSpPr>
        <p:spPr>
          <a:xfrm>
            <a:off x="2111110" y="2693252"/>
            <a:ext cx="475500" cy="475500"/>
          </a:xfrm>
          <a:prstGeom prst="ellipse">
            <a:avLst/>
          </a:prstGeom>
          <a:solidFill>
            <a:srgbClr val="FBF9F6"/>
          </a:solidFill>
          <a:ln cap="flat" cmpd="sng" w="25400">
            <a:solidFill>
              <a:srgbClr val="C6C4C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sp>
        <p:nvSpPr>
          <p:cNvPr id="2279" name="Google Shape;2279;p315"/>
          <p:cNvSpPr/>
          <p:nvPr/>
        </p:nvSpPr>
        <p:spPr>
          <a:xfrm>
            <a:off x="2206984" y="2835780"/>
            <a:ext cx="277290" cy="200124"/>
          </a:xfrm>
          <a:custGeom>
            <a:rect b="b" l="l" r="r" t="t"/>
            <a:pathLst>
              <a:path extrusionOk="0" h="21600" w="21600">
                <a:moveTo>
                  <a:pt x="1268" y="0"/>
                </a:moveTo>
                <a:lnTo>
                  <a:pt x="10735" y="9383"/>
                </a:lnTo>
                <a:cubicBezTo>
                  <a:pt x="10735" y="9383"/>
                  <a:pt x="20202" y="0"/>
                  <a:pt x="20202" y="0"/>
                </a:cubicBezTo>
                <a:lnTo>
                  <a:pt x="8415" y="0"/>
                </a:lnTo>
                <a:lnTo>
                  <a:pt x="1268" y="0"/>
                </a:lnTo>
                <a:close/>
                <a:moveTo>
                  <a:pt x="0" y="1537"/>
                </a:moveTo>
                <a:lnTo>
                  <a:pt x="0" y="21600"/>
                </a:lnTo>
                <a:lnTo>
                  <a:pt x="21600" y="21600"/>
                </a:lnTo>
                <a:lnTo>
                  <a:pt x="21600" y="1537"/>
                </a:lnTo>
                <a:cubicBezTo>
                  <a:pt x="21600" y="1537"/>
                  <a:pt x="10807" y="12217"/>
                  <a:pt x="10807" y="12217"/>
                </a:cubicBezTo>
                <a:lnTo>
                  <a:pt x="0" y="1537"/>
                </a:lnTo>
                <a:close/>
              </a:path>
            </a:pathLst>
          </a:custGeom>
          <a:solidFill>
            <a:srgbClr val="05353D"/>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6F4F4"/>
              </a:solidFill>
              <a:latin typeface="Arial"/>
              <a:ea typeface="Arial"/>
              <a:cs typeface="Arial"/>
              <a:sym typeface="Arial"/>
            </a:endParaRPr>
          </a:p>
        </p:txBody>
      </p:sp>
      <p:sp>
        <p:nvSpPr>
          <p:cNvPr id="2280" name="Google Shape;2280;p315"/>
          <p:cNvSpPr/>
          <p:nvPr/>
        </p:nvSpPr>
        <p:spPr>
          <a:xfrm>
            <a:off x="4871382" y="1718028"/>
            <a:ext cx="604500" cy="620700"/>
          </a:xfrm>
          <a:prstGeom prst="roundRect">
            <a:avLst>
              <a:gd fmla="val 16667" name="adj"/>
            </a:avLst>
          </a:prstGeom>
          <a:noFill/>
          <a:ln cap="flat" cmpd="sng" w="25400">
            <a:solidFill>
              <a:srgbClr val="5870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2281" name="Google Shape;2281;p315"/>
          <p:cNvSpPr/>
          <p:nvPr/>
        </p:nvSpPr>
        <p:spPr>
          <a:xfrm>
            <a:off x="5200615" y="1793183"/>
            <a:ext cx="202460" cy="216017"/>
          </a:xfrm>
          <a:custGeom>
            <a:rect b="b" l="l" r="r" t="t"/>
            <a:pathLst>
              <a:path extrusionOk="0" h="21600" w="21600">
                <a:moveTo>
                  <a:pt x="5821" y="0"/>
                </a:moveTo>
                <a:lnTo>
                  <a:pt x="5821" y="5061"/>
                </a:lnTo>
                <a:lnTo>
                  <a:pt x="7621" y="5061"/>
                </a:lnTo>
                <a:cubicBezTo>
                  <a:pt x="7621" y="5061"/>
                  <a:pt x="7621" y="0"/>
                  <a:pt x="7621" y="0"/>
                </a:cubicBezTo>
                <a:lnTo>
                  <a:pt x="5821" y="0"/>
                </a:lnTo>
                <a:close/>
                <a:moveTo>
                  <a:pt x="14854" y="0"/>
                </a:moveTo>
                <a:lnTo>
                  <a:pt x="14854" y="5061"/>
                </a:lnTo>
                <a:lnTo>
                  <a:pt x="16654" y="5061"/>
                </a:lnTo>
                <a:cubicBezTo>
                  <a:pt x="16654" y="5061"/>
                  <a:pt x="16654" y="0"/>
                  <a:pt x="16654" y="0"/>
                </a:cubicBezTo>
                <a:lnTo>
                  <a:pt x="14854" y="0"/>
                </a:lnTo>
                <a:close/>
                <a:moveTo>
                  <a:pt x="0" y="3027"/>
                </a:moveTo>
                <a:lnTo>
                  <a:pt x="0" y="21600"/>
                </a:lnTo>
                <a:lnTo>
                  <a:pt x="21600" y="21600"/>
                </a:lnTo>
                <a:lnTo>
                  <a:pt x="21600" y="3027"/>
                </a:lnTo>
                <a:cubicBezTo>
                  <a:pt x="21600" y="3027"/>
                  <a:pt x="18000" y="3027"/>
                  <a:pt x="18000" y="3027"/>
                </a:cubicBezTo>
                <a:lnTo>
                  <a:pt x="18000" y="6401"/>
                </a:lnTo>
                <a:lnTo>
                  <a:pt x="12600" y="6401"/>
                </a:lnTo>
                <a:lnTo>
                  <a:pt x="12600" y="3027"/>
                </a:lnTo>
                <a:lnTo>
                  <a:pt x="9000" y="3027"/>
                </a:lnTo>
                <a:lnTo>
                  <a:pt x="9000" y="6401"/>
                </a:lnTo>
                <a:lnTo>
                  <a:pt x="3600" y="6401"/>
                </a:lnTo>
                <a:lnTo>
                  <a:pt x="3600" y="3027"/>
                </a:lnTo>
                <a:lnTo>
                  <a:pt x="0" y="3027"/>
                </a:lnTo>
                <a:close/>
              </a:path>
            </a:pathLst>
          </a:custGeom>
          <a:solidFill>
            <a:srgbClr val="05353D"/>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Proxima Nova"/>
              <a:ea typeface="Proxima Nova"/>
              <a:cs typeface="Proxima Nova"/>
              <a:sym typeface="Proxima Nova"/>
            </a:endParaRPr>
          </a:p>
        </p:txBody>
      </p:sp>
      <p:sp>
        <p:nvSpPr>
          <p:cNvPr id="2282" name="Google Shape;2282;p315"/>
          <p:cNvSpPr/>
          <p:nvPr/>
        </p:nvSpPr>
        <p:spPr>
          <a:xfrm>
            <a:off x="5178035" y="1836559"/>
            <a:ext cx="297920"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21</a:t>
            </a:r>
            <a:endParaRPr b="0" i="0" sz="1400" u="none" cap="none" strike="noStrike">
              <a:solidFill>
                <a:srgbClr val="000000"/>
              </a:solidFill>
              <a:latin typeface="Arial"/>
              <a:ea typeface="Arial"/>
              <a:cs typeface="Arial"/>
              <a:sym typeface="Arial"/>
            </a:endParaRPr>
          </a:p>
        </p:txBody>
      </p:sp>
      <p:sp>
        <p:nvSpPr>
          <p:cNvPr id="2283" name="Google Shape;2283;p315"/>
          <p:cNvSpPr/>
          <p:nvPr/>
        </p:nvSpPr>
        <p:spPr>
          <a:xfrm>
            <a:off x="5214143" y="2062728"/>
            <a:ext cx="188932" cy="189067"/>
          </a:xfrm>
          <a:custGeom>
            <a:rect b="b" l="l" r="r" t="t"/>
            <a:pathLst>
              <a:path extrusionOk="0" h="21600" w="21600">
                <a:moveTo>
                  <a:pt x="0" y="0"/>
                </a:moveTo>
                <a:lnTo>
                  <a:pt x="0" y="9529"/>
                </a:lnTo>
                <a:lnTo>
                  <a:pt x="9535" y="9529"/>
                </a:lnTo>
                <a:lnTo>
                  <a:pt x="9535" y="0"/>
                </a:lnTo>
                <a:cubicBezTo>
                  <a:pt x="9535" y="0"/>
                  <a:pt x="0" y="0"/>
                  <a:pt x="0" y="0"/>
                </a:cubicBezTo>
                <a:close/>
                <a:moveTo>
                  <a:pt x="12079" y="0"/>
                </a:moveTo>
                <a:lnTo>
                  <a:pt x="12079" y="9529"/>
                </a:lnTo>
                <a:lnTo>
                  <a:pt x="21600" y="9529"/>
                </a:lnTo>
                <a:lnTo>
                  <a:pt x="21600" y="0"/>
                </a:lnTo>
                <a:cubicBezTo>
                  <a:pt x="21600" y="0"/>
                  <a:pt x="12079" y="0"/>
                  <a:pt x="12079" y="0"/>
                </a:cubicBezTo>
                <a:close/>
                <a:moveTo>
                  <a:pt x="4760" y="1186"/>
                </a:moveTo>
                <a:cubicBezTo>
                  <a:pt x="5747" y="1186"/>
                  <a:pt x="6547" y="1985"/>
                  <a:pt x="6547" y="2971"/>
                </a:cubicBezTo>
                <a:cubicBezTo>
                  <a:pt x="6547" y="3958"/>
                  <a:pt x="5747" y="4757"/>
                  <a:pt x="4760" y="4757"/>
                </a:cubicBezTo>
                <a:cubicBezTo>
                  <a:pt x="3773" y="4757"/>
                  <a:pt x="2973" y="3958"/>
                  <a:pt x="2973" y="2971"/>
                </a:cubicBezTo>
                <a:cubicBezTo>
                  <a:pt x="2973" y="1985"/>
                  <a:pt x="3773" y="1186"/>
                  <a:pt x="4760" y="1186"/>
                </a:cubicBezTo>
                <a:close/>
                <a:moveTo>
                  <a:pt x="16840" y="1186"/>
                </a:moveTo>
                <a:cubicBezTo>
                  <a:pt x="17827" y="1186"/>
                  <a:pt x="18627" y="1985"/>
                  <a:pt x="18627" y="2971"/>
                </a:cubicBezTo>
                <a:cubicBezTo>
                  <a:pt x="18627" y="3958"/>
                  <a:pt x="17827" y="4757"/>
                  <a:pt x="16840" y="4757"/>
                </a:cubicBezTo>
                <a:cubicBezTo>
                  <a:pt x="15853" y="4757"/>
                  <a:pt x="15053" y="3958"/>
                  <a:pt x="15053" y="2971"/>
                </a:cubicBezTo>
                <a:cubicBezTo>
                  <a:pt x="15053" y="1985"/>
                  <a:pt x="15853" y="1186"/>
                  <a:pt x="16840" y="1186"/>
                </a:cubicBezTo>
                <a:close/>
                <a:moveTo>
                  <a:pt x="4760" y="5357"/>
                </a:moveTo>
                <a:cubicBezTo>
                  <a:pt x="6405" y="5357"/>
                  <a:pt x="7748" y="6684"/>
                  <a:pt x="7748" y="8329"/>
                </a:cubicBezTo>
                <a:cubicBezTo>
                  <a:pt x="7748" y="8329"/>
                  <a:pt x="1787" y="8329"/>
                  <a:pt x="1787" y="8329"/>
                </a:cubicBezTo>
                <a:cubicBezTo>
                  <a:pt x="1787" y="6684"/>
                  <a:pt x="3115" y="5357"/>
                  <a:pt x="4760" y="5357"/>
                </a:cubicBezTo>
                <a:close/>
                <a:moveTo>
                  <a:pt x="16840" y="5357"/>
                </a:moveTo>
                <a:cubicBezTo>
                  <a:pt x="18485" y="5357"/>
                  <a:pt x="19813" y="6684"/>
                  <a:pt x="19813" y="8329"/>
                </a:cubicBezTo>
                <a:cubicBezTo>
                  <a:pt x="19813" y="8329"/>
                  <a:pt x="13866" y="8329"/>
                  <a:pt x="13866" y="8329"/>
                </a:cubicBezTo>
                <a:cubicBezTo>
                  <a:pt x="13866" y="6684"/>
                  <a:pt x="15195" y="5357"/>
                  <a:pt x="16840" y="5357"/>
                </a:cubicBezTo>
                <a:close/>
                <a:moveTo>
                  <a:pt x="0" y="12071"/>
                </a:moveTo>
                <a:lnTo>
                  <a:pt x="0" y="21600"/>
                </a:lnTo>
                <a:lnTo>
                  <a:pt x="9535" y="21600"/>
                </a:lnTo>
                <a:lnTo>
                  <a:pt x="9535" y="12071"/>
                </a:lnTo>
                <a:cubicBezTo>
                  <a:pt x="9535" y="12071"/>
                  <a:pt x="0" y="12071"/>
                  <a:pt x="0" y="12071"/>
                </a:cubicBezTo>
                <a:close/>
                <a:moveTo>
                  <a:pt x="12079" y="12071"/>
                </a:moveTo>
                <a:lnTo>
                  <a:pt x="12079" y="21600"/>
                </a:lnTo>
                <a:lnTo>
                  <a:pt x="21600" y="21600"/>
                </a:lnTo>
                <a:lnTo>
                  <a:pt x="21600" y="12071"/>
                </a:lnTo>
                <a:cubicBezTo>
                  <a:pt x="21600" y="12071"/>
                  <a:pt x="12079" y="12071"/>
                  <a:pt x="12079" y="12071"/>
                </a:cubicBezTo>
                <a:close/>
                <a:moveTo>
                  <a:pt x="4760" y="13257"/>
                </a:moveTo>
                <a:cubicBezTo>
                  <a:pt x="5747" y="13257"/>
                  <a:pt x="6547" y="14057"/>
                  <a:pt x="6547" y="15043"/>
                </a:cubicBezTo>
                <a:cubicBezTo>
                  <a:pt x="6547" y="16029"/>
                  <a:pt x="5747" y="16829"/>
                  <a:pt x="4760" y="16829"/>
                </a:cubicBezTo>
                <a:cubicBezTo>
                  <a:pt x="3773" y="16829"/>
                  <a:pt x="2973" y="16029"/>
                  <a:pt x="2973" y="15043"/>
                </a:cubicBezTo>
                <a:cubicBezTo>
                  <a:pt x="2973" y="14057"/>
                  <a:pt x="3773" y="13257"/>
                  <a:pt x="4760" y="13257"/>
                </a:cubicBezTo>
                <a:close/>
                <a:moveTo>
                  <a:pt x="16840" y="13257"/>
                </a:moveTo>
                <a:cubicBezTo>
                  <a:pt x="17827" y="13257"/>
                  <a:pt x="18627" y="14057"/>
                  <a:pt x="18627" y="15043"/>
                </a:cubicBezTo>
                <a:cubicBezTo>
                  <a:pt x="18627" y="16029"/>
                  <a:pt x="17827" y="16829"/>
                  <a:pt x="16840" y="16829"/>
                </a:cubicBezTo>
                <a:cubicBezTo>
                  <a:pt x="15853" y="16829"/>
                  <a:pt x="15053" y="16029"/>
                  <a:pt x="15053" y="15043"/>
                </a:cubicBezTo>
                <a:cubicBezTo>
                  <a:pt x="15053" y="14057"/>
                  <a:pt x="15853" y="13257"/>
                  <a:pt x="16840" y="13257"/>
                </a:cubicBezTo>
                <a:close/>
                <a:moveTo>
                  <a:pt x="4760" y="17429"/>
                </a:moveTo>
                <a:cubicBezTo>
                  <a:pt x="6405" y="17429"/>
                  <a:pt x="7748" y="18756"/>
                  <a:pt x="7748" y="20400"/>
                </a:cubicBezTo>
                <a:cubicBezTo>
                  <a:pt x="7748" y="20400"/>
                  <a:pt x="1787" y="20400"/>
                  <a:pt x="1787" y="20400"/>
                </a:cubicBezTo>
                <a:cubicBezTo>
                  <a:pt x="1787" y="18756"/>
                  <a:pt x="3115" y="17429"/>
                  <a:pt x="4760" y="17429"/>
                </a:cubicBezTo>
                <a:close/>
                <a:moveTo>
                  <a:pt x="16840" y="17429"/>
                </a:moveTo>
                <a:cubicBezTo>
                  <a:pt x="18485" y="17429"/>
                  <a:pt x="19813" y="18756"/>
                  <a:pt x="19813" y="20400"/>
                </a:cubicBezTo>
                <a:cubicBezTo>
                  <a:pt x="19813" y="20400"/>
                  <a:pt x="13866" y="20400"/>
                  <a:pt x="13866" y="20400"/>
                </a:cubicBezTo>
                <a:cubicBezTo>
                  <a:pt x="13866" y="18756"/>
                  <a:pt x="15195" y="17429"/>
                  <a:pt x="16840" y="17429"/>
                </a:cubicBezTo>
                <a:close/>
              </a:path>
            </a:pathLst>
          </a:custGeom>
          <a:solidFill>
            <a:srgbClr val="05353D"/>
          </a:solidFill>
          <a:ln>
            <a:noFill/>
          </a:ln>
        </p:spPr>
        <p:txBody>
          <a:bodyPr anchorCtr="0" anchor="ctr" bIns="0" lIns="0" spcFirstLastPara="1" rIns="0" wrap="square" tIns="0">
            <a:noAutofit/>
          </a:bodyPr>
          <a:lstStyle/>
          <a:p>
            <a:pPr indent="0" lvl="0" marL="0" marR="114305" rtl="0" algn="l">
              <a:lnSpc>
                <a:spcPct val="100000"/>
              </a:lnSpc>
              <a:spcBef>
                <a:spcPts val="0"/>
              </a:spcBef>
              <a:spcAft>
                <a:spcPts val="0"/>
              </a:spcAft>
              <a:buClr>
                <a:srgbClr val="000000"/>
              </a:buClr>
              <a:buSzPts val="1000"/>
              <a:buFont typeface="Arial"/>
              <a:buNone/>
            </a:pPr>
            <a:r>
              <a:t/>
            </a:r>
            <a:endParaRPr b="0" i="0" sz="1000" u="none" cap="none" strike="noStrike">
              <a:solidFill>
                <a:srgbClr val="F5F2F2"/>
              </a:solidFill>
              <a:latin typeface="Proxima Nova"/>
              <a:ea typeface="Proxima Nova"/>
              <a:cs typeface="Proxima Nova"/>
              <a:sym typeface="Proxima Nova"/>
            </a:endParaRPr>
          </a:p>
        </p:txBody>
      </p:sp>
      <p:sp>
        <p:nvSpPr>
          <p:cNvPr id="2284" name="Google Shape;2284;p315"/>
          <p:cNvSpPr/>
          <p:nvPr/>
        </p:nvSpPr>
        <p:spPr>
          <a:xfrm>
            <a:off x="4955663" y="2062729"/>
            <a:ext cx="182133" cy="194135"/>
          </a:xfrm>
          <a:custGeom>
            <a:rect b="b" l="l" r="r" t="t"/>
            <a:pathLst>
              <a:path extrusionOk="0" h="21600" w="21600">
                <a:moveTo>
                  <a:pt x="0" y="0"/>
                </a:moveTo>
                <a:lnTo>
                  <a:pt x="0" y="18628"/>
                </a:lnTo>
                <a:lnTo>
                  <a:pt x="2836" y="18628"/>
                </a:lnTo>
                <a:lnTo>
                  <a:pt x="2836" y="2661"/>
                </a:lnTo>
                <a:lnTo>
                  <a:pt x="18433" y="2661"/>
                </a:lnTo>
                <a:lnTo>
                  <a:pt x="18433" y="0"/>
                </a:lnTo>
                <a:cubicBezTo>
                  <a:pt x="18433" y="0"/>
                  <a:pt x="0" y="0"/>
                  <a:pt x="0" y="0"/>
                </a:cubicBezTo>
                <a:close/>
                <a:moveTo>
                  <a:pt x="4585" y="4303"/>
                </a:moveTo>
                <a:lnTo>
                  <a:pt x="4585" y="21600"/>
                </a:lnTo>
                <a:lnTo>
                  <a:pt x="21600" y="21600"/>
                </a:lnTo>
                <a:lnTo>
                  <a:pt x="21600" y="4303"/>
                </a:lnTo>
                <a:cubicBezTo>
                  <a:pt x="21600" y="4303"/>
                  <a:pt x="4585" y="4303"/>
                  <a:pt x="4585" y="4303"/>
                </a:cubicBezTo>
                <a:close/>
                <a:moveTo>
                  <a:pt x="6003" y="6292"/>
                </a:moveTo>
                <a:lnTo>
                  <a:pt x="13093" y="6292"/>
                </a:lnTo>
                <a:lnTo>
                  <a:pt x="13093" y="7623"/>
                </a:lnTo>
                <a:lnTo>
                  <a:pt x="6003" y="7623"/>
                </a:lnTo>
                <a:cubicBezTo>
                  <a:pt x="6003" y="7623"/>
                  <a:pt x="6003" y="6292"/>
                  <a:pt x="6003" y="6292"/>
                </a:cubicBezTo>
                <a:close/>
                <a:moveTo>
                  <a:pt x="14510" y="6292"/>
                </a:moveTo>
                <a:lnTo>
                  <a:pt x="20182" y="6292"/>
                </a:lnTo>
                <a:cubicBezTo>
                  <a:pt x="20182" y="6292"/>
                  <a:pt x="20182" y="11614"/>
                  <a:pt x="20182" y="11615"/>
                </a:cubicBezTo>
                <a:lnTo>
                  <a:pt x="14510" y="11615"/>
                </a:lnTo>
                <a:lnTo>
                  <a:pt x="14510" y="6292"/>
                </a:lnTo>
                <a:close/>
                <a:moveTo>
                  <a:pt x="6003" y="10284"/>
                </a:moveTo>
                <a:lnTo>
                  <a:pt x="13093" y="10284"/>
                </a:lnTo>
                <a:lnTo>
                  <a:pt x="13093" y="11615"/>
                </a:lnTo>
                <a:lnTo>
                  <a:pt x="6003" y="11615"/>
                </a:lnTo>
                <a:cubicBezTo>
                  <a:pt x="6003" y="11615"/>
                  <a:pt x="6003" y="10284"/>
                  <a:pt x="6003" y="10284"/>
                </a:cubicBezTo>
                <a:close/>
                <a:moveTo>
                  <a:pt x="6003" y="14276"/>
                </a:moveTo>
                <a:lnTo>
                  <a:pt x="20182" y="14276"/>
                </a:lnTo>
                <a:cubicBezTo>
                  <a:pt x="20182" y="14276"/>
                  <a:pt x="20182" y="15606"/>
                  <a:pt x="20182" y="15606"/>
                </a:cubicBezTo>
                <a:lnTo>
                  <a:pt x="6003" y="15606"/>
                </a:lnTo>
                <a:lnTo>
                  <a:pt x="6003" y="14276"/>
                </a:lnTo>
                <a:close/>
                <a:moveTo>
                  <a:pt x="6003" y="18267"/>
                </a:moveTo>
                <a:lnTo>
                  <a:pt x="20182" y="18267"/>
                </a:lnTo>
                <a:cubicBezTo>
                  <a:pt x="20182" y="18267"/>
                  <a:pt x="20182" y="19598"/>
                  <a:pt x="20182" y="19598"/>
                </a:cubicBezTo>
                <a:lnTo>
                  <a:pt x="6003" y="19598"/>
                </a:lnTo>
                <a:lnTo>
                  <a:pt x="6003" y="18267"/>
                </a:lnTo>
                <a:close/>
              </a:path>
            </a:pathLst>
          </a:custGeom>
          <a:solidFill>
            <a:srgbClr val="05353D"/>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Proxima Nova"/>
              <a:ea typeface="Proxima Nova"/>
              <a:cs typeface="Proxima Nova"/>
              <a:sym typeface="Proxima Nova"/>
            </a:endParaRPr>
          </a:p>
        </p:txBody>
      </p:sp>
      <p:sp>
        <p:nvSpPr>
          <p:cNvPr id="2285" name="Google Shape;2285;p315"/>
          <p:cNvSpPr/>
          <p:nvPr/>
        </p:nvSpPr>
        <p:spPr>
          <a:xfrm>
            <a:off x="5378917" y="1591775"/>
            <a:ext cx="173993" cy="20233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2286" name="Google Shape;2286;p315"/>
          <p:cNvSpPr/>
          <p:nvPr/>
        </p:nvSpPr>
        <p:spPr>
          <a:xfrm>
            <a:off x="5344914" y="1601138"/>
            <a:ext cx="213614" cy="213614"/>
          </a:xfrm>
          <a:custGeom>
            <a:rect b="b" l="l" r="r" t="t"/>
            <a:pathLst>
              <a:path extrusionOk="0" h="21600" w="21600">
                <a:moveTo>
                  <a:pt x="10194" y="0"/>
                </a:moveTo>
                <a:cubicBezTo>
                  <a:pt x="7789" y="170"/>
                  <a:pt x="5599" y="1126"/>
                  <a:pt x="3884" y="2613"/>
                </a:cubicBezTo>
                <a:lnTo>
                  <a:pt x="6079" y="4808"/>
                </a:lnTo>
                <a:cubicBezTo>
                  <a:pt x="7223" y="3871"/>
                  <a:pt x="8640" y="3244"/>
                  <a:pt x="10194" y="3090"/>
                </a:cubicBezTo>
                <a:lnTo>
                  <a:pt x="10194" y="0"/>
                </a:lnTo>
                <a:close/>
                <a:moveTo>
                  <a:pt x="11551" y="0"/>
                </a:moveTo>
                <a:lnTo>
                  <a:pt x="11551" y="3090"/>
                </a:lnTo>
                <a:cubicBezTo>
                  <a:pt x="15455" y="3478"/>
                  <a:pt x="18510" y="6779"/>
                  <a:pt x="18510" y="10786"/>
                </a:cubicBezTo>
                <a:cubicBezTo>
                  <a:pt x="18510" y="15053"/>
                  <a:pt x="15053" y="18510"/>
                  <a:pt x="10786" y="18510"/>
                </a:cubicBezTo>
                <a:cubicBezTo>
                  <a:pt x="6779" y="18510"/>
                  <a:pt x="3478" y="15455"/>
                  <a:pt x="3090" y="11551"/>
                </a:cubicBezTo>
                <a:lnTo>
                  <a:pt x="0" y="11551"/>
                </a:lnTo>
                <a:cubicBezTo>
                  <a:pt x="398" y="17163"/>
                  <a:pt x="5072" y="21600"/>
                  <a:pt x="10786" y="21600"/>
                </a:cubicBezTo>
                <a:cubicBezTo>
                  <a:pt x="16760" y="21600"/>
                  <a:pt x="21600" y="16760"/>
                  <a:pt x="21600" y="10786"/>
                </a:cubicBezTo>
                <a:cubicBezTo>
                  <a:pt x="21600" y="5072"/>
                  <a:pt x="17163" y="398"/>
                  <a:pt x="11551" y="0"/>
                </a:cubicBezTo>
                <a:close/>
                <a:moveTo>
                  <a:pt x="2613" y="3884"/>
                </a:moveTo>
                <a:cubicBezTo>
                  <a:pt x="1126" y="5599"/>
                  <a:pt x="170" y="7789"/>
                  <a:pt x="0" y="10194"/>
                </a:cubicBezTo>
                <a:lnTo>
                  <a:pt x="3090" y="10194"/>
                </a:lnTo>
                <a:cubicBezTo>
                  <a:pt x="3244" y="8640"/>
                  <a:pt x="3871" y="7223"/>
                  <a:pt x="4808" y="6079"/>
                </a:cubicBezTo>
                <a:lnTo>
                  <a:pt x="2613" y="3884"/>
                </a:lnTo>
                <a:close/>
                <a:moveTo>
                  <a:pt x="14294" y="6656"/>
                </a:moveTo>
                <a:lnTo>
                  <a:pt x="9919" y="11031"/>
                </a:lnTo>
                <a:cubicBezTo>
                  <a:pt x="9919" y="11031"/>
                  <a:pt x="7739" y="8836"/>
                  <a:pt x="7739" y="8836"/>
                </a:cubicBezTo>
                <a:lnTo>
                  <a:pt x="5544" y="11031"/>
                </a:lnTo>
                <a:lnTo>
                  <a:pt x="7739" y="13211"/>
                </a:lnTo>
                <a:lnTo>
                  <a:pt x="9934" y="15420"/>
                </a:lnTo>
                <a:lnTo>
                  <a:pt x="16489" y="8851"/>
                </a:lnTo>
                <a:lnTo>
                  <a:pt x="14294" y="6656"/>
                </a:lnTo>
                <a:close/>
              </a:path>
            </a:pathLst>
          </a:custGeom>
          <a:solidFill>
            <a:srgbClr val="05353D"/>
          </a:solidFill>
          <a:ln cap="flat" cmpd="sng" w="9525">
            <a:solidFill>
              <a:srgbClr val="587051"/>
            </a:solidFill>
            <a:prstDash val="solid"/>
            <a:round/>
            <a:headEnd len="sm" w="sm" type="none"/>
            <a:tailEnd len="sm" w="sm" type="none"/>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Proxima Nova"/>
              <a:ea typeface="Proxima Nova"/>
              <a:cs typeface="Proxima Nova"/>
              <a:sym typeface="Proxima Nova"/>
            </a:endParaRPr>
          </a:p>
        </p:txBody>
      </p:sp>
      <p:sp>
        <p:nvSpPr>
          <p:cNvPr id="2287" name="Google Shape;2287;p315"/>
          <p:cNvSpPr/>
          <p:nvPr/>
        </p:nvSpPr>
        <p:spPr>
          <a:xfrm>
            <a:off x="4934750" y="1837492"/>
            <a:ext cx="222912" cy="159246"/>
          </a:xfrm>
          <a:custGeom>
            <a:rect b="b" l="l" r="r" t="t"/>
            <a:pathLst>
              <a:path extrusionOk="0" h="21600" w="21600">
                <a:moveTo>
                  <a:pt x="0" y="0"/>
                </a:moveTo>
                <a:lnTo>
                  <a:pt x="1802" y="10800"/>
                </a:lnTo>
                <a:lnTo>
                  <a:pt x="0" y="21600"/>
                </a:lnTo>
                <a:lnTo>
                  <a:pt x="5407" y="21600"/>
                </a:lnTo>
                <a:lnTo>
                  <a:pt x="7210" y="10800"/>
                </a:lnTo>
                <a:lnTo>
                  <a:pt x="5407" y="0"/>
                </a:lnTo>
                <a:lnTo>
                  <a:pt x="0" y="0"/>
                </a:lnTo>
                <a:close/>
                <a:moveTo>
                  <a:pt x="7210" y="0"/>
                </a:moveTo>
                <a:lnTo>
                  <a:pt x="8998" y="10800"/>
                </a:lnTo>
                <a:lnTo>
                  <a:pt x="7210" y="21600"/>
                </a:lnTo>
                <a:lnTo>
                  <a:pt x="12602" y="21600"/>
                </a:lnTo>
                <a:lnTo>
                  <a:pt x="14405" y="10800"/>
                </a:lnTo>
                <a:lnTo>
                  <a:pt x="12602" y="0"/>
                </a:lnTo>
                <a:lnTo>
                  <a:pt x="7210" y="0"/>
                </a:lnTo>
                <a:close/>
                <a:moveTo>
                  <a:pt x="14405" y="0"/>
                </a:moveTo>
                <a:lnTo>
                  <a:pt x="16207" y="10800"/>
                </a:lnTo>
                <a:lnTo>
                  <a:pt x="14405" y="21600"/>
                </a:lnTo>
                <a:lnTo>
                  <a:pt x="19798" y="21600"/>
                </a:lnTo>
                <a:lnTo>
                  <a:pt x="21600" y="10800"/>
                </a:lnTo>
                <a:lnTo>
                  <a:pt x="19798" y="0"/>
                </a:lnTo>
                <a:lnTo>
                  <a:pt x="14405" y="0"/>
                </a:lnTo>
                <a:close/>
              </a:path>
            </a:pathLst>
          </a:custGeom>
          <a:solidFill>
            <a:srgbClr val="05353D"/>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Proxima Nova"/>
              <a:ea typeface="Proxima Nova"/>
              <a:cs typeface="Proxima Nova"/>
              <a:sym typeface="Proxima Nova"/>
            </a:endParaRPr>
          </a:p>
        </p:txBody>
      </p:sp>
      <p:sp>
        <p:nvSpPr>
          <p:cNvPr id="2288" name="Google Shape;2288;p315"/>
          <p:cNvSpPr/>
          <p:nvPr/>
        </p:nvSpPr>
        <p:spPr>
          <a:xfrm>
            <a:off x="1128928" y="3340875"/>
            <a:ext cx="475486" cy="475484"/>
          </a:xfrm>
          <a:prstGeom prst="ellipse">
            <a:avLst/>
          </a:prstGeom>
          <a:solidFill>
            <a:srgbClr val="FBF9F6"/>
          </a:solidFill>
          <a:ln cap="flat" cmpd="sng" w="25400">
            <a:solidFill>
              <a:srgbClr val="C6C4C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sp>
        <p:nvSpPr>
          <p:cNvPr id="2289" name="Google Shape;2289;p315"/>
          <p:cNvSpPr/>
          <p:nvPr/>
        </p:nvSpPr>
        <p:spPr>
          <a:xfrm>
            <a:off x="1215801" y="3454159"/>
            <a:ext cx="305921" cy="235939"/>
          </a:xfrm>
          <a:custGeom>
            <a:rect b="b" l="l" r="r" t="t"/>
            <a:pathLst>
              <a:path extrusionOk="0" h="21600" w="21600">
                <a:moveTo>
                  <a:pt x="2698" y="0"/>
                </a:moveTo>
                <a:lnTo>
                  <a:pt x="2698" y="14013"/>
                </a:lnTo>
                <a:lnTo>
                  <a:pt x="18902" y="14013"/>
                </a:lnTo>
                <a:cubicBezTo>
                  <a:pt x="18902" y="14013"/>
                  <a:pt x="18902" y="0"/>
                  <a:pt x="18902" y="0"/>
                </a:cubicBezTo>
                <a:lnTo>
                  <a:pt x="2698" y="0"/>
                </a:lnTo>
                <a:close/>
                <a:moveTo>
                  <a:pt x="2698" y="16335"/>
                </a:moveTo>
                <a:lnTo>
                  <a:pt x="0" y="21600"/>
                </a:lnTo>
                <a:cubicBezTo>
                  <a:pt x="0" y="21600"/>
                  <a:pt x="21600" y="21600"/>
                  <a:pt x="21600" y="21600"/>
                </a:cubicBezTo>
                <a:lnTo>
                  <a:pt x="18902" y="16335"/>
                </a:lnTo>
                <a:lnTo>
                  <a:pt x="2698" y="16335"/>
                </a:lnTo>
                <a:close/>
              </a:path>
            </a:pathLst>
          </a:custGeom>
          <a:solidFill>
            <a:srgbClr val="01343B"/>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Proxima Nova"/>
              <a:ea typeface="Proxima Nova"/>
              <a:cs typeface="Proxima Nova"/>
              <a:sym typeface="Proxima Nova"/>
            </a:endParaRPr>
          </a:p>
        </p:txBody>
      </p:sp>
      <p:pic>
        <p:nvPicPr>
          <p:cNvPr id="2290" name="Google Shape;2290;p315"/>
          <p:cNvPicPr preferRelativeResize="0"/>
          <p:nvPr/>
        </p:nvPicPr>
        <p:blipFill rotWithShape="1">
          <a:blip r:embed="rId4">
            <a:alphaModFix/>
          </a:blip>
          <a:srcRect b="545" l="0" r="0" t="544"/>
          <a:stretch/>
        </p:blipFill>
        <p:spPr>
          <a:xfrm>
            <a:off x="3516105" y="2107078"/>
            <a:ext cx="687150" cy="679644"/>
          </a:xfrm>
          <a:custGeom>
            <a:rect b="b" l="l" r="r" t="t"/>
            <a:pathLst>
              <a:path extrusionOk="0"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noFill/>
          <a:ln>
            <a:noFill/>
          </a:ln>
          <a:effectLst>
            <a:outerShdw blurRad="200025" rotWithShape="0" algn="bl" dir="5520000" dist="47625">
              <a:srgbClr val="000000">
                <a:alpha val="9411"/>
              </a:srgbClr>
            </a:outerShdw>
          </a:effectLst>
        </p:spPr>
      </p:pic>
      <p:sp>
        <p:nvSpPr>
          <p:cNvPr id="2291" name="Google Shape;2291;p315"/>
          <p:cNvSpPr/>
          <p:nvPr/>
        </p:nvSpPr>
        <p:spPr>
          <a:xfrm>
            <a:off x="3517451" y="2107078"/>
            <a:ext cx="685800" cy="679800"/>
          </a:xfrm>
          <a:prstGeom prst="ellipse">
            <a:avLst/>
          </a:prstGeom>
          <a:noFill/>
          <a:ln cap="flat" cmpd="sng" w="25400">
            <a:solidFill>
              <a:srgbClr val="AF85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pic>
        <p:nvPicPr>
          <p:cNvPr id="2292" name="Google Shape;2292;p315"/>
          <p:cNvPicPr preferRelativeResize="0"/>
          <p:nvPr/>
        </p:nvPicPr>
        <p:blipFill rotWithShape="1">
          <a:blip r:embed="rId5">
            <a:alphaModFix/>
          </a:blip>
          <a:srcRect b="0" l="0" r="0" t="0"/>
          <a:stretch/>
        </p:blipFill>
        <p:spPr>
          <a:xfrm>
            <a:off x="6416879" y="546178"/>
            <a:ext cx="684171" cy="684169"/>
          </a:xfrm>
          <a:prstGeom prst="rect">
            <a:avLst/>
          </a:prstGeom>
          <a:noFill/>
          <a:ln>
            <a:noFill/>
          </a:ln>
        </p:spPr>
      </p:pic>
      <p:pic>
        <p:nvPicPr>
          <p:cNvPr id="2293" name="Google Shape;2293;p315"/>
          <p:cNvPicPr preferRelativeResize="0"/>
          <p:nvPr/>
        </p:nvPicPr>
        <p:blipFill rotWithShape="1">
          <a:blip r:embed="rId6">
            <a:alphaModFix/>
          </a:blip>
          <a:srcRect b="27076" l="0" r="0" t="24469"/>
          <a:stretch/>
        </p:blipFill>
        <p:spPr>
          <a:xfrm>
            <a:off x="8311786" y="48300"/>
            <a:ext cx="692700" cy="335650"/>
          </a:xfrm>
          <a:prstGeom prst="rect">
            <a:avLst/>
          </a:prstGeom>
          <a:noFill/>
          <a:ln>
            <a:noFill/>
          </a:ln>
        </p:spPr>
      </p:pic>
      <p:sp>
        <p:nvSpPr>
          <p:cNvPr id="2294" name="Google Shape;2294;p315"/>
          <p:cNvSpPr/>
          <p:nvPr/>
        </p:nvSpPr>
        <p:spPr>
          <a:xfrm rot="6081216">
            <a:off x="2450922" y="2675292"/>
            <a:ext cx="381424" cy="2071139"/>
          </a:xfrm>
          <a:custGeom>
            <a:rect b="b" l="l" r="r" t="t"/>
            <a:pathLst>
              <a:path extrusionOk="0" h="1435861" w="197601">
                <a:moveTo>
                  <a:pt x="0" y="0"/>
                </a:moveTo>
                <a:cubicBezTo>
                  <a:pt x="55879" y="39189"/>
                  <a:pt x="105425" y="135749"/>
                  <a:pt x="134141" y="223159"/>
                </a:cubicBezTo>
                <a:cubicBezTo>
                  <a:pt x="162858" y="310569"/>
                  <a:pt x="170848" y="438825"/>
                  <a:pt x="172299" y="524459"/>
                </a:cubicBezTo>
                <a:cubicBezTo>
                  <a:pt x="173751" y="610093"/>
                  <a:pt x="143161" y="746501"/>
                  <a:pt x="147378" y="898401"/>
                </a:cubicBezTo>
                <a:cubicBezTo>
                  <a:pt x="151595" y="1050301"/>
                  <a:pt x="183087" y="1278018"/>
                  <a:pt x="197601" y="1435861"/>
                </a:cubicBezTo>
              </a:path>
            </a:pathLst>
          </a:custGeom>
          <a:noFill/>
          <a:ln cap="flat" cmpd="sng" w="28575">
            <a:solidFill>
              <a:srgbClr val="C6C4C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788"/>
              <a:buFont typeface="Arial"/>
              <a:buNone/>
            </a:pPr>
            <a:r>
              <a:t/>
            </a:r>
            <a:endParaRPr b="0" i="0" sz="788" u="none" cap="none" strike="noStrike">
              <a:solidFill>
                <a:srgbClr val="C6C4C3"/>
              </a:solidFill>
              <a:latin typeface="Arial"/>
              <a:ea typeface="Arial"/>
              <a:cs typeface="Arial"/>
              <a:sym typeface="Arial"/>
            </a:endParaRPr>
          </a:p>
        </p:txBody>
      </p:sp>
      <p:sp>
        <p:nvSpPr>
          <p:cNvPr id="2295" name="Google Shape;2295;p315"/>
          <p:cNvSpPr/>
          <p:nvPr/>
        </p:nvSpPr>
        <p:spPr>
          <a:xfrm rot="-1273699">
            <a:off x="5664733" y="2058127"/>
            <a:ext cx="660334" cy="1101251"/>
          </a:xfrm>
          <a:custGeom>
            <a:rect b="b" l="l" r="r" t="t"/>
            <a:pathLst>
              <a:path extrusionOk="0" h="1435861" w="197601">
                <a:moveTo>
                  <a:pt x="0" y="0"/>
                </a:moveTo>
                <a:cubicBezTo>
                  <a:pt x="55879" y="39189"/>
                  <a:pt x="105425" y="135749"/>
                  <a:pt x="134141" y="223159"/>
                </a:cubicBezTo>
                <a:cubicBezTo>
                  <a:pt x="162858" y="310569"/>
                  <a:pt x="170848" y="438825"/>
                  <a:pt x="172299" y="524459"/>
                </a:cubicBezTo>
                <a:cubicBezTo>
                  <a:pt x="173751" y="610093"/>
                  <a:pt x="143161" y="746501"/>
                  <a:pt x="147378" y="898401"/>
                </a:cubicBezTo>
                <a:cubicBezTo>
                  <a:pt x="151595" y="1050301"/>
                  <a:pt x="183087" y="1278018"/>
                  <a:pt x="197601" y="1435861"/>
                </a:cubicBezTo>
              </a:path>
            </a:pathLst>
          </a:custGeom>
          <a:noFill/>
          <a:ln cap="flat" cmpd="sng" w="28575">
            <a:solidFill>
              <a:srgbClr val="C6C4C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788"/>
              <a:buFont typeface="Arial"/>
              <a:buNone/>
            </a:pPr>
            <a:r>
              <a:t/>
            </a:r>
            <a:endParaRPr b="0" i="0" sz="788" u="none" cap="none" strike="noStrike">
              <a:solidFill>
                <a:srgbClr val="C6C4C3"/>
              </a:solidFill>
              <a:latin typeface="Arial"/>
              <a:ea typeface="Arial"/>
              <a:cs typeface="Arial"/>
              <a:sym typeface="Arial"/>
            </a:endParaRPr>
          </a:p>
        </p:txBody>
      </p:sp>
      <p:pic>
        <p:nvPicPr>
          <p:cNvPr id="2296" name="Google Shape;2296;p315"/>
          <p:cNvPicPr preferRelativeResize="0"/>
          <p:nvPr/>
        </p:nvPicPr>
        <p:blipFill rotWithShape="1">
          <a:blip r:embed="rId7">
            <a:alphaModFix/>
          </a:blip>
          <a:srcRect b="0" l="0" r="0" t="0"/>
          <a:stretch/>
        </p:blipFill>
        <p:spPr>
          <a:xfrm>
            <a:off x="6426236" y="2815359"/>
            <a:ext cx="691500" cy="691500"/>
          </a:xfrm>
          <a:prstGeom prst="ellipse">
            <a:avLst/>
          </a:prstGeom>
          <a:noFill/>
          <a:ln cap="flat" cmpd="sng" w="9525">
            <a:solidFill>
              <a:srgbClr val="B4A55A"/>
            </a:solidFill>
            <a:prstDash val="solid"/>
            <a:round/>
            <a:headEnd len="sm" w="sm" type="none"/>
            <a:tailEnd len="sm" w="sm" type="none"/>
          </a:ln>
        </p:spPr>
      </p:pic>
      <p:sp>
        <p:nvSpPr>
          <p:cNvPr id="2297" name="Google Shape;2297;p315"/>
          <p:cNvSpPr/>
          <p:nvPr/>
        </p:nvSpPr>
        <p:spPr>
          <a:xfrm>
            <a:off x="7258899" y="1841469"/>
            <a:ext cx="15318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50"/>
              <a:buFont typeface="Arial"/>
              <a:buNone/>
            </a:pPr>
            <a:r>
              <a:rPr b="0" i="0" lang="en" sz="950" u="none" cap="none" strike="noStrike">
                <a:solidFill>
                  <a:srgbClr val="000000"/>
                </a:solidFill>
                <a:latin typeface="IBM Plex Sans"/>
                <a:ea typeface="IBM Plex Sans"/>
                <a:cs typeface="IBM Plex Sans"/>
                <a:sym typeface="IBM Plex Sans"/>
              </a:rPr>
              <a:t>Patricia assesses the legal risk &amp; implications</a:t>
            </a:r>
            <a:endParaRPr b="0" i="0" sz="950" u="none" cap="none" strike="noStrike">
              <a:solidFill>
                <a:srgbClr val="000000"/>
              </a:solidFill>
              <a:latin typeface="IBM Plex Sans"/>
              <a:ea typeface="IBM Plex Sans"/>
              <a:cs typeface="IBM Plex Sans"/>
              <a:sym typeface="IBM Plex Sans"/>
            </a:endParaRPr>
          </a:p>
        </p:txBody>
      </p:sp>
      <p:sp>
        <p:nvSpPr>
          <p:cNvPr id="2298" name="Google Shape;2298;p315"/>
          <p:cNvSpPr/>
          <p:nvPr/>
        </p:nvSpPr>
        <p:spPr>
          <a:xfrm>
            <a:off x="7257375" y="2915275"/>
            <a:ext cx="15318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50"/>
              <a:buFont typeface="Arial"/>
              <a:buNone/>
            </a:pPr>
            <a:r>
              <a:rPr b="0" i="0" lang="en" sz="950" u="none" cap="none" strike="noStrike">
                <a:solidFill>
                  <a:srgbClr val="000000"/>
                </a:solidFill>
                <a:latin typeface="IBM Plex Sans"/>
                <a:ea typeface="IBM Plex Sans"/>
                <a:cs typeface="IBM Plex Sans"/>
                <a:sym typeface="IBM Plex Sans"/>
              </a:rPr>
              <a:t>Angela supports Hungarian &amp; ‘Offboarded’ customers </a:t>
            </a:r>
            <a:endParaRPr b="0" i="0" sz="950" u="none" cap="none" strike="noStrike">
              <a:solidFill>
                <a:srgbClr val="000000"/>
              </a:solidFill>
              <a:latin typeface="IBM Plex Sans"/>
              <a:ea typeface="IBM Plex Sans"/>
              <a:cs typeface="IBM Plex Sans"/>
              <a:sym typeface="IBM Plex Sans"/>
            </a:endParaRPr>
          </a:p>
        </p:txBody>
      </p:sp>
      <p:sp>
        <p:nvSpPr>
          <p:cNvPr id="2299" name="Google Shape;2299;p315"/>
          <p:cNvSpPr/>
          <p:nvPr/>
        </p:nvSpPr>
        <p:spPr>
          <a:xfrm rot="227898">
            <a:off x="5488807" y="1978684"/>
            <a:ext cx="962299" cy="113098"/>
          </a:xfrm>
          <a:custGeom>
            <a:rect b="b" l="l" r="r" t="t"/>
            <a:pathLst>
              <a:path extrusionOk="0" h="940644" w="1593669">
                <a:moveTo>
                  <a:pt x="0" y="933773"/>
                </a:moveTo>
                <a:cubicBezTo>
                  <a:pt x="133531" y="952641"/>
                  <a:pt x="352698" y="930870"/>
                  <a:pt x="461555" y="890230"/>
                </a:cubicBezTo>
                <a:cubicBezTo>
                  <a:pt x="570412" y="849590"/>
                  <a:pt x="608149" y="775567"/>
                  <a:pt x="653143" y="689933"/>
                </a:cubicBezTo>
                <a:cubicBezTo>
                  <a:pt x="698137" y="604299"/>
                  <a:pt x="685074" y="472218"/>
                  <a:pt x="731520" y="376424"/>
                </a:cubicBezTo>
                <a:cubicBezTo>
                  <a:pt x="777966" y="280630"/>
                  <a:pt x="838926" y="177578"/>
                  <a:pt x="931817" y="115167"/>
                </a:cubicBezTo>
                <a:cubicBezTo>
                  <a:pt x="1024708" y="52756"/>
                  <a:pt x="1178561" y="12116"/>
                  <a:pt x="1288869" y="1956"/>
                </a:cubicBezTo>
                <a:cubicBezTo>
                  <a:pt x="1399177" y="-8204"/>
                  <a:pt x="1496423" y="23001"/>
                  <a:pt x="1593669" y="54207"/>
                </a:cubicBezTo>
              </a:path>
            </a:pathLst>
          </a:custGeom>
          <a:noFill/>
          <a:ln cap="flat" cmpd="sng" w="28575">
            <a:solidFill>
              <a:srgbClr val="C6C4C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788"/>
              <a:buFont typeface="Arial"/>
              <a:buNone/>
            </a:pPr>
            <a:r>
              <a:t/>
            </a:r>
            <a:endParaRPr b="0" i="0" sz="788" u="none" cap="none" strike="noStrike">
              <a:solidFill>
                <a:srgbClr val="C6C4C3"/>
              </a:solidFill>
              <a:latin typeface="Arial"/>
              <a:ea typeface="Arial"/>
              <a:cs typeface="Arial"/>
              <a:sym typeface="Arial"/>
            </a:endParaRPr>
          </a:p>
        </p:txBody>
      </p:sp>
      <p:pic>
        <p:nvPicPr>
          <p:cNvPr id="2300" name="Google Shape;2300;p315"/>
          <p:cNvPicPr preferRelativeResize="0"/>
          <p:nvPr/>
        </p:nvPicPr>
        <p:blipFill rotWithShape="1">
          <a:blip r:embed="rId8">
            <a:alphaModFix/>
          </a:blip>
          <a:srcRect b="0" l="0" r="0" t="0"/>
          <a:stretch/>
        </p:blipFill>
        <p:spPr>
          <a:xfrm>
            <a:off x="6411467" y="1654982"/>
            <a:ext cx="721010" cy="71145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4" name="Shape 2304"/>
        <p:cNvGrpSpPr/>
        <p:nvPr/>
      </p:nvGrpSpPr>
      <p:grpSpPr>
        <a:xfrm>
          <a:off x="0" y="0"/>
          <a:ext cx="0" cy="0"/>
          <a:chOff x="0" y="0"/>
          <a:chExt cx="0" cy="0"/>
        </a:xfrm>
      </p:grpSpPr>
      <p:sp>
        <p:nvSpPr>
          <p:cNvPr id="2305" name="Google Shape;2305;p316"/>
          <p:cNvSpPr txBox="1"/>
          <p:nvPr/>
        </p:nvSpPr>
        <p:spPr>
          <a:xfrm>
            <a:off x="571499" y="450650"/>
            <a:ext cx="8139731" cy="5386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500"/>
              <a:buFont typeface="Arial"/>
              <a:buNone/>
            </a:pPr>
            <a:r>
              <a:rPr b="0" i="0" lang="en" sz="3500" u="none" cap="none" strike="noStrike">
                <a:solidFill>
                  <a:srgbClr val="000000"/>
                </a:solidFill>
                <a:latin typeface="DM Serif Text"/>
                <a:ea typeface="DM Serif Text"/>
                <a:cs typeface="DM Serif Text"/>
                <a:sym typeface="DM Serif Text"/>
              </a:rPr>
              <a:t>Demo Environment: Flowset Execution</a:t>
            </a:r>
            <a:endParaRPr b="0" i="0" sz="3500" u="none" cap="none" strike="noStrike">
              <a:solidFill>
                <a:srgbClr val="000000"/>
              </a:solidFill>
              <a:latin typeface="DM Serif Text"/>
              <a:ea typeface="DM Serif Text"/>
              <a:cs typeface="DM Serif Text"/>
              <a:sym typeface="DM Serif Text"/>
            </a:endParaRPr>
          </a:p>
        </p:txBody>
      </p:sp>
      <p:pic>
        <p:nvPicPr>
          <p:cNvPr id="2306" name="Google Shape;2306;p316"/>
          <p:cNvPicPr preferRelativeResize="0"/>
          <p:nvPr/>
        </p:nvPicPr>
        <p:blipFill rotWithShape="1">
          <a:blip r:embed="rId3">
            <a:alphaModFix/>
          </a:blip>
          <a:srcRect b="0" l="0" r="0" t="0"/>
          <a:stretch/>
        </p:blipFill>
        <p:spPr>
          <a:xfrm>
            <a:off x="188582" y="1619262"/>
            <a:ext cx="5956918" cy="3170817"/>
          </a:xfrm>
          <a:prstGeom prst="rect">
            <a:avLst/>
          </a:prstGeom>
          <a:noFill/>
          <a:ln>
            <a:noFill/>
          </a:ln>
        </p:spPr>
      </p:pic>
      <p:sp>
        <p:nvSpPr>
          <p:cNvPr id="2307" name="Google Shape;2307;p316"/>
          <p:cNvSpPr txBox="1"/>
          <p:nvPr/>
        </p:nvSpPr>
        <p:spPr>
          <a:xfrm>
            <a:off x="2643184" y="760414"/>
            <a:ext cx="4757739" cy="538610"/>
          </a:xfrm>
          <a:prstGeom prst="rect">
            <a:avLst/>
          </a:prstGeom>
          <a:noFill/>
          <a:ln>
            <a:noFill/>
          </a:ln>
        </p:spPr>
        <p:txBody>
          <a:bodyPr anchorCtr="0" anchor="t" bIns="91425" lIns="91425" spcFirstLastPara="1" rIns="91425" wrap="square" tIns="91425">
            <a:noAutofit/>
          </a:bodyPr>
          <a:lstStyle/>
          <a:p>
            <a:pPr indent="-114300" lvl="0" marL="17145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rPr b="0" i="0" lang="en" sz="900" u="none" cap="none" strike="noStrike">
                <a:solidFill>
                  <a:srgbClr val="000000"/>
                </a:solidFill>
                <a:latin typeface="IBM Plex Sans"/>
                <a:ea typeface="IBM Plex Sans"/>
                <a:cs typeface="IBM Plex Sans"/>
                <a:sym typeface="IBM Plex Sans"/>
              </a:rPr>
              <a:t>To watch the workflow execution go the link below (skip to 25m:21s)</a:t>
            </a:r>
            <a:endParaRPr/>
          </a:p>
          <a:p>
            <a:pPr indent="-171450" lvl="0" marL="171450" marR="0" rtl="0" algn="l">
              <a:lnSpc>
                <a:spcPct val="100000"/>
              </a:lnSpc>
              <a:spcBef>
                <a:spcPts val="0"/>
              </a:spcBef>
              <a:spcAft>
                <a:spcPts val="0"/>
              </a:spcAft>
              <a:buClr>
                <a:srgbClr val="000000"/>
              </a:buClr>
              <a:buSzPts val="900"/>
              <a:buFont typeface="Arial"/>
              <a:buChar char="•"/>
            </a:pPr>
            <a:r>
              <a:rPr b="0" i="0" lang="en" sz="900" u="sng" cap="none" strike="noStrike">
                <a:solidFill>
                  <a:schemeClr val="hlink"/>
                </a:solidFill>
                <a:latin typeface="IBM Plex Sans"/>
                <a:ea typeface="IBM Plex Sans"/>
                <a:cs typeface="IBM Plex Sans"/>
                <a:sym typeface="IBM Plex Sans"/>
                <a:hlinkClick r:id="rId4"/>
              </a:rPr>
              <a:t>https://zendesk.wistia.com/medias/g8eeg65smy</a:t>
            </a:r>
            <a:endParaRPr b="0" i="0" sz="900" u="none" cap="none" strike="noStrike">
              <a:solidFill>
                <a:srgbClr val="000000"/>
              </a:solidFill>
              <a:latin typeface="IBM Plex Sans"/>
              <a:ea typeface="IBM Plex Sans"/>
              <a:cs typeface="IBM Plex Sans"/>
              <a:sym typeface="IBM Plex Sans"/>
            </a:endParaRPr>
          </a:p>
          <a:p>
            <a:pPr indent="-114300" lvl="0" marL="17145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IBM Plex Sans"/>
              <a:ea typeface="IBM Plex Sans"/>
              <a:cs typeface="IBM Plex Sans"/>
              <a:sym typeface="IBM Plex Sans"/>
            </a:endParaRPr>
          </a:p>
        </p:txBody>
      </p:sp>
      <p:sp>
        <p:nvSpPr>
          <p:cNvPr id="2308" name="Google Shape;2308;p316"/>
          <p:cNvSpPr txBox="1"/>
          <p:nvPr/>
        </p:nvSpPr>
        <p:spPr>
          <a:xfrm>
            <a:off x="270912" y="3983879"/>
            <a:ext cx="1853634"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rgbClr val="FF0000"/>
                </a:solidFill>
                <a:latin typeface="Arial"/>
                <a:ea typeface="Arial"/>
                <a:cs typeface="Arial"/>
                <a:sym typeface="Arial"/>
              </a:rPr>
              <a:t>Pane 1: Communication and Audit Trail</a:t>
            </a:r>
            <a:endParaRPr/>
          </a:p>
        </p:txBody>
      </p:sp>
      <p:sp>
        <p:nvSpPr>
          <p:cNvPr id="2309" name="Google Shape;2309;p316"/>
          <p:cNvSpPr txBox="1"/>
          <p:nvPr/>
        </p:nvSpPr>
        <p:spPr>
          <a:xfrm>
            <a:off x="2174508" y="3989691"/>
            <a:ext cx="1777782"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rgbClr val="FF0000"/>
                </a:solidFill>
                <a:latin typeface="Arial"/>
                <a:ea typeface="Arial"/>
                <a:cs typeface="Arial"/>
                <a:sym typeface="Arial"/>
              </a:rPr>
              <a:t>Pane 2: Workflow and Document Capture</a:t>
            </a:r>
            <a:endParaRPr/>
          </a:p>
        </p:txBody>
      </p:sp>
      <p:sp>
        <p:nvSpPr>
          <p:cNvPr id="2310" name="Google Shape;2310;p316"/>
          <p:cNvSpPr txBox="1"/>
          <p:nvPr/>
        </p:nvSpPr>
        <p:spPr>
          <a:xfrm>
            <a:off x="4176188" y="3983879"/>
            <a:ext cx="1577249"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rgbClr val="FF0000"/>
                </a:solidFill>
                <a:latin typeface="Arial"/>
                <a:ea typeface="Arial"/>
                <a:cs typeface="Arial"/>
                <a:sym typeface="Arial"/>
              </a:rPr>
              <a:t>Pane 3: Document Review</a:t>
            </a:r>
            <a:endParaRPr/>
          </a:p>
        </p:txBody>
      </p:sp>
      <p:sp>
        <p:nvSpPr>
          <p:cNvPr id="2311" name="Google Shape;2311;p316"/>
          <p:cNvSpPr txBox="1"/>
          <p:nvPr/>
        </p:nvSpPr>
        <p:spPr>
          <a:xfrm>
            <a:off x="6227830" y="1858370"/>
            <a:ext cx="2787789" cy="252471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We built a 3-pane design to facilitate:</a:t>
            </a:r>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1.) communications &amp; Audit</a:t>
            </a:r>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2.) workflow &amp; data capture</a:t>
            </a:r>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3.) Document Review</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Custom Layouts and Contextual workspaces were used to facilitate the 3 pane build and we used rules to load the Layout ONLY when:</a:t>
            </a:r>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Tag = intent__account__new__creating</a:t>
            </a:r>
            <a:endParaRPr b="0" i="0" sz="12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BM Plex Sans"/>
                <a:ea typeface="IBM Plex Sans"/>
                <a:cs typeface="IBM Plex Sans"/>
                <a:sym typeface="IBM Plex Sans"/>
              </a:rPr>
              <a:t>The Tag was set by Intent detection</a:t>
            </a:r>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IBM Plex Sans"/>
              <a:ea typeface="IBM Plex Sans"/>
              <a:cs typeface="IBM Plex Sans"/>
              <a:sym typeface="IBM Plex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5" name="Shape 2315"/>
        <p:cNvGrpSpPr/>
        <p:nvPr/>
      </p:nvGrpSpPr>
      <p:grpSpPr>
        <a:xfrm>
          <a:off x="0" y="0"/>
          <a:ext cx="0" cy="0"/>
          <a:chOff x="0" y="0"/>
          <a:chExt cx="0" cy="0"/>
        </a:xfrm>
      </p:grpSpPr>
      <p:sp>
        <p:nvSpPr>
          <p:cNvPr id="2316" name="Google Shape;2316;p317"/>
          <p:cNvSpPr txBox="1"/>
          <p:nvPr/>
        </p:nvSpPr>
        <p:spPr>
          <a:xfrm>
            <a:off x="571500" y="450650"/>
            <a:ext cx="7825624" cy="5386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500"/>
              <a:buFont typeface="Arial"/>
              <a:buNone/>
            </a:pPr>
            <a:r>
              <a:rPr b="0" i="0" lang="en" sz="3500" u="none" cap="none" strike="noStrike">
                <a:solidFill>
                  <a:srgbClr val="000000"/>
                </a:solidFill>
                <a:latin typeface="DM Serif Text"/>
                <a:ea typeface="DM Serif Text"/>
                <a:cs typeface="DM Serif Text"/>
                <a:sym typeface="DM Serif Text"/>
              </a:rPr>
              <a:t>Demo Environment: Comms &amp; Audit</a:t>
            </a:r>
            <a:endParaRPr b="0" i="0" sz="3500" u="none" cap="none" strike="noStrike">
              <a:solidFill>
                <a:srgbClr val="000000"/>
              </a:solidFill>
              <a:latin typeface="DM Serif Text"/>
              <a:ea typeface="DM Serif Text"/>
              <a:cs typeface="DM Serif Text"/>
              <a:sym typeface="DM Serif Text"/>
            </a:endParaRPr>
          </a:p>
        </p:txBody>
      </p:sp>
      <p:pic>
        <p:nvPicPr>
          <p:cNvPr id="2317" name="Google Shape;2317;p317"/>
          <p:cNvPicPr preferRelativeResize="0"/>
          <p:nvPr/>
        </p:nvPicPr>
        <p:blipFill rotWithShape="1">
          <a:blip r:embed="rId3">
            <a:alphaModFix/>
          </a:blip>
          <a:srcRect b="0" l="0" r="0" t="0"/>
          <a:stretch/>
        </p:blipFill>
        <p:spPr>
          <a:xfrm>
            <a:off x="1078706" y="1195978"/>
            <a:ext cx="6858544" cy="3650745"/>
          </a:xfrm>
          <a:prstGeom prst="rect">
            <a:avLst/>
          </a:prstGeom>
          <a:noFill/>
          <a:ln>
            <a:noFill/>
          </a:ln>
        </p:spPr>
      </p:pic>
      <p:sp>
        <p:nvSpPr>
          <p:cNvPr id="2318" name="Google Shape;2318;p317"/>
          <p:cNvSpPr/>
          <p:nvPr/>
        </p:nvSpPr>
        <p:spPr>
          <a:xfrm>
            <a:off x="3295914" y="1739788"/>
            <a:ext cx="4205393" cy="3249964"/>
          </a:xfrm>
          <a:prstGeom prst="rect">
            <a:avLst/>
          </a:prstGeom>
          <a:solidFill>
            <a:schemeClr val="lt1">
              <a:alpha val="8549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EFAF2"/>
              </a:solidFill>
              <a:latin typeface="Arial"/>
              <a:ea typeface="Arial"/>
              <a:cs typeface="Arial"/>
              <a:sym typeface="Arial"/>
            </a:endParaRPr>
          </a:p>
        </p:txBody>
      </p:sp>
      <p:sp>
        <p:nvSpPr>
          <p:cNvPr id="2319" name="Google Shape;2319;p317"/>
          <p:cNvSpPr txBox="1"/>
          <p:nvPr/>
        </p:nvSpPr>
        <p:spPr>
          <a:xfrm>
            <a:off x="3492717" y="1797286"/>
            <a:ext cx="3951946" cy="317081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IBM Plex Sans"/>
                <a:ea typeface="IBM Plex Sans"/>
                <a:cs typeface="IBM Plex Sans"/>
                <a:sym typeface="IBM Plex Sans"/>
              </a:rPr>
              <a:t>This area houses the typical Agent composer and messaging history. It also serves as an automated audit trail of all the data capture and decisions an agent makes.</a:t>
            </a:r>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IBM Plex Sans"/>
                <a:ea typeface="IBM Plex Sans"/>
                <a:cs typeface="IBM Plex Sans"/>
                <a:sym typeface="IBM Plex Sans"/>
              </a:rPr>
              <a:t> </a:t>
            </a:r>
            <a:endParaRPr/>
          </a:p>
          <a:p>
            <a:pPr indent="0" lvl="0" marL="0" marR="0" rtl="0" algn="l">
              <a:lnSpc>
                <a:spcPct val="100000"/>
              </a:lnSpc>
              <a:spcBef>
                <a:spcPts val="0"/>
              </a:spcBef>
              <a:spcAft>
                <a:spcPts val="0"/>
              </a:spcAft>
              <a:buNone/>
            </a:pPr>
            <a:r>
              <a:rPr b="0" i="0" lang="en" sz="1400" u="none" cap="none" strike="noStrike">
                <a:solidFill>
                  <a:srgbClr val="000000"/>
                </a:solidFill>
                <a:latin typeface="IBM Plex Sans"/>
                <a:ea typeface="IBM Plex Sans"/>
                <a:cs typeface="IBM Plex Sans"/>
                <a:sym typeface="IBM Plex Sans"/>
              </a:rPr>
              <a:t>The majority of the work is performed in the centre and right side of the screen so this </a:t>
            </a:r>
            <a:r>
              <a:rPr b="0" i="0" lang="en" sz="1400" u="none" cap="none" strike="noStrike">
                <a:solidFill>
                  <a:srgbClr val="000000"/>
                </a:solidFill>
                <a:latin typeface="IBM Plex Sans"/>
                <a:ea typeface="IBM Plex Sans"/>
                <a:cs typeface="IBM Plex Sans"/>
                <a:sym typeface="IBM Plex Sans"/>
              </a:rPr>
              <a:t>area was relegated to the left and reduced in size as it functions an audit trail of all the inputs and decisions an agent takes.</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IBM Plex Sans"/>
                <a:ea typeface="IBM Plex Sans"/>
                <a:cs typeface="IBM Plex Sans"/>
                <a:sym typeface="IBM Plex Sans"/>
              </a:rPr>
              <a:t>This is </a:t>
            </a:r>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IBM Plex Sans"/>
              <a:ea typeface="IBM Plex Sans"/>
              <a:cs typeface="IBM Plex Sans"/>
              <a:sym typeface="IBM Plex Sans"/>
            </a:endParaRPr>
          </a:p>
        </p:txBody>
      </p:sp>
      <p:sp>
        <p:nvSpPr>
          <p:cNvPr id="2320" name="Google Shape;2320;p317"/>
          <p:cNvSpPr/>
          <p:nvPr/>
        </p:nvSpPr>
        <p:spPr>
          <a:xfrm>
            <a:off x="1542318" y="2717721"/>
            <a:ext cx="1696952" cy="567645"/>
          </a:xfrm>
          <a:prstGeom prst="roundRect">
            <a:avLst>
              <a:gd fmla="val 16667" name="adj"/>
            </a:avLst>
          </a:prstGeom>
          <a:noFill/>
          <a:ln cap="flat" cmpd="sng" w="381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cxnSp>
        <p:nvCxnSpPr>
          <p:cNvPr id="2321" name="Google Shape;2321;p317"/>
          <p:cNvCxnSpPr>
            <a:stCxn id="2322" idx="1"/>
          </p:cNvCxnSpPr>
          <p:nvPr/>
        </p:nvCxnSpPr>
        <p:spPr>
          <a:xfrm flipH="1">
            <a:off x="3239217" y="2414414"/>
            <a:ext cx="253500" cy="319500"/>
          </a:xfrm>
          <a:prstGeom prst="straightConnector1">
            <a:avLst/>
          </a:prstGeom>
          <a:noFill/>
          <a:ln cap="flat" cmpd="sng" w="38100">
            <a:solidFill>
              <a:srgbClr val="FF0000"/>
            </a:solidFill>
            <a:prstDash val="solid"/>
            <a:miter lim="800000"/>
            <a:headEnd len="sm" w="sm" type="none"/>
            <a:tailEnd len="med" w="med" type="triangle"/>
          </a:ln>
        </p:spPr>
      </p:cxnSp>
      <p:sp>
        <p:nvSpPr>
          <p:cNvPr id="2322" name="Google Shape;2322;p317"/>
          <p:cNvSpPr/>
          <p:nvPr/>
        </p:nvSpPr>
        <p:spPr>
          <a:xfrm>
            <a:off x="3492717" y="2304112"/>
            <a:ext cx="1791382" cy="220604"/>
          </a:xfrm>
          <a:prstGeom prst="roundRect">
            <a:avLst>
              <a:gd fmla="val 16667" name="adj"/>
            </a:avLst>
          </a:prstGeom>
          <a:noFill/>
          <a:ln cap="flat" cmpd="sng" w="381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Zlides 5.0">
  <a:themeElements>
    <a:clrScheme name="White">
      <a:dk1>
        <a:srgbClr val="16140C"/>
      </a:dk1>
      <a:lt1>
        <a:srgbClr val="FEFAF2"/>
      </a:lt1>
      <a:dk2>
        <a:srgbClr val="F6F0E6"/>
      </a:dk2>
      <a:lt2>
        <a:srgbClr val="DEF991"/>
      </a:lt2>
      <a:accent1>
        <a:srgbClr val="9A4497"/>
      </a:accent1>
      <a:accent2>
        <a:srgbClr val="FFD874"/>
      </a:accent2>
      <a:accent3>
        <a:srgbClr val="FFA179"/>
      </a:accent3>
      <a:accent4>
        <a:srgbClr val="6440E0"/>
      </a:accent4>
      <a:accent5>
        <a:srgbClr val="EBE3D6"/>
      </a:accent5>
      <a:accent6>
        <a:srgbClr val="145F55"/>
      </a:accent6>
      <a:hlink>
        <a:srgbClr val="9A4497"/>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Zlides 5.0">
  <a:themeElements>
    <a:clrScheme name="White">
      <a:dk1>
        <a:srgbClr val="16140C"/>
      </a:dk1>
      <a:lt1>
        <a:srgbClr val="FEFAF2"/>
      </a:lt1>
      <a:dk2>
        <a:srgbClr val="F6F0E6"/>
      </a:dk2>
      <a:lt2>
        <a:srgbClr val="DEF991"/>
      </a:lt2>
      <a:accent1>
        <a:srgbClr val="9A4497"/>
      </a:accent1>
      <a:accent2>
        <a:srgbClr val="FFD874"/>
      </a:accent2>
      <a:accent3>
        <a:srgbClr val="FFA179"/>
      </a:accent3>
      <a:accent4>
        <a:srgbClr val="6440E0"/>
      </a:accent4>
      <a:accent5>
        <a:srgbClr val="EBE3D6"/>
      </a:accent5>
      <a:accent6>
        <a:srgbClr val="145F55"/>
      </a:accent6>
      <a:hlink>
        <a:srgbClr val="9A4497"/>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Zlides 5.0">
  <a:themeElements>
    <a:clrScheme name="White">
      <a:dk1>
        <a:srgbClr val="16140C"/>
      </a:dk1>
      <a:lt1>
        <a:srgbClr val="FEFAF2"/>
      </a:lt1>
      <a:dk2>
        <a:srgbClr val="F6F0E6"/>
      </a:dk2>
      <a:lt2>
        <a:srgbClr val="DEF991"/>
      </a:lt2>
      <a:accent1>
        <a:srgbClr val="9A4497"/>
      </a:accent1>
      <a:accent2>
        <a:srgbClr val="FFD874"/>
      </a:accent2>
      <a:accent3>
        <a:srgbClr val="FFA179"/>
      </a:accent3>
      <a:accent4>
        <a:srgbClr val="6440E0"/>
      </a:accent4>
      <a:accent5>
        <a:srgbClr val="EBE3D6"/>
      </a:accent5>
      <a:accent6>
        <a:srgbClr val="145F55"/>
      </a:accent6>
      <a:hlink>
        <a:srgbClr val="9A4497"/>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