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218.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226.xml"/>
  <Override ContentType="application/vnd.openxmlformats-officedocument.presentationml.slideLayout+xml" PartName="/ppt/slideLayouts/slideLayout96.xml"/>
  <Override ContentType="application/vnd.openxmlformats-officedocument.presentationml.slideLayout+xml" PartName="/ppt/slideLayouts/slideLayout269.xml"/>
  <Override ContentType="application/vnd.openxmlformats-officedocument.presentationml.slideLayout+xml" PartName="/ppt/slideLayouts/slideLayout285.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250.xml"/>
  <Override ContentType="application/vnd.openxmlformats-officedocument.presentationml.slideLayout+xml" PartName="/ppt/slideLayouts/slideLayout145.xml"/>
  <Override ContentType="application/vnd.openxmlformats-officedocument.presentationml.slideLayout+xml" PartName="/ppt/slideLayouts/slideLayout277.xml"/>
  <Override ContentType="application/vnd.openxmlformats-officedocument.presentationml.slideLayout+xml" PartName="/ppt/slideLayouts/slideLayout196.xml"/>
  <Override ContentType="application/vnd.openxmlformats-officedocument.presentationml.slideLayout+xml" PartName="/ppt/slideLayouts/slideLayout234.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242.xml"/>
  <Override ContentType="application/vnd.openxmlformats-officedocument.presentationml.slideLayout+xml" PartName="/ppt/slideLayouts/slideLayout165.xml"/>
  <Override ContentType="application/vnd.openxmlformats-officedocument.presentationml.slideLayout+xml" PartName="/ppt/slideLayouts/slideLayout262.xml"/>
  <Override ContentType="application/vnd.openxmlformats-officedocument.presentationml.slideLayout+xml" PartName="/ppt/slideLayouts/slideLayout65.xml"/>
  <Override ContentType="application/vnd.openxmlformats-officedocument.presentationml.slideLayout+xml" PartName="/ppt/slideLayouts/slideLayout289.xml"/>
  <Override ContentType="application/vnd.openxmlformats-officedocument.presentationml.slideLayout+xml" PartName="/ppt/slideLayouts/slideLayout300.xml"/>
  <Override ContentType="application/vnd.openxmlformats-officedocument.presentationml.slideLayout+xml" PartName="/ppt/slideLayouts/slideLayout22.xml"/>
  <Override ContentType="application/vnd.openxmlformats-officedocument.presentationml.slideLayout+xml" PartName="/ppt/slideLayouts/slideLayout293.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257.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1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238.xml"/>
  <Override ContentType="application/vnd.openxmlformats-officedocument.presentationml.slideLayout+xml" PartName="/ppt/slideLayouts/slideLayout77.xml"/>
  <Override ContentType="application/vnd.openxmlformats-officedocument.presentationml.slideLayout+xml" PartName="/ppt/slideLayouts/slideLayout281.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304.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66.xml"/>
  <Override ContentType="application/vnd.openxmlformats-officedocument.presentationml.slideLayout+xml" PartName="/ppt/slideLayouts/slideLayout206.xml"/>
  <Override ContentType="application/vnd.openxmlformats-officedocument.presentationml.slideLayout+xml" PartName="/ppt/slideLayouts/slideLayout223.xml"/>
  <Override ContentType="application/vnd.openxmlformats-officedocument.presentationml.slideLayout+xml" PartName="/ppt/slideLayouts/slideLayout142.xml"/>
  <Override ContentType="application/vnd.openxmlformats-officedocument.presentationml.slideLayout+xml" PartName="/ppt/slideLayouts/slideLayout249.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270.xml"/>
  <Override ContentType="application/vnd.openxmlformats-officedocument.presentationml.slideLayout+xml" PartName="/ppt/slideLayouts/slideLayout45.xml"/>
  <Override ContentType="application/vnd.openxmlformats-officedocument.presentationml.slideLayout+xml" PartName="/ppt/slideLayouts/slideLayout253.xml"/>
  <Override ContentType="application/vnd.openxmlformats-officedocument.presentationml.slideLayout+xml" PartName="/ppt/slideLayouts/slideLayout296.xml"/>
  <Override ContentType="application/vnd.openxmlformats-officedocument.presentationml.slideLayout+xml" PartName="/ppt/slideLayouts/slideLayout189.xml"/>
  <Override ContentType="application/vnd.openxmlformats-officedocument.presentationml.slideLayout+xml" PartName="/ppt/slideLayouts/slideLayout278.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235.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219.xml"/>
  <Override ContentType="application/vnd.openxmlformats-officedocument.presentationml.slideLayout+xml" PartName="/ppt/slideLayouts/slideLayout70.xml"/>
  <Override ContentType="application/vnd.openxmlformats-officedocument.presentationml.slideLayout+xml" PartName="/ppt/slideLayouts/slideLayout217.xml"/>
  <Override ContentType="application/vnd.openxmlformats-officedocument.presentationml.slideLayout+xml" PartName="/ppt/slideLayouts/slideLayout128.xml"/>
  <Override ContentType="application/vnd.openxmlformats-officedocument.presentationml.slideLayout+xml" PartName="/ppt/slideLayouts/slideLayout225.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251.xml"/>
  <Override ContentType="application/vnd.openxmlformats-officedocument.presentationml.slideLayout+xml" PartName="/ppt/slideLayouts/slideLayout99.xml"/>
  <Override ContentType="application/vnd.openxmlformats-officedocument.presentationml.slideLayout+xml" PartName="/ppt/slideLayouts/slideLayout268.xml"/>
  <Override ContentType="application/vnd.openxmlformats-officedocument.presentationml.slideLayout+xml" PartName="/ppt/slideLayouts/slideLayout21.xml"/>
  <Override ContentType="application/vnd.openxmlformats-officedocument.presentationml.slideLayout+xml" PartName="/ppt/slideLayouts/slideLayout294.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288.xml"/>
  <Override ContentType="application/vnd.openxmlformats-officedocument.presentationml.slideLayout+xml" PartName="/ppt/slideLayouts/slideLayout24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231.xml"/>
  <Override ContentType="application/vnd.openxmlformats-officedocument.presentationml.slideLayout+xml" PartName="/ppt/slideLayouts/slideLayout274.xml"/>
  <Override ContentType="application/vnd.openxmlformats-officedocument.presentationml.slideLayout+xml" PartName="/ppt/slideLayouts/slideLayout273.xml"/>
  <Override ContentType="application/vnd.openxmlformats-officedocument.presentationml.slideLayout+xml" PartName="/ppt/slideLayouts/slideLayout184.xml"/>
  <Override ContentType="application/vnd.openxmlformats-officedocument.presentationml.slideLayout+xml" PartName="/ppt/slideLayouts/slideLayout230.xml"/>
  <Override ContentType="application/vnd.openxmlformats-officedocument.presentationml.slideLayout+xml" PartName="/ppt/slideLayouts/slideLayout141.xml"/>
  <Override ContentType="application/vnd.openxmlformats-officedocument.presentationml.slideLayout+xml" PartName="/ppt/slideLayouts/slideLayout239.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299.xml"/>
  <Override ContentType="application/vnd.openxmlformats-officedocument.presentationml.slideLayout+xml" PartName="/ppt/slideLayouts/slideLayout256.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220.xml"/>
  <Override ContentType="application/vnd.openxmlformats-officedocument.presentationml.slideLayout+xml" PartName="/ppt/slideLayouts/slideLayout263.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246.xml"/>
  <Override ContentType="application/vnd.openxmlformats-officedocument.presentationml.slideLayout+xml" PartName="/ppt/slideLayouts/slideLayout290.xml"/>
  <Override ContentType="application/vnd.openxmlformats-officedocument.presentationml.slideLayout+xml" PartName="/ppt/slideLayouts/slideLayout229.xml"/>
  <Override ContentType="application/vnd.openxmlformats-officedocument.presentationml.slideLayout+xml" PartName="/ppt/slideLayouts/slideLayout190.xml"/>
  <Override ContentType="application/vnd.openxmlformats-officedocument.presentationml.slideLayout+xml" PartName="/ppt/slideLayouts/slideLayout224.xml"/>
  <Override ContentType="application/vnd.openxmlformats-officedocument.presentationml.slideLayout+xml" PartName="/ppt/slideLayouts/slideLayout267.xml"/>
  <Override ContentType="application/vnd.openxmlformats-officedocument.presentationml.slideLayout+xml" PartName="/ppt/slideLayouts/slideLayout284.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241.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30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260.xml"/>
  <Override ContentType="application/vnd.openxmlformats-officedocument.presentationml.slideLayout+xml" PartName="/ppt/slideLayouts/slideLayout198.xml"/>
  <Override ContentType="application/vnd.openxmlformats-officedocument.presentationml.slideLayout+xml" PartName="/ppt/slideLayouts/slideLayout252.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295.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216.xml"/>
  <Override ContentType="application/vnd.openxmlformats-officedocument.presentationml.slideLayout+xml" PartName="/ppt/slideLayouts/slideLayout5.xml"/>
  <Override ContentType="application/vnd.openxmlformats-officedocument.presentationml.slideLayout+xml" PartName="/ppt/slideLayouts/slideLayout259.xml"/>
  <Override ContentType="application/vnd.openxmlformats-officedocument.presentationml.slideLayout+xml" PartName="/ppt/slideLayouts/slideLayout78.xml"/>
  <Override ContentType="application/vnd.openxmlformats-officedocument.presentationml.slideLayout+xml" PartName="/ppt/slideLayouts/slideLayout232.xml"/>
  <Override ContentType="application/vnd.openxmlformats-officedocument.presentationml.slideLayout+xml" PartName="/ppt/slideLayouts/slideLayout275.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228.xml"/>
  <Override ContentType="application/vnd.openxmlformats-officedocument.presentationml.slideLayout+xml" PartName="/ppt/slideLayouts/slideLayout135.xml"/>
  <Override ContentType="application/vnd.openxmlformats-officedocument.presentationml.slideLayout+xml" PartName="/ppt/slideLayouts/slideLayout280.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291.xml"/>
  <Override ContentType="application/vnd.openxmlformats-officedocument.presentationml.slideLayout+xml" PartName="/ppt/slideLayouts/slideLayout194.xml"/>
  <Override ContentType="application/vnd.openxmlformats-officedocument.presentationml.slideLayout+xml" PartName="/ppt/slideLayouts/slideLayout287.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44.xml"/>
  <Override ContentType="application/vnd.openxmlformats-officedocument.presentationml.slideLayout+xml" PartName="/ppt/slideLayouts/slideLayout201.xml"/>
  <Override ContentType="application/vnd.openxmlformats-officedocument.presentationml.slideLayout+xml" PartName="/ppt/slideLayouts/slideLayout302.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221.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298.xml"/>
  <Override ContentType="application/vnd.openxmlformats-officedocument.presentationml.slideLayout+xml" PartName="/ppt/slideLayouts/slideLayout166.xml"/>
  <Override ContentType="application/vnd.openxmlformats-officedocument.presentationml.slideLayout+xml" PartName="/ppt/slideLayouts/slideLayout247.xml"/>
  <Override ContentType="application/vnd.openxmlformats-officedocument.presentationml.slideLayout+xml" PartName="/ppt/slideLayouts/slideLayout272.xml"/>
  <Override ContentType="application/vnd.openxmlformats-officedocument.presentationml.slideLayout+xml" PartName="/ppt/slideLayouts/slideLayout140.xml"/>
  <Override ContentType="application/vnd.openxmlformats-officedocument.presentationml.slideLayout+xml" PartName="/ppt/slideLayouts/slideLayout264.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255.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236.xml"/>
  <Override ContentType="application/vnd.openxmlformats-officedocument.presentationml.slideLayout+xml" PartName="/ppt/slideLayouts/slideLayout191.xml"/>
  <Override ContentType="application/vnd.openxmlformats-officedocument.presentationml.slideLayout+xml" PartName="/ppt/slideLayouts/slideLayout279.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240.xml"/>
  <Override ContentType="application/vnd.openxmlformats-officedocument.presentationml.slideLayout+xml" PartName="/ppt/slideLayouts/slideLayout15.xml"/>
  <Override ContentType="application/vnd.openxmlformats-officedocument.presentationml.slideLayout+xml" PartName="/ppt/slideLayouts/slideLayout283.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243.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28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233.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292.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215.xml"/>
  <Override ContentType="application/vnd.openxmlformats-officedocument.presentationml.slideLayout+xml" PartName="/ppt/slideLayouts/slideLayout276.xml"/>
  <Override ContentType="application/vnd.openxmlformats-officedocument.presentationml.slideLayout+xml" PartName="/ppt/slideLayouts/slideLayout25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261.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27.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48.xml"/>
  <Override ContentType="application/vnd.openxmlformats-officedocument.presentationml.slideLayout+xml" PartName="/ppt/slideLayouts/slideLayout205.xml"/>
  <Override ContentType="application/vnd.openxmlformats-officedocument.presentationml.slideLayout+xml" PartName="/ppt/slideLayouts/slideLayout222.xml"/>
  <Override ContentType="application/vnd.openxmlformats-officedocument.presentationml.slideLayout+xml" PartName="/ppt/slideLayouts/slideLayout282.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265.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301.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97.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237.xml"/>
  <Override ContentType="application/vnd.openxmlformats-officedocument.presentationml.slideLayout+xml" PartName="/ppt/slideLayouts/slideLayout143.xml"/>
  <Override ContentType="application/vnd.openxmlformats-officedocument.presentationml.slideLayout+xml" PartName="/ppt/slideLayouts/slideLayout271.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254.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952" r:id="rId5"/>
    <p:sldMasterId id="2147483953" r:id="rId6"/>
    <p:sldMasterId id="2147483954" r:id="rId7"/>
    <p:sldMasterId id="2147483955"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Lst>
  <p:sldSz cy="5143500" cx="9144000"/>
  <p:notesSz cx="6858000" cy="9144000"/>
  <p:embeddedFontLst>
    <p:embeddedFont>
      <p:font typeface="Proxima Nova"/>
      <p:regular r:id="rId30"/>
      <p:bold r:id="rId31"/>
      <p:italic r:id="rId32"/>
      <p:boldItalic r:id="rId33"/>
    </p:embeddedFont>
    <p:embeddedFont>
      <p:font typeface="DM Serif Text"/>
      <p:regular r:id="rId34"/>
      <p:italic r:id="rId35"/>
    </p:embeddedFont>
    <p:embeddedFont>
      <p:font typeface="IBM Plex Mono"/>
      <p:regular r:id="rId36"/>
      <p:bold r:id="rId37"/>
      <p:italic r:id="rId38"/>
      <p:boldItalic r:id="rId39"/>
    </p:embeddedFont>
    <p:embeddedFont>
      <p:font typeface="IBM Plex Sans"/>
      <p:regular r:id="rId40"/>
      <p:bold r:id="rId41"/>
      <p:italic r:id="rId42"/>
      <p:boldItalic r:id="rId43"/>
    </p:embeddedFont>
    <p:embeddedFont>
      <p:font typeface="Playfair Display"/>
      <p:regular r:id="rId44"/>
      <p:bold r:id="rId45"/>
      <p:italic r:id="rId46"/>
      <p:boldItalic r:id="rId47"/>
    </p:embeddedFont>
    <p:embeddedFont>
      <p:font typeface="Poppins"/>
      <p:regular r:id="rId48"/>
      <p:bold r:id="rId49"/>
      <p:italic r:id="rId50"/>
      <p:boldItalic r:id="rId51"/>
    </p:embeddedFont>
    <p:embeddedFont>
      <p:font typeface="IBM Plex Sans Medium"/>
      <p:regular r:id="rId52"/>
      <p:bold r:id="rId53"/>
      <p:italic r:id="rId54"/>
      <p:boldItalic r:id="rId55"/>
    </p:embeddedFont>
    <p:embeddedFont>
      <p:font typeface="IBM Plex Sans Condensed"/>
      <p:regular r:id="rId56"/>
      <p:bold r:id="rId57"/>
      <p:italic r:id="rId58"/>
      <p:boldItalic r:id="rId59"/>
    </p:embeddedFont>
    <p:embeddedFont>
      <p:font typeface="Poppins SemiBold"/>
      <p:regular r:id="rId60"/>
      <p:bold r:id="rId61"/>
      <p:italic r:id="rId62"/>
      <p:boldItalic r:id="rId63"/>
    </p:embeddedFont>
    <p:embeddedFont>
      <p:font typeface="Gill Sans"/>
      <p:regular r:id="rId64"/>
      <p:bold r:id="rId65"/>
    </p:embeddedFont>
    <p:embeddedFont>
      <p:font typeface="Playfair Display SemiBold"/>
      <p:regular r:id="rId66"/>
      <p:bold r:id="rId67"/>
      <p:italic r:id="rId68"/>
      <p:boldItalic r:id="rId69"/>
    </p:embeddedFont>
    <p:embeddedFont>
      <p:font typeface="IBM Plex Sans SemiBold"/>
      <p:regular r:id="rId70"/>
      <p:bold r:id="rId71"/>
      <p:italic r:id="rId72"/>
      <p:boldItalic r:id="rId73"/>
    </p:embeddedFont>
    <p:embeddedFont>
      <p:font typeface="Questrial"/>
      <p:regular r:id="rId7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CBB563B-EC6E-4847-98D0-18BDF73F9F85}">
  <a:tblStyle styleId="{5CBB563B-EC6E-4847-98D0-18BDF73F9F8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IBMPlexSans-regular.fntdata"/><Relationship Id="rId42" Type="http://schemas.openxmlformats.org/officeDocument/2006/relationships/font" Target="fonts/IBMPlexSans-italic.fntdata"/><Relationship Id="rId41" Type="http://schemas.openxmlformats.org/officeDocument/2006/relationships/font" Target="fonts/IBMPlexSans-bold.fntdata"/><Relationship Id="rId44" Type="http://schemas.openxmlformats.org/officeDocument/2006/relationships/font" Target="fonts/PlayfairDisplay-regular.fntdata"/><Relationship Id="rId43" Type="http://schemas.openxmlformats.org/officeDocument/2006/relationships/font" Target="fonts/IBMPlexSans-boldItalic.fntdata"/><Relationship Id="rId46" Type="http://schemas.openxmlformats.org/officeDocument/2006/relationships/font" Target="fonts/PlayfairDisplay-italic.fntdata"/><Relationship Id="rId45" Type="http://schemas.openxmlformats.org/officeDocument/2006/relationships/font" Target="fonts/PlayfairDisplay-bold.fntdata"/><Relationship Id="rId48" Type="http://schemas.openxmlformats.org/officeDocument/2006/relationships/font" Target="fonts/Poppins-regular.fntdata"/><Relationship Id="rId47" Type="http://schemas.openxmlformats.org/officeDocument/2006/relationships/font" Target="fonts/PlayfairDisplay-boldItalic.fntdata"/><Relationship Id="rId49" Type="http://schemas.openxmlformats.org/officeDocument/2006/relationships/font" Target="fonts/Poppins-bold.fntdata"/><Relationship Id="rId31" Type="http://schemas.openxmlformats.org/officeDocument/2006/relationships/font" Target="fonts/ProximaNova-bold.fntdata"/><Relationship Id="rId30" Type="http://schemas.openxmlformats.org/officeDocument/2006/relationships/font" Target="fonts/ProximaNova-regular.fntdata"/><Relationship Id="rId33" Type="http://schemas.openxmlformats.org/officeDocument/2006/relationships/font" Target="fonts/ProximaNova-boldItalic.fntdata"/><Relationship Id="rId32" Type="http://schemas.openxmlformats.org/officeDocument/2006/relationships/font" Target="fonts/ProximaNova-italic.fntdata"/><Relationship Id="rId35" Type="http://schemas.openxmlformats.org/officeDocument/2006/relationships/font" Target="fonts/DMSerifText-italic.fntdata"/><Relationship Id="rId34" Type="http://schemas.openxmlformats.org/officeDocument/2006/relationships/font" Target="fonts/DMSerifText-regular.fntdata"/><Relationship Id="rId37" Type="http://schemas.openxmlformats.org/officeDocument/2006/relationships/font" Target="fonts/IBMPlexMono-bold.fntdata"/><Relationship Id="rId36" Type="http://schemas.openxmlformats.org/officeDocument/2006/relationships/font" Target="fonts/IBMPlexMono-regular.fntdata"/><Relationship Id="rId39" Type="http://schemas.openxmlformats.org/officeDocument/2006/relationships/font" Target="fonts/IBMPlexMono-boldItalic.fntdata"/><Relationship Id="rId38" Type="http://schemas.openxmlformats.org/officeDocument/2006/relationships/font" Target="fonts/IBMPlexMono-italic.fntdata"/><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11" Type="http://schemas.openxmlformats.org/officeDocument/2006/relationships/slide" Target="slides/slide2.xml"/><Relationship Id="rId10" Type="http://schemas.openxmlformats.org/officeDocument/2006/relationships/slide" Target="slides/slide1.xml"/><Relationship Id="rId13" Type="http://schemas.openxmlformats.org/officeDocument/2006/relationships/slide" Target="slides/slide4.xml"/><Relationship Id="rId12" Type="http://schemas.openxmlformats.org/officeDocument/2006/relationships/slide" Target="slides/slide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font" Target="fonts/IBMPlexSansSemiBold-boldItalic.fntdata"/><Relationship Id="rId72" Type="http://schemas.openxmlformats.org/officeDocument/2006/relationships/font" Target="fonts/IBMPlexSansSemiBold-italic.fntdata"/><Relationship Id="rId74" Type="http://schemas.openxmlformats.org/officeDocument/2006/relationships/font" Target="fonts/Questrial-regular.fntdata"/><Relationship Id="rId71" Type="http://schemas.openxmlformats.org/officeDocument/2006/relationships/font" Target="fonts/IBMPlexSansSemiBold-bold.fntdata"/><Relationship Id="rId70" Type="http://schemas.openxmlformats.org/officeDocument/2006/relationships/font" Target="fonts/IBMPlexSansSemiBold-regular.fntdata"/><Relationship Id="rId62" Type="http://schemas.openxmlformats.org/officeDocument/2006/relationships/font" Target="fonts/PoppinsSemiBold-italic.fntdata"/><Relationship Id="rId61" Type="http://schemas.openxmlformats.org/officeDocument/2006/relationships/font" Target="fonts/PoppinsSemiBold-bold.fntdata"/><Relationship Id="rId64" Type="http://schemas.openxmlformats.org/officeDocument/2006/relationships/font" Target="fonts/GillSans-regular.fntdata"/><Relationship Id="rId63" Type="http://schemas.openxmlformats.org/officeDocument/2006/relationships/font" Target="fonts/PoppinsSemiBold-boldItalic.fntdata"/><Relationship Id="rId66" Type="http://schemas.openxmlformats.org/officeDocument/2006/relationships/font" Target="fonts/PlayfairDisplaySemiBold-regular.fntdata"/><Relationship Id="rId65" Type="http://schemas.openxmlformats.org/officeDocument/2006/relationships/font" Target="fonts/GillSans-bold.fntdata"/><Relationship Id="rId68" Type="http://schemas.openxmlformats.org/officeDocument/2006/relationships/font" Target="fonts/PlayfairDisplaySemiBold-italic.fntdata"/><Relationship Id="rId67" Type="http://schemas.openxmlformats.org/officeDocument/2006/relationships/font" Target="fonts/PlayfairDisplaySemiBold-bold.fntdata"/><Relationship Id="rId60" Type="http://schemas.openxmlformats.org/officeDocument/2006/relationships/font" Target="fonts/PoppinsSemiBold-regular.fntdata"/><Relationship Id="rId69" Type="http://schemas.openxmlformats.org/officeDocument/2006/relationships/font" Target="fonts/PlayfairDisplaySemiBold-boldItalic.fntdata"/><Relationship Id="rId51" Type="http://schemas.openxmlformats.org/officeDocument/2006/relationships/font" Target="fonts/Poppins-boldItalic.fntdata"/><Relationship Id="rId50" Type="http://schemas.openxmlformats.org/officeDocument/2006/relationships/font" Target="fonts/Poppins-italic.fntdata"/><Relationship Id="rId53" Type="http://schemas.openxmlformats.org/officeDocument/2006/relationships/font" Target="fonts/IBMPlexSansMedium-bold.fntdata"/><Relationship Id="rId52" Type="http://schemas.openxmlformats.org/officeDocument/2006/relationships/font" Target="fonts/IBMPlexSansMedium-regular.fntdata"/><Relationship Id="rId55" Type="http://schemas.openxmlformats.org/officeDocument/2006/relationships/font" Target="fonts/IBMPlexSansMedium-boldItalic.fntdata"/><Relationship Id="rId54" Type="http://schemas.openxmlformats.org/officeDocument/2006/relationships/font" Target="fonts/IBMPlexSansMedium-italic.fntdata"/><Relationship Id="rId57" Type="http://schemas.openxmlformats.org/officeDocument/2006/relationships/font" Target="fonts/IBMPlexSansCondensed-bold.fntdata"/><Relationship Id="rId56" Type="http://schemas.openxmlformats.org/officeDocument/2006/relationships/font" Target="fonts/IBMPlexSansCondensed-regular.fntdata"/><Relationship Id="rId59" Type="http://schemas.openxmlformats.org/officeDocument/2006/relationships/font" Target="fonts/IBMPlexSansCondensed-boldItalic.fntdata"/><Relationship Id="rId58" Type="http://schemas.openxmlformats.org/officeDocument/2006/relationships/font" Target="fonts/IBMPlexSansCondense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zendesk.wistia.com/medias/g8eeg65smy"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0" name="Shape 2040"/>
        <p:cNvGrpSpPr/>
        <p:nvPr/>
      </p:nvGrpSpPr>
      <p:grpSpPr>
        <a:xfrm>
          <a:off x="0" y="0"/>
          <a:ext cx="0" cy="0"/>
          <a:chOff x="0" y="0"/>
          <a:chExt cx="0" cy="0"/>
        </a:xfrm>
      </p:grpSpPr>
      <p:sp>
        <p:nvSpPr>
          <p:cNvPr id="2041" name="Google Shape;2041;g2b52b6bbb68_1_6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2" name="Google Shape;2042;g2b52b6bbb68_1_6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3" name="Shape 2323"/>
        <p:cNvGrpSpPr/>
        <p:nvPr/>
      </p:nvGrpSpPr>
      <p:grpSpPr>
        <a:xfrm>
          <a:off x="0" y="0"/>
          <a:ext cx="0" cy="0"/>
          <a:chOff x="0" y="0"/>
          <a:chExt cx="0" cy="0"/>
        </a:xfrm>
      </p:grpSpPr>
      <p:sp>
        <p:nvSpPr>
          <p:cNvPr id="2324" name="Google Shape;2324;g2b52b6bbb68_1_22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5" name="Google Shape;2325;g2b52b6bbb68_1_22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3" name="Shape 2333"/>
        <p:cNvGrpSpPr/>
        <p:nvPr/>
      </p:nvGrpSpPr>
      <p:grpSpPr>
        <a:xfrm>
          <a:off x="0" y="0"/>
          <a:ext cx="0" cy="0"/>
          <a:chOff x="0" y="0"/>
          <a:chExt cx="0" cy="0"/>
        </a:xfrm>
      </p:grpSpPr>
      <p:sp>
        <p:nvSpPr>
          <p:cNvPr id="2334" name="Google Shape;2334;g2b52b6bbb68_1_2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5" name="Google Shape;2335;g2b52b6bbb68_1_227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1" name="Shape 2341"/>
        <p:cNvGrpSpPr/>
        <p:nvPr/>
      </p:nvGrpSpPr>
      <p:grpSpPr>
        <a:xfrm>
          <a:off x="0" y="0"/>
          <a:ext cx="0" cy="0"/>
          <a:chOff x="0" y="0"/>
          <a:chExt cx="0" cy="0"/>
        </a:xfrm>
      </p:grpSpPr>
      <p:sp>
        <p:nvSpPr>
          <p:cNvPr id="2342" name="Google Shape;2342;g2b52b6bbb68_1_2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3" name="Google Shape;2343;g2b52b6bbb68_1_2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t/>
            </a:r>
            <a:endParaRPr/>
          </a:p>
        </p:txBody>
      </p:sp>
      <p:sp>
        <p:nvSpPr>
          <p:cNvPr id="2344" name="Google Shape;2344;g2b52b6bbb68_1_2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0" name="Shape 2350"/>
        <p:cNvGrpSpPr/>
        <p:nvPr/>
      </p:nvGrpSpPr>
      <p:grpSpPr>
        <a:xfrm>
          <a:off x="0" y="0"/>
          <a:ext cx="0" cy="0"/>
          <a:chOff x="0" y="0"/>
          <a:chExt cx="0" cy="0"/>
        </a:xfrm>
      </p:grpSpPr>
      <p:sp>
        <p:nvSpPr>
          <p:cNvPr id="2351" name="Google Shape;2351;g2b52b6bbb68_1_22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52" name="Google Shape;2352;g2b52b6bbb68_1_22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1" name="Shape 2381"/>
        <p:cNvGrpSpPr/>
        <p:nvPr/>
      </p:nvGrpSpPr>
      <p:grpSpPr>
        <a:xfrm>
          <a:off x="0" y="0"/>
          <a:ext cx="0" cy="0"/>
          <a:chOff x="0" y="0"/>
          <a:chExt cx="0" cy="0"/>
        </a:xfrm>
      </p:grpSpPr>
      <p:sp>
        <p:nvSpPr>
          <p:cNvPr id="2382" name="Google Shape;2382;g2b52b6bbb68_1_2319: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83" name="Google Shape;2383;g2b52b6bbb68_1_23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9" name="Shape 2399"/>
        <p:cNvGrpSpPr/>
        <p:nvPr/>
      </p:nvGrpSpPr>
      <p:grpSpPr>
        <a:xfrm>
          <a:off x="0" y="0"/>
          <a:ext cx="0" cy="0"/>
          <a:chOff x="0" y="0"/>
          <a:chExt cx="0" cy="0"/>
        </a:xfrm>
      </p:grpSpPr>
      <p:sp>
        <p:nvSpPr>
          <p:cNvPr id="2400" name="Google Shape;2400;g2b52b6bbb68_1_2336:notes"/>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01" name="Google Shape;2401;g2b52b6bbb68_1_23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8" name="Shape 2428"/>
        <p:cNvGrpSpPr/>
        <p:nvPr/>
      </p:nvGrpSpPr>
      <p:grpSpPr>
        <a:xfrm>
          <a:off x="0" y="0"/>
          <a:ext cx="0" cy="0"/>
          <a:chOff x="0" y="0"/>
          <a:chExt cx="0" cy="0"/>
        </a:xfrm>
      </p:grpSpPr>
      <p:sp>
        <p:nvSpPr>
          <p:cNvPr id="2429" name="Google Shape;2429;g2b52b6bbb68_1_23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30" name="Google Shape;2430;g2b52b6bbb68_1_23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5" name="Shape 2435"/>
        <p:cNvGrpSpPr/>
        <p:nvPr/>
      </p:nvGrpSpPr>
      <p:grpSpPr>
        <a:xfrm>
          <a:off x="0" y="0"/>
          <a:ext cx="0" cy="0"/>
          <a:chOff x="0" y="0"/>
          <a:chExt cx="0" cy="0"/>
        </a:xfrm>
      </p:grpSpPr>
      <p:sp>
        <p:nvSpPr>
          <p:cNvPr id="2436" name="Google Shape;2436;g2b52b6bbb68_1_23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37" name="Google Shape;2437;g2b52b6bbb68_1_23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1" name="Shape 2491"/>
        <p:cNvGrpSpPr/>
        <p:nvPr/>
      </p:nvGrpSpPr>
      <p:grpSpPr>
        <a:xfrm>
          <a:off x="0" y="0"/>
          <a:ext cx="0" cy="0"/>
          <a:chOff x="0" y="0"/>
          <a:chExt cx="0" cy="0"/>
        </a:xfrm>
      </p:grpSpPr>
      <p:sp>
        <p:nvSpPr>
          <p:cNvPr id="2492" name="Google Shape;2492;g2b52b6bbb68_1_24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93" name="Google Shape;2493;g2b52b6bbb68_1_24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9" name="Shape 2499"/>
        <p:cNvGrpSpPr/>
        <p:nvPr/>
      </p:nvGrpSpPr>
      <p:grpSpPr>
        <a:xfrm>
          <a:off x="0" y="0"/>
          <a:ext cx="0" cy="0"/>
          <a:chOff x="0" y="0"/>
          <a:chExt cx="0" cy="0"/>
        </a:xfrm>
      </p:grpSpPr>
      <p:sp>
        <p:nvSpPr>
          <p:cNvPr id="2500" name="Google Shape;2500;g2b52b6bbb68_1_24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1" name="Google Shape;2501;g2b52b6bbb68_1_24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9" name="Shape 2049"/>
        <p:cNvGrpSpPr/>
        <p:nvPr/>
      </p:nvGrpSpPr>
      <p:grpSpPr>
        <a:xfrm>
          <a:off x="0" y="0"/>
          <a:ext cx="0" cy="0"/>
          <a:chOff x="0" y="0"/>
          <a:chExt cx="0" cy="0"/>
        </a:xfrm>
      </p:grpSpPr>
      <p:sp>
        <p:nvSpPr>
          <p:cNvPr id="2050" name="Google Shape;2050;g2b52b6bbb68_1_6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1" name="Google Shape;2051;g2b52b6bbb68_1_6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8" name="Shape 2508"/>
        <p:cNvGrpSpPr/>
        <p:nvPr/>
      </p:nvGrpSpPr>
      <p:grpSpPr>
        <a:xfrm>
          <a:off x="0" y="0"/>
          <a:ext cx="0" cy="0"/>
          <a:chOff x="0" y="0"/>
          <a:chExt cx="0" cy="0"/>
        </a:xfrm>
      </p:grpSpPr>
      <p:sp>
        <p:nvSpPr>
          <p:cNvPr id="2509" name="Google Shape;2509;g2b52b6bbb68_1_24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10" name="Google Shape;2510;g2b52b6bbb68_1_24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5" name="Shape 2065"/>
        <p:cNvGrpSpPr/>
        <p:nvPr/>
      </p:nvGrpSpPr>
      <p:grpSpPr>
        <a:xfrm>
          <a:off x="0" y="0"/>
          <a:ext cx="0" cy="0"/>
          <a:chOff x="0" y="0"/>
          <a:chExt cx="0" cy="0"/>
        </a:xfrm>
      </p:grpSpPr>
      <p:sp>
        <p:nvSpPr>
          <p:cNvPr id="2066" name="Google Shape;2066;g2b52b6bbb68_1_6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67" name="Google Shape;2067;g2b52b6bbb68_1_6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8" name="Shape 2098"/>
        <p:cNvGrpSpPr/>
        <p:nvPr/>
      </p:nvGrpSpPr>
      <p:grpSpPr>
        <a:xfrm>
          <a:off x="0" y="0"/>
          <a:ext cx="0" cy="0"/>
          <a:chOff x="0" y="0"/>
          <a:chExt cx="0" cy="0"/>
        </a:xfrm>
      </p:grpSpPr>
      <p:sp>
        <p:nvSpPr>
          <p:cNvPr id="2099" name="Google Shape;2099;g2b52b6bbb68_1_7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0" name="Google Shape;2100;g2b52b6bbb68_1_7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 This is Slido interaction slide, please don't delete it.</a:t>
            </a:r>
            <a:br>
              <a:rPr lang="en"/>
            </a:br>
            <a:r>
              <a:rPr lang="en"/>
              <a:t>✅ Click on 'Present with Slido' and the joining instructions will appear when you get to this slide.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5" name="Shape 2105"/>
        <p:cNvGrpSpPr/>
        <p:nvPr/>
      </p:nvGrpSpPr>
      <p:grpSpPr>
        <a:xfrm>
          <a:off x="0" y="0"/>
          <a:ext cx="0" cy="0"/>
          <a:chOff x="0" y="0"/>
          <a:chExt cx="0" cy="0"/>
        </a:xfrm>
      </p:grpSpPr>
      <p:sp>
        <p:nvSpPr>
          <p:cNvPr id="2106" name="Google Shape;2106;g2b52b6bbb68_1_13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sz="1100">
                <a:latin typeface="IBM Plex Sans"/>
                <a:ea typeface="IBM Plex Sans"/>
                <a:cs typeface="IBM Plex Sans"/>
                <a:sym typeface="IBM Plex Sans"/>
              </a:rPr>
              <a:t>To watch a review of this slide go the link below (skip to 13m:26s)</a:t>
            </a:r>
            <a:endParaRPr/>
          </a:p>
          <a:p>
            <a:pPr indent="-171450" lvl="0" marL="171450" rtl="0" algn="l">
              <a:lnSpc>
                <a:spcPct val="100000"/>
              </a:lnSpc>
              <a:spcBef>
                <a:spcPts val="0"/>
              </a:spcBef>
              <a:spcAft>
                <a:spcPts val="0"/>
              </a:spcAft>
              <a:buSzPts val="1100"/>
              <a:buFont typeface="Arial"/>
              <a:buChar char="•"/>
            </a:pPr>
            <a:r>
              <a:rPr lang="en" sz="1100" u="sng">
                <a:solidFill>
                  <a:schemeClr val="hlink"/>
                </a:solidFill>
                <a:latin typeface="IBM Plex Sans"/>
                <a:ea typeface="IBM Plex Sans"/>
                <a:cs typeface="IBM Plex Sans"/>
                <a:sym typeface="IBM Plex Sans"/>
                <a:hlinkClick r:id="rId2"/>
              </a:rPr>
              <a:t>https://zendesk.wistia.com/medias/g8eeg65smy</a:t>
            </a:r>
            <a:endParaRPr sz="1100">
              <a:latin typeface="IBM Plex Sans"/>
              <a:ea typeface="IBM Plex Sans"/>
              <a:cs typeface="IBM Plex Sans"/>
              <a:sym typeface="IBM Plex Sans"/>
            </a:endParaRPr>
          </a:p>
          <a:p>
            <a:pPr indent="0" lvl="0" marL="0" rtl="0" algn="l">
              <a:lnSpc>
                <a:spcPct val="100000"/>
              </a:lnSpc>
              <a:spcBef>
                <a:spcPts val="0"/>
              </a:spcBef>
              <a:spcAft>
                <a:spcPts val="0"/>
              </a:spcAft>
              <a:buSzPts val="1100"/>
              <a:buNone/>
            </a:pPr>
            <a:r>
              <a:t/>
            </a:r>
            <a:endParaRPr b="1"/>
          </a:p>
        </p:txBody>
      </p:sp>
      <p:sp>
        <p:nvSpPr>
          <p:cNvPr id="2107" name="Google Shape;2107;g2b52b6bbb68_1_13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6" name="Shape 2236"/>
        <p:cNvGrpSpPr/>
        <p:nvPr/>
      </p:nvGrpSpPr>
      <p:grpSpPr>
        <a:xfrm>
          <a:off x="0" y="0"/>
          <a:ext cx="0" cy="0"/>
          <a:chOff x="0" y="0"/>
          <a:chExt cx="0" cy="0"/>
        </a:xfrm>
      </p:grpSpPr>
      <p:sp>
        <p:nvSpPr>
          <p:cNvPr id="2237" name="Google Shape;2237;g2b52b6bbb68_1_21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8" name="Google Shape;2238;g2b52b6bbb68_1_21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3" name="Shape 2243"/>
        <p:cNvGrpSpPr/>
        <p:nvPr/>
      </p:nvGrpSpPr>
      <p:grpSpPr>
        <a:xfrm>
          <a:off x="0" y="0"/>
          <a:ext cx="0" cy="0"/>
          <a:chOff x="0" y="0"/>
          <a:chExt cx="0" cy="0"/>
        </a:xfrm>
      </p:grpSpPr>
      <p:sp>
        <p:nvSpPr>
          <p:cNvPr id="2244" name="Google Shape;2244;g2b52b6bbb68_1_21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45" name="Google Shape;2245;g2b52b6bbb68_1_21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1" name="Shape 2301"/>
        <p:cNvGrpSpPr/>
        <p:nvPr/>
      </p:nvGrpSpPr>
      <p:grpSpPr>
        <a:xfrm>
          <a:off x="0" y="0"/>
          <a:ext cx="0" cy="0"/>
          <a:chOff x="0" y="0"/>
          <a:chExt cx="0" cy="0"/>
        </a:xfrm>
      </p:grpSpPr>
      <p:sp>
        <p:nvSpPr>
          <p:cNvPr id="2302" name="Google Shape;2302;g2b52b6bbb68_1_2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3" name="Google Shape;2303;g2b52b6bbb68_1_224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2" name="Shape 2312"/>
        <p:cNvGrpSpPr/>
        <p:nvPr/>
      </p:nvGrpSpPr>
      <p:grpSpPr>
        <a:xfrm>
          <a:off x="0" y="0"/>
          <a:ext cx="0" cy="0"/>
          <a:chOff x="0" y="0"/>
          <a:chExt cx="0" cy="0"/>
        </a:xfrm>
      </p:grpSpPr>
      <p:sp>
        <p:nvSpPr>
          <p:cNvPr id="2313" name="Google Shape;2313;g2b52b6bbb68_1_2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4" name="Google Shape;2314;g2b52b6bbb68_1_225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Extra small" showMasterSp="0">
  <p:cSld name="Intro V2 copy 1_2">
    <p:bg>
      <p:bgPr>
        <a:solidFill>
          <a:srgbClr val="FFFFFF"/>
        </a:solidFill>
      </p:bgPr>
    </p:bg>
    <p:spTree>
      <p:nvGrpSpPr>
        <p:cNvPr id="673" name="Shape 673"/>
        <p:cNvGrpSpPr/>
        <p:nvPr/>
      </p:nvGrpSpPr>
      <p:grpSpPr>
        <a:xfrm>
          <a:off x="0" y="0"/>
          <a:ext cx="0" cy="0"/>
          <a:chOff x="0" y="0"/>
          <a:chExt cx="0" cy="0"/>
        </a:xfrm>
      </p:grpSpPr>
      <p:sp>
        <p:nvSpPr>
          <p:cNvPr id="674" name="Google Shape;674;p102"/>
          <p:cNvSpPr txBox="1"/>
          <p:nvPr>
            <p:ph type="title"/>
          </p:nvPr>
        </p:nvSpPr>
        <p:spPr>
          <a:xfrm>
            <a:off x="571500" y="914400"/>
            <a:ext cx="3090600" cy="3671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Poppins SemiBold"/>
                <a:ea typeface="Poppins SemiBold"/>
                <a:cs typeface="Poppins SemiBold"/>
                <a:sym typeface="Poppins SemiBold"/>
              </a:defRPr>
            </a:lvl1pPr>
            <a:lvl2pPr lvl="1"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2pPr>
            <a:lvl3pPr lvl="2"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3pPr>
            <a:lvl4pPr lvl="3"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4pPr>
            <a:lvl5pPr lvl="4"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5pPr>
            <a:lvl6pPr lvl="5"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6pPr>
            <a:lvl7pPr lvl="6"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7pPr>
            <a:lvl8pPr lvl="7"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8pPr>
            <a:lvl9pPr lvl="8" marR="0" rtl="0" algn="l">
              <a:lnSpc>
                <a:spcPct val="100000"/>
              </a:lnSpc>
              <a:spcBef>
                <a:spcPts val="1000"/>
              </a:spcBef>
              <a:spcAft>
                <a:spcPts val="100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entered - 3 stats - V2" showMasterSp="0">
  <p:cSld name="3 icons_1_1">
    <p:bg>
      <p:bgPr>
        <a:solidFill>
          <a:srgbClr val="FFFFFF"/>
        </a:solidFill>
      </p:bgPr>
    </p:bg>
    <p:spTree>
      <p:nvGrpSpPr>
        <p:cNvPr id="675" name="Shape 675"/>
        <p:cNvGrpSpPr/>
        <p:nvPr/>
      </p:nvGrpSpPr>
      <p:grpSpPr>
        <a:xfrm>
          <a:off x="0" y="0"/>
          <a:ext cx="0" cy="0"/>
          <a:chOff x="0" y="0"/>
          <a:chExt cx="0" cy="0"/>
        </a:xfrm>
      </p:grpSpPr>
      <p:sp>
        <p:nvSpPr>
          <p:cNvPr id="676" name="Google Shape;676;p103"/>
          <p:cNvSpPr txBox="1"/>
          <p:nvPr>
            <p:ph idx="1" type="subTitle"/>
          </p:nvPr>
        </p:nvSpPr>
        <p:spPr>
          <a:xfrm>
            <a:off x="572563" y="568213"/>
            <a:ext cx="7996500" cy="211800"/>
          </a:xfrm>
          <a:prstGeom prst="rect">
            <a:avLst/>
          </a:prstGeom>
          <a:noFill/>
          <a:ln>
            <a:noFill/>
          </a:ln>
        </p:spPr>
        <p:txBody>
          <a:bodyPr anchorCtr="0" anchor="b"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677" name="Google Shape;677;p103"/>
          <p:cNvSpPr txBox="1"/>
          <p:nvPr>
            <p:ph type="title"/>
          </p:nvPr>
        </p:nvSpPr>
        <p:spPr>
          <a:xfrm>
            <a:off x="573788" y="914400"/>
            <a:ext cx="7996500" cy="4317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Arial"/>
              <a:buNone/>
              <a:defRPr b="0" i="0" sz="2100" u="none" cap="none" strike="noStrike">
                <a:solidFill>
                  <a:schemeClr val="dk1"/>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9pPr>
          </a:lstStyle>
          <a:p/>
        </p:txBody>
      </p:sp>
      <p:sp>
        <p:nvSpPr>
          <p:cNvPr id="678" name="Google Shape;678;p103"/>
          <p:cNvSpPr txBox="1"/>
          <p:nvPr>
            <p:ph idx="2" type="subTitle"/>
          </p:nvPr>
        </p:nvSpPr>
        <p:spPr>
          <a:xfrm>
            <a:off x="769863" y="2177688"/>
            <a:ext cx="2270100" cy="257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679" name="Google Shape;679;p103"/>
          <p:cNvSpPr txBox="1"/>
          <p:nvPr>
            <p:ph idx="3" type="subTitle"/>
          </p:nvPr>
        </p:nvSpPr>
        <p:spPr>
          <a:xfrm>
            <a:off x="3436988" y="2177688"/>
            <a:ext cx="2270100" cy="257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680" name="Google Shape;680;p103"/>
          <p:cNvSpPr txBox="1"/>
          <p:nvPr>
            <p:ph idx="4" type="subTitle"/>
          </p:nvPr>
        </p:nvSpPr>
        <p:spPr>
          <a:xfrm>
            <a:off x="6104113" y="2177688"/>
            <a:ext cx="2270100" cy="257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681" name="Google Shape;681;p103"/>
          <p:cNvSpPr txBox="1"/>
          <p:nvPr>
            <p:ph idx="5" type="title"/>
          </p:nvPr>
        </p:nvSpPr>
        <p:spPr>
          <a:xfrm>
            <a:off x="769863" y="2411084"/>
            <a:ext cx="2270100" cy="9033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chemeClr val="accent2"/>
              </a:buClr>
              <a:buSzPts val="5700"/>
              <a:buFont typeface="Questrial"/>
              <a:buNone/>
              <a:defRPr b="0" i="0" sz="5100" u="none" cap="none" strike="noStrike">
                <a:solidFill>
                  <a:srgbClr val="F7983C"/>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9pPr>
          </a:lstStyle>
          <a:p/>
        </p:txBody>
      </p:sp>
      <p:sp>
        <p:nvSpPr>
          <p:cNvPr id="682" name="Google Shape;682;p103"/>
          <p:cNvSpPr txBox="1"/>
          <p:nvPr>
            <p:ph idx="6" type="title"/>
          </p:nvPr>
        </p:nvSpPr>
        <p:spPr>
          <a:xfrm>
            <a:off x="3436981" y="2411084"/>
            <a:ext cx="2270100" cy="9033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5100"/>
              <a:buFont typeface="Arial"/>
              <a:buNone/>
              <a:defRPr b="0" i="0" sz="5100" u="none" cap="none" strike="noStrike">
                <a:solidFill>
                  <a:srgbClr val="FE6122"/>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9pPr>
          </a:lstStyle>
          <a:p/>
        </p:txBody>
      </p:sp>
      <p:sp>
        <p:nvSpPr>
          <p:cNvPr id="683" name="Google Shape;683;p103"/>
          <p:cNvSpPr txBox="1"/>
          <p:nvPr>
            <p:ph idx="7" type="title"/>
          </p:nvPr>
        </p:nvSpPr>
        <p:spPr>
          <a:xfrm>
            <a:off x="6104113" y="2411084"/>
            <a:ext cx="2270100" cy="9033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5100"/>
              <a:buFont typeface="Arial"/>
              <a:buNone/>
              <a:defRPr b="0" i="0" sz="5100" u="none" cap="none" strike="noStrike">
                <a:solidFill>
                  <a:schemeClr val="accent3"/>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 Kale text with details" showMasterSp="0">
  <p:cSld name="Thank you copy">
    <p:bg>
      <p:bgPr>
        <a:solidFill>
          <a:srgbClr val="D4EDF0"/>
        </a:solidFill>
      </p:bgPr>
    </p:bg>
    <p:spTree>
      <p:nvGrpSpPr>
        <p:cNvPr id="684" name="Shape 684"/>
        <p:cNvGrpSpPr/>
        <p:nvPr/>
      </p:nvGrpSpPr>
      <p:grpSpPr>
        <a:xfrm>
          <a:off x="0" y="0"/>
          <a:ext cx="0" cy="0"/>
          <a:chOff x="0" y="0"/>
          <a:chExt cx="0" cy="0"/>
        </a:xfrm>
      </p:grpSpPr>
      <p:pic>
        <p:nvPicPr>
          <p:cNvPr descr="Image" id="685" name="Google Shape;685;p104"/>
          <p:cNvPicPr preferRelativeResize="0"/>
          <p:nvPr/>
        </p:nvPicPr>
        <p:blipFill rotWithShape="1">
          <a:blip r:embed="rId2">
            <a:alphaModFix/>
          </a:blip>
          <a:srcRect b="0" l="0" r="0" t="0"/>
          <a:stretch/>
        </p:blipFill>
        <p:spPr>
          <a:xfrm>
            <a:off x="2567305" y="1425864"/>
            <a:ext cx="4009390" cy="2006024"/>
          </a:xfrm>
          <a:prstGeom prst="rect">
            <a:avLst/>
          </a:prstGeom>
          <a:noFill/>
          <a:ln>
            <a:noFill/>
          </a:ln>
        </p:spPr>
      </p:pic>
      <p:sp>
        <p:nvSpPr>
          <p:cNvPr id="686" name="Google Shape;686;p104"/>
          <p:cNvSpPr/>
          <p:nvPr/>
        </p:nvSpPr>
        <p:spPr>
          <a:xfrm>
            <a:off x="7828343" y="4431055"/>
            <a:ext cx="745686" cy="142461"/>
          </a:xfrm>
          <a:custGeom>
            <a:rect b="b" l="l" r="r" t="t"/>
            <a:pathLst>
              <a:path extrusionOk="0" h="21585" w="21600">
                <a:moveTo>
                  <a:pt x="11652" y="0"/>
                </a:moveTo>
                <a:lnTo>
                  <a:pt x="11652" y="8593"/>
                </a:lnTo>
                <a:cubicBezTo>
                  <a:pt x="11533" y="7895"/>
                  <a:pt x="11391" y="7352"/>
                  <a:pt x="11232" y="6980"/>
                </a:cubicBezTo>
                <a:cubicBezTo>
                  <a:pt x="11073" y="6607"/>
                  <a:pt x="10897" y="6399"/>
                  <a:pt x="10719" y="6415"/>
                </a:cubicBezTo>
                <a:cubicBezTo>
                  <a:pt x="9983" y="6415"/>
                  <a:pt x="9319" y="9342"/>
                  <a:pt x="9319" y="14000"/>
                </a:cubicBezTo>
                <a:cubicBezTo>
                  <a:pt x="9319" y="18626"/>
                  <a:pt x="10003" y="21584"/>
                  <a:pt x="10715" y="21584"/>
                </a:cubicBezTo>
                <a:cubicBezTo>
                  <a:pt x="10896" y="21600"/>
                  <a:pt x="11071" y="21396"/>
                  <a:pt x="11232" y="20999"/>
                </a:cubicBezTo>
                <a:cubicBezTo>
                  <a:pt x="11392" y="20603"/>
                  <a:pt x="11536" y="20015"/>
                  <a:pt x="11652" y="19285"/>
                </a:cubicBezTo>
                <a:lnTo>
                  <a:pt x="11652" y="21302"/>
                </a:lnTo>
                <a:lnTo>
                  <a:pt x="12246" y="21302"/>
                </a:lnTo>
                <a:lnTo>
                  <a:pt x="12246" y="0"/>
                </a:lnTo>
                <a:lnTo>
                  <a:pt x="11652" y="0"/>
                </a:lnTo>
                <a:close/>
                <a:moveTo>
                  <a:pt x="18994" y="0"/>
                </a:moveTo>
                <a:lnTo>
                  <a:pt x="18994" y="21302"/>
                </a:lnTo>
                <a:lnTo>
                  <a:pt x="19587" y="21302"/>
                </a:lnTo>
                <a:lnTo>
                  <a:pt x="19587" y="17510"/>
                </a:lnTo>
                <a:lnTo>
                  <a:pt x="20058" y="14807"/>
                </a:lnTo>
                <a:lnTo>
                  <a:pt x="20921" y="21302"/>
                </a:lnTo>
                <a:lnTo>
                  <a:pt x="21600" y="21302"/>
                </a:lnTo>
                <a:lnTo>
                  <a:pt x="20478" y="12951"/>
                </a:lnTo>
                <a:lnTo>
                  <a:pt x="21569" y="6697"/>
                </a:lnTo>
                <a:lnTo>
                  <a:pt x="20844" y="6697"/>
                </a:lnTo>
                <a:lnTo>
                  <a:pt x="19587" y="13939"/>
                </a:lnTo>
                <a:lnTo>
                  <a:pt x="19587" y="0"/>
                </a:lnTo>
                <a:lnTo>
                  <a:pt x="18994" y="0"/>
                </a:lnTo>
                <a:close/>
                <a:moveTo>
                  <a:pt x="4245" y="6213"/>
                </a:moveTo>
                <a:cubicBezTo>
                  <a:pt x="3853" y="6260"/>
                  <a:pt x="3500" y="7119"/>
                  <a:pt x="3247" y="8493"/>
                </a:cubicBezTo>
                <a:cubicBezTo>
                  <a:pt x="2994" y="9867"/>
                  <a:pt x="2841" y="11753"/>
                  <a:pt x="2849" y="13818"/>
                </a:cubicBezTo>
                <a:cubicBezTo>
                  <a:pt x="2849" y="18196"/>
                  <a:pt x="3448" y="21423"/>
                  <a:pt x="4380" y="21423"/>
                </a:cubicBezTo>
                <a:cubicBezTo>
                  <a:pt x="4926" y="21423"/>
                  <a:pt x="5276" y="20429"/>
                  <a:pt x="5525" y="19063"/>
                </a:cubicBezTo>
                <a:lnTo>
                  <a:pt x="5147" y="16925"/>
                </a:lnTo>
                <a:cubicBezTo>
                  <a:pt x="5047" y="17437"/>
                  <a:pt x="4927" y="17831"/>
                  <a:pt x="4797" y="18095"/>
                </a:cubicBezTo>
                <a:cubicBezTo>
                  <a:pt x="4666" y="18359"/>
                  <a:pt x="4523" y="18493"/>
                  <a:pt x="4380" y="18478"/>
                </a:cubicBezTo>
                <a:cubicBezTo>
                  <a:pt x="4131" y="18493"/>
                  <a:pt x="3935" y="18155"/>
                  <a:pt x="3790" y="17550"/>
                </a:cubicBezTo>
                <a:cubicBezTo>
                  <a:pt x="3645" y="16945"/>
                  <a:pt x="3553" y="16080"/>
                  <a:pt x="3509" y="15008"/>
                </a:cubicBezTo>
                <a:lnTo>
                  <a:pt x="5691" y="15008"/>
                </a:lnTo>
                <a:cubicBezTo>
                  <a:pt x="5739" y="9885"/>
                  <a:pt x="5217" y="6213"/>
                  <a:pt x="4291" y="6213"/>
                </a:cubicBezTo>
                <a:cubicBezTo>
                  <a:pt x="4280" y="6213"/>
                  <a:pt x="4263" y="6213"/>
                  <a:pt x="4245" y="6213"/>
                </a:cubicBezTo>
                <a:close/>
                <a:moveTo>
                  <a:pt x="14216" y="6213"/>
                </a:moveTo>
                <a:cubicBezTo>
                  <a:pt x="13824" y="6260"/>
                  <a:pt x="13471" y="7119"/>
                  <a:pt x="13218" y="8493"/>
                </a:cubicBezTo>
                <a:cubicBezTo>
                  <a:pt x="12965" y="9867"/>
                  <a:pt x="12812" y="11753"/>
                  <a:pt x="12820" y="13818"/>
                </a:cubicBezTo>
                <a:cubicBezTo>
                  <a:pt x="12820" y="18196"/>
                  <a:pt x="13419" y="21423"/>
                  <a:pt x="14351" y="21423"/>
                </a:cubicBezTo>
                <a:cubicBezTo>
                  <a:pt x="14897" y="21423"/>
                  <a:pt x="15247" y="20429"/>
                  <a:pt x="15496" y="19063"/>
                </a:cubicBezTo>
                <a:lnTo>
                  <a:pt x="15118" y="16925"/>
                </a:lnTo>
                <a:cubicBezTo>
                  <a:pt x="15015" y="17437"/>
                  <a:pt x="14891" y="17831"/>
                  <a:pt x="14760" y="18095"/>
                </a:cubicBezTo>
                <a:cubicBezTo>
                  <a:pt x="14629" y="18359"/>
                  <a:pt x="14490" y="18493"/>
                  <a:pt x="14347" y="18478"/>
                </a:cubicBezTo>
                <a:cubicBezTo>
                  <a:pt x="14098" y="18493"/>
                  <a:pt x="13902" y="18155"/>
                  <a:pt x="13757" y="17550"/>
                </a:cubicBezTo>
                <a:cubicBezTo>
                  <a:pt x="13613" y="16945"/>
                  <a:pt x="13521" y="16080"/>
                  <a:pt x="13480" y="15008"/>
                </a:cubicBezTo>
                <a:lnTo>
                  <a:pt x="15662" y="15008"/>
                </a:lnTo>
                <a:cubicBezTo>
                  <a:pt x="15710" y="9885"/>
                  <a:pt x="15188" y="6213"/>
                  <a:pt x="14262" y="6213"/>
                </a:cubicBezTo>
                <a:cubicBezTo>
                  <a:pt x="14251" y="6213"/>
                  <a:pt x="14234" y="6213"/>
                  <a:pt x="14216" y="6213"/>
                </a:cubicBezTo>
                <a:close/>
                <a:moveTo>
                  <a:pt x="17289" y="6213"/>
                </a:moveTo>
                <a:cubicBezTo>
                  <a:pt x="16630" y="6182"/>
                  <a:pt x="16210" y="8313"/>
                  <a:pt x="16210" y="10611"/>
                </a:cubicBezTo>
                <a:cubicBezTo>
                  <a:pt x="16210" y="13623"/>
                  <a:pt x="16703" y="14440"/>
                  <a:pt x="17177" y="14968"/>
                </a:cubicBezTo>
                <a:cubicBezTo>
                  <a:pt x="17528" y="15341"/>
                  <a:pt x="17856" y="15583"/>
                  <a:pt x="17856" y="16763"/>
                </a:cubicBezTo>
                <a:cubicBezTo>
                  <a:pt x="17856" y="17788"/>
                  <a:pt x="17682" y="18680"/>
                  <a:pt x="17343" y="18680"/>
                </a:cubicBezTo>
                <a:cubicBezTo>
                  <a:pt x="17195" y="18695"/>
                  <a:pt x="17051" y="18522"/>
                  <a:pt x="16927" y="18155"/>
                </a:cubicBezTo>
                <a:cubicBezTo>
                  <a:pt x="16802" y="17788"/>
                  <a:pt x="16697" y="17245"/>
                  <a:pt x="16626" y="16562"/>
                </a:cubicBezTo>
                <a:lnTo>
                  <a:pt x="16086" y="18014"/>
                </a:lnTo>
                <a:cubicBezTo>
                  <a:pt x="16205" y="19101"/>
                  <a:pt x="16364" y="19944"/>
                  <a:pt x="16568" y="20515"/>
                </a:cubicBezTo>
                <a:cubicBezTo>
                  <a:pt x="16773" y="21087"/>
                  <a:pt x="17022" y="21378"/>
                  <a:pt x="17312" y="21363"/>
                </a:cubicBezTo>
                <a:cubicBezTo>
                  <a:pt x="18108" y="21394"/>
                  <a:pt x="18446" y="18681"/>
                  <a:pt x="18446" y="16662"/>
                </a:cubicBezTo>
                <a:cubicBezTo>
                  <a:pt x="18446" y="13619"/>
                  <a:pt x="17927" y="12853"/>
                  <a:pt x="17470" y="12325"/>
                </a:cubicBezTo>
                <a:cubicBezTo>
                  <a:pt x="17067" y="11860"/>
                  <a:pt x="16807" y="11586"/>
                  <a:pt x="16807" y="10530"/>
                </a:cubicBezTo>
                <a:cubicBezTo>
                  <a:pt x="16807" y="9598"/>
                  <a:pt x="16969" y="8795"/>
                  <a:pt x="17289" y="8795"/>
                </a:cubicBezTo>
                <a:cubicBezTo>
                  <a:pt x="17414" y="8780"/>
                  <a:pt x="17536" y="8913"/>
                  <a:pt x="17644" y="9199"/>
                </a:cubicBezTo>
                <a:cubicBezTo>
                  <a:pt x="17752" y="9484"/>
                  <a:pt x="17847" y="9926"/>
                  <a:pt x="17918" y="10469"/>
                </a:cubicBezTo>
                <a:lnTo>
                  <a:pt x="18419" y="9037"/>
                </a:lnTo>
                <a:cubicBezTo>
                  <a:pt x="18199" y="7298"/>
                  <a:pt x="17812" y="6213"/>
                  <a:pt x="17289" y="6213"/>
                </a:cubicBezTo>
                <a:close/>
                <a:moveTo>
                  <a:pt x="7534" y="6395"/>
                </a:moveTo>
                <a:cubicBezTo>
                  <a:pt x="6828" y="6395"/>
                  <a:pt x="6231" y="8774"/>
                  <a:pt x="6231" y="12749"/>
                </a:cubicBezTo>
                <a:lnTo>
                  <a:pt x="6231" y="21302"/>
                </a:lnTo>
                <a:lnTo>
                  <a:pt x="6836" y="21302"/>
                </a:lnTo>
                <a:lnTo>
                  <a:pt x="6836" y="13173"/>
                </a:lnTo>
                <a:cubicBezTo>
                  <a:pt x="6836" y="10782"/>
                  <a:pt x="7098" y="9340"/>
                  <a:pt x="7550" y="9340"/>
                </a:cubicBezTo>
                <a:cubicBezTo>
                  <a:pt x="8001" y="9340"/>
                  <a:pt x="8220" y="10782"/>
                  <a:pt x="8220" y="13173"/>
                </a:cubicBezTo>
                <a:lnTo>
                  <a:pt x="8220" y="21302"/>
                </a:lnTo>
                <a:lnTo>
                  <a:pt x="8826" y="21302"/>
                </a:lnTo>
                <a:lnTo>
                  <a:pt x="8826" y="12789"/>
                </a:lnTo>
                <a:cubicBezTo>
                  <a:pt x="8826" y="8815"/>
                  <a:pt x="8235" y="6395"/>
                  <a:pt x="7534" y="6395"/>
                </a:cubicBezTo>
                <a:close/>
                <a:moveTo>
                  <a:pt x="42" y="6697"/>
                </a:moveTo>
                <a:lnTo>
                  <a:pt x="42" y="9521"/>
                </a:lnTo>
                <a:lnTo>
                  <a:pt x="1681" y="9521"/>
                </a:lnTo>
                <a:lnTo>
                  <a:pt x="0" y="18438"/>
                </a:lnTo>
                <a:lnTo>
                  <a:pt x="0" y="21302"/>
                </a:lnTo>
                <a:lnTo>
                  <a:pt x="2483" y="21302"/>
                </a:lnTo>
                <a:lnTo>
                  <a:pt x="2483" y="18498"/>
                </a:lnTo>
                <a:lnTo>
                  <a:pt x="779" y="18498"/>
                </a:lnTo>
                <a:lnTo>
                  <a:pt x="2456" y="9562"/>
                </a:lnTo>
                <a:lnTo>
                  <a:pt x="2456" y="6697"/>
                </a:lnTo>
                <a:lnTo>
                  <a:pt x="42" y="6697"/>
                </a:lnTo>
                <a:close/>
                <a:moveTo>
                  <a:pt x="4307" y="9158"/>
                </a:moveTo>
                <a:cubicBezTo>
                  <a:pt x="4758" y="9158"/>
                  <a:pt x="4984" y="10620"/>
                  <a:pt x="5043" y="12608"/>
                </a:cubicBezTo>
                <a:lnTo>
                  <a:pt x="3520" y="12608"/>
                </a:lnTo>
                <a:cubicBezTo>
                  <a:pt x="3597" y="10403"/>
                  <a:pt x="3885" y="9158"/>
                  <a:pt x="4307" y="9158"/>
                </a:cubicBezTo>
                <a:close/>
                <a:moveTo>
                  <a:pt x="14274" y="9158"/>
                </a:moveTo>
                <a:cubicBezTo>
                  <a:pt x="14725" y="9158"/>
                  <a:pt x="14951" y="10620"/>
                  <a:pt x="15010" y="12608"/>
                </a:cubicBezTo>
                <a:lnTo>
                  <a:pt x="13487" y="12608"/>
                </a:lnTo>
                <a:cubicBezTo>
                  <a:pt x="13565" y="10403"/>
                  <a:pt x="13853" y="9158"/>
                  <a:pt x="14274" y="9158"/>
                </a:cubicBezTo>
                <a:close/>
                <a:moveTo>
                  <a:pt x="10773" y="9481"/>
                </a:moveTo>
                <a:cubicBezTo>
                  <a:pt x="11260" y="9419"/>
                  <a:pt x="11671" y="11433"/>
                  <a:pt x="11683" y="13979"/>
                </a:cubicBezTo>
                <a:cubicBezTo>
                  <a:pt x="11683" y="16619"/>
                  <a:pt x="11307" y="18720"/>
                  <a:pt x="10796" y="18720"/>
                </a:cubicBezTo>
                <a:cubicBezTo>
                  <a:pt x="10315" y="18720"/>
                  <a:pt x="9925" y="16737"/>
                  <a:pt x="9913" y="14222"/>
                </a:cubicBezTo>
                <a:cubicBezTo>
                  <a:pt x="9901" y="11675"/>
                  <a:pt x="10286" y="9543"/>
                  <a:pt x="10773" y="9481"/>
                </a:cubicBezTo>
                <a:close/>
              </a:path>
            </a:pathLst>
          </a:custGeom>
          <a:solidFill>
            <a:srgbClr val="03363D"/>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FFFFFF"/>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687" name="Google Shape;687;p104"/>
          <p:cNvSpPr/>
          <p:nvPr/>
        </p:nvSpPr>
        <p:spPr>
          <a:xfrm>
            <a:off x="572564" y="569256"/>
            <a:ext cx="403488" cy="304668"/>
          </a:xfrm>
          <a:custGeom>
            <a:rect b="b" l="l" r="r" t="t"/>
            <a:pathLst>
              <a:path extrusionOk="0" h="21600" w="21600">
                <a:moveTo>
                  <a:pt x="0" y="0"/>
                </a:moveTo>
                <a:cubicBezTo>
                  <a:pt x="0" y="3645"/>
                  <a:pt x="2228" y="6595"/>
                  <a:pt x="4980" y="6595"/>
                </a:cubicBezTo>
                <a:cubicBezTo>
                  <a:pt x="7732" y="6595"/>
                  <a:pt x="9963" y="3645"/>
                  <a:pt x="9963" y="0"/>
                </a:cubicBezTo>
                <a:lnTo>
                  <a:pt x="0" y="0"/>
                </a:lnTo>
                <a:close/>
                <a:moveTo>
                  <a:pt x="11627" y="0"/>
                </a:moveTo>
                <a:lnTo>
                  <a:pt x="11627" y="15949"/>
                </a:lnTo>
                <a:lnTo>
                  <a:pt x="21600" y="0"/>
                </a:lnTo>
                <a:lnTo>
                  <a:pt x="11627" y="0"/>
                </a:lnTo>
                <a:close/>
                <a:moveTo>
                  <a:pt x="9973" y="5651"/>
                </a:moveTo>
                <a:lnTo>
                  <a:pt x="0" y="21600"/>
                </a:lnTo>
                <a:lnTo>
                  <a:pt x="9973" y="21600"/>
                </a:lnTo>
                <a:lnTo>
                  <a:pt x="9973" y="5651"/>
                </a:lnTo>
                <a:close/>
                <a:moveTo>
                  <a:pt x="16607" y="14974"/>
                </a:moveTo>
                <a:cubicBezTo>
                  <a:pt x="13855" y="14974"/>
                  <a:pt x="11627" y="17925"/>
                  <a:pt x="11627" y="21569"/>
                </a:cubicBezTo>
                <a:lnTo>
                  <a:pt x="21590" y="21569"/>
                </a:lnTo>
                <a:cubicBezTo>
                  <a:pt x="21590" y="17925"/>
                  <a:pt x="19359" y="14974"/>
                  <a:pt x="16607" y="14974"/>
                </a:cubicBezTo>
                <a:close/>
              </a:path>
            </a:pathLst>
          </a:custGeom>
          <a:solidFill>
            <a:srgbClr val="03363D"/>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FFFFFF"/>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688" name="Google Shape;688;p104"/>
          <p:cNvSpPr txBox="1"/>
          <p:nvPr>
            <p:ph idx="1" type="subTitle"/>
          </p:nvPr>
        </p:nvSpPr>
        <p:spPr>
          <a:xfrm>
            <a:off x="572563" y="4364700"/>
            <a:ext cx="1893300" cy="2097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
        <p:nvSpPr>
          <p:cNvPr id="689" name="Google Shape;689;p104"/>
          <p:cNvSpPr txBox="1"/>
          <p:nvPr>
            <p:ph idx="2" type="subTitle"/>
          </p:nvPr>
        </p:nvSpPr>
        <p:spPr>
          <a:xfrm>
            <a:off x="6680850" y="569250"/>
            <a:ext cx="1893300" cy="2097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howMasterSp="0">
  <p:cSld name="TITLE_AND_BODY_2_3">
    <p:bg>
      <p:bgPr>
        <a:solidFill>
          <a:schemeClr val="lt1"/>
        </a:solidFill>
      </p:bgPr>
    </p:bg>
    <p:spTree>
      <p:nvGrpSpPr>
        <p:cNvPr id="690" name="Shape 690"/>
        <p:cNvGrpSpPr/>
        <p:nvPr/>
      </p:nvGrpSpPr>
      <p:grpSpPr>
        <a:xfrm>
          <a:off x="0" y="0"/>
          <a:ext cx="0" cy="0"/>
          <a:chOff x="0" y="0"/>
          <a:chExt cx="0" cy="0"/>
        </a:xfrm>
      </p:grpSpPr>
      <p:sp>
        <p:nvSpPr>
          <p:cNvPr id="691" name="Google Shape;691;p105"/>
          <p:cNvSpPr txBox="1"/>
          <p:nvPr>
            <p:ph idx="1" type="subTitle"/>
          </p:nvPr>
        </p:nvSpPr>
        <p:spPr>
          <a:xfrm>
            <a:off x="3774163" y="916888"/>
            <a:ext cx="4800000" cy="400200"/>
          </a:xfrm>
          <a:prstGeom prst="rect">
            <a:avLst/>
          </a:prstGeom>
          <a:solidFill>
            <a:srgbClr val="FF6224"/>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9pPr>
          </a:lstStyle>
          <a:p/>
        </p:txBody>
      </p:sp>
      <p:sp>
        <p:nvSpPr>
          <p:cNvPr id="692" name="Google Shape;692;p105"/>
          <p:cNvSpPr txBox="1"/>
          <p:nvPr>
            <p:ph idx="2" type="subTitle"/>
          </p:nvPr>
        </p:nvSpPr>
        <p:spPr>
          <a:xfrm>
            <a:off x="3774166" y="1472994"/>
            <a:ext cx="4800000" cy="400200"/>
          </a:xfrm>
          <a:prstGeom prst="rect">
            <a:avLst/>
          </a:prstGeom>
          <a:solidFill>
            <a:srgbClr val="EFC83B"/>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
        <p:nvSpPr>
          <p:cNvPr id="693" name="Google Shape;693;p105"/>
          <p:cNvSpPr txBox="1"/>
          <p:nvPr>
            <p:ph idx="3" type="subTitle"/>
          </p:nvPr>
        </p:nvSpPr>
        <p:spPr>
          <a:xfrm>
            <a:off x="3774169" y="2031950"/>
            <a:ext cx="4800000" cy="400200"/>
          </a:xfrm>
          <a:prstGeom prst="rect">
            <a:avLst/>
          </a:prstGeom>
          <a:solidFill>
            <a:srgbClr val="E2EFD1"/>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
        <p:nvSpPr>
          <p:cNvPr id="694" name="Google Shape;694;p105"/>
          <p:cNvSpPr txBox="1"/>
          <p:nvPr>
            <p:ph idx="4" type="subTitle"/>
          </p:nvPr>
        </p:nvSpPr>
        <p:spPr>
          <a:xfrm>
            <a:off x="3774156" y="2590894"/>
            <a:ext cx="4800000" cy="400200"/>
          </a:xfrm>
          <a:prstGeom prst="rect">
            <a:avLst/>
          </a:prstGeom>
          <a:solidFill>
            <a:srgbClr val="587052"/>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9pPr>
          </a:lstStyle>
          <a:p/>
        </p:txBody>
      </p:sp>
      <p:sp>
        <p:nvSpPr>
          <p:cNvPr id="695" name="Google Shape;695;p105"/>
          <p:cNvSpPr txBox="1"/>
          <p:nvPr>
            <p:ph idx="5" type="subTitle"/>
          </p:nvPr>
        </p:nvSpPr>
        <p:spPr>
          <a:xfrm>
            <a:off x="3774159" y="3149844"/>
            <a:ext cx="4800000" cy="400200"/>
          </a:xfrm>
          <a:prstGeom prst="rect">
            <a:avLst/>
          </a:prstGeom>
          <a:solidFill>
            <a:srgbClr val="2EA8BB"/>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3" showMasterSp="0">
  <p:cSld name="TITLE_AND_BODY_3_8">
    <p:bg>
      <p:bgPr>
        <a:solidFill>
          <a:schemeClr val="lt1"/>
        </a:solidFill>
      </p:bgPr>
    </p:bg>
    <p:spTree>
      <p:nvGrpSpPr>
        <p:cNvPr id="696" name="Shape 696"/>
        <p:cNvGrpSpPr/>
        <p:nvPr/>
      </p:nvGrpSpPr>
      <p:grpSpPr>
        <a:xfrm>
          <a:off x="0" y="0"/>
          <a:ext cx="0" cy="0"/>
          <a:chOff x="0" y="0"/>
          <a:chExt cx="0" cy="0"/>
        </a:xfrm>
      </p:grpSpPr>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with list 1" showMasterSp="0">
  <p:cSld name="Header and list_2_1">
    <p:bg>
      <p:bgPr>
        <a:solidFill>
          <a:srgbClr val="FFFFFF"/>
        </a:solidFill>
      </p:bgPr>
    </p:bg>
    <p:spTree>
      <p:nvGrpSpPr>
        <p:cNvPr id="697" name="Shape 697"/>
        <p:cNvGrpSpPr/>
        <p:nvPr/>
      </p:nvGrpSpPr>
      <p:grpSpPr>
        <a:xfrm>
          <a:off x="0" y="0"/>
          <a:ext cx="0" cy="0"/>
          <a:chOff x="0" y="0"/>
          <a:chExt cx="0" cy="0"/>
        </a:xfrm>
      </p:grpSpPr>
      <p:sp>
        <p:nvSpPr>
          <p:cNvPr id="698" name="Google Shape;698;p107"/>
          <p:cNvSpPr txBox="1"/>
          <p:nvPr>
            <p:ph type="title"/>
          </p:nvPr>
        </p:nvSpPr>
        <p:spPr>
          <a:xfrm>
            <a:off x="571500" y="902800"/>
            <a:ext cx="3090600" cy="3671400"/>
          </a:xfrm>
          <a:prstGeom prst="rect">
            <a:avLst/>
          </a:prstGeom>
          <a:noFill/>
          <a:ln>
            <a:noFill/>
          </a:ln>
        </p:spPr>
        <p:txBody>
          <a:bodyPr anchorCtr="0" anchor="t" bIns="0" lIns="0" spcFirstLastPara="1" rIns="0" wrap="square" tIns="0">
            <a:noAutofit/>
          </a:bodyPr>
          <a:lstStyle>
            <a:lvl1pPr lvl="0" marR="0" rtl="0" algn="l">
              <a:lnSpc>
                <a:spcPct val="90000"/>
              </a:lnSpc>
              <a:spcBef>
                <a:spcPts val="0"/>
              </a:spcBef>
              <a:spcAft>
                <a:spcPts val="0"/>
              </a:spcAft>
              <a:buClr>
                <a:srgbClr val="000000"/>
              </a:buClr>
              <a:buSzPts val="3100"/>
              <a:buFont typeface="Arial"/>
              <a:buNone/>
              <a:defRPr b="0" i="0" sz="3100" u="none" cap="none" strike="noStrike">
                <a:solidFill>
                  <a:srgbClr val="000000"/>
                </a:solidFill>
                <a:latin typeface="Poppins SemiBold"/>
                <a:ea typeface="Poppins SemiBold"/>
                <a:cs typeface="Poppins SemiBold"/>
                <a:sym typeface="Poppins SemiBold"/>
              </a:defRPr>
            </a:lvl1pPr>
            <a:lvl2pPr lvl="1"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90000"/>
              </a:lnSpc>
              <a:spcBef>
                <a:spcPts val="1000"/>
              </a:spcBef>
              <a:spcAft>
                <a:spcPts val="100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Title" showMasterSp="0">
  <p:cSld name="TITLE_AND_BODY_4_1">
    <p:bg>
      <p:bgPr>
        <a:solidFill>
          <a:schemeClr val="lt1"/>
        </a:solidFill>
      </p:bgPr>
    </p:bg>
    <p:spTree>
      <p:nvGrpSpPr>
        <p:cNvPr id="700" name="Shape 700"/>
        <p:cNvGrpSpPr/>
        <p:nvPr/>
      </p:nvGrpSpPr>
      <p:grpSpPr>
        <a:xfrm>
          <a:off x="0" y="0"/>
          <a:ext cx="0" cy="0"/>
          <a:chOff x="0" y="0"/>
          <a:chExt cx="0" cy="0"/>
        </a:xfrm>
      </p:grpSpPr>
      <p:sp>
        <p:nvSpPr>
          <p:cNvPr id="701" name="Google Shape;701;p109"/>
          <p:cNvSpPr txBox="1"/>
          <p:nvPr>
            <p:ph type="title"/>
          </p:nvPr>
        </p:nvSpPr>
        <p:spPr>
          <a:xfrm>
            <a:off x="571500" y="571500"/>
            <a:ext cx="8008800" cy="342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No speaker info + Line" showMasterSp="0">
  <p:cSld name="TITLE_AND_BODY_3_1_1_1_1_1_1_1_1_2_1_1_2">
    <p:bg>
      <p:bgPr>
        <a:solidFill>
          <a:schemeClr val="lt1"/>
        </a:solidFill>
      </p:bgPr>
    </p:bg>
    <p:spTree>
      <p:nvGrpSpPr>
        <p:cNvPr id="702" name="Shape 702"/>
        <p:cNvGrpSpPr/>
        <p:nvPr/>
      </p:nvGrpSpPr>
      <p:grpSpPr>
        <a:xfrm>
          <a:off x="0" y="0"/>
          <a:ext cx="0" cy="0"/>
          <a:chOff x="0" y="0"/>
          <a:chExt cx="0" cy="0"/>
        </a:xfrm>
      </p:grpSpPr>
      <p:sp>
        <p:nvSpPr>
          <p:cNvPr id="703" name="Google Shape;703;p110"/>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2pPr>
            <a:lvl3pPr lvl="2"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3pPr>
            <a:lvl4pPr lvl="3"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4pPr>
            <a:lvl5pPr lvl="4"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5pPr>
            <a:lvl6pPr lvl="5"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6pPr>
            <a:lvl7pPr lvl="6"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7pPr>
            <a:lvl8pPr lvl="7"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8pPr>
            <a:lvl9pPr lvl="8"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9pPr>
          </a:lstStyle>
          <a:p/>
        </p:txBody>
      </p:sp>
      <p:sp>
        <p:nvSpPr>
          <p:cNvPr id="704" name="Google Shape;704;p110"/>
          <p:cNvSpPr/>
          <p:nvPr>
            <p:ph idx="2" type="pic"/>
          </p:nvPr>
        </p:nvSpPr>
        <p:spPr>
          <a:xfrm>
            <a:off x="5909025" y="571588"/>
            <a:ext cx="2662500" cy="4009200"/>
          </a:xfrm>
          <a:prstGeom prst="rect">
            <a:avLst/>
          </a:prstGeom>
          <a:noFill/>
          <a:ln>
            <a:noFill/>
          </a:ln>
        </p:spPr>
      </p:sp>
      <p:cxnSp>
        <p:nvCxnSpPr>
          <p:cNvPr id="705" name="Google Shape;705;p110"/>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706" name="Google Shape;706;p110"/>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707" name="Google Shape;707;p110"/>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List + Matcha" showMasterSp="0">
  <p:cSld name="TITLE_AND_BODY_2_2">
    <p:bg>
      <p:bgPr>
        <a:solidFill>
          <a:schemeClr val="lt1"/>
        </a:solidFill>
      </p:bgPr>
    </p:bg>
    <p:spTree>
      <p:nvGrpSpPr>
        <p:cNvPr id="708" name="Shape 708"/>
        <p:cNvGrpSpPr/>
        <p:nvPr/>
      </p:nvGrpSpPr>
      <p:grpSpPr>
        <a:xfrm>
          <a:off x="0" y="0"/>
          <a:ext cx="0" cy="0"/>
          <a:chOff x="0" y="0"/>
          <a:chExt cx="0" cy="0"/>
        </a:xfrm>
      </p:grpSpPr>
      <p:sp>
        <p:nvSpPr>
          <p:cNvPr id="709" name="Google Shape;709;p111"/>
          <p:cNvSpPr txBox="1"/>
          <p:nvPr/>
        </p:nvSpPr>
        <p:spPr>
          <a:xfrm>
            <a:off x="572562" y="914400"/>
            <a:ext cx="2498700" cy="641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3363D"/>
              </a:buClr>
              <a:buSzPts val="4900"/>
              <a:buFont typeface="Questrial"/>
              <a:buNone/>
            </a:pPr>
            <a:r>
              <a:rPr b="0" i="0" lang="en" sz="5100" u="none" cap="none" strike="noStrike">
                <a:solidFill>
                  <a:schemeClr val="dk1"/>
                </a:solidFill>
                <a:latin typeface="DM Serif Text"/>
                <a:ea typeface="DM Serif Text"/>
                <a:cs typeface="DM Serif Text"/>
                <a:sym typeface="DM Serif Text"/>
              </a:rPr>
              <a:t>Agenda</a:t>
            </a:r>
            <a:endParaRPr b="0" i="0" sz="5100" u="none" cap="none" strike="noStrike">
              <a:solidFill>
                <a:schemeClr val="dk1"/>
              </a:solidFill>
              <a:latin typeface="DM Serif Text"/>
              <a:ea typeface="DM Serif Text"/>
              <a:cs typeface="DM Serif Text"/>
              <a:sym typeface="DM Serif Text"/>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Pic + Line (Right) 1" showMasterSp="0">
  <p:cSld name="TITLE_AND_BODY_3_1_1_1_1_1_1_1_1_2_1_1_1">
    <p:bg>
      <p:bgPr>
        <a:solidFill>
          <a:schemeClr val="lt1"/>
        </a:solidFill>
      </p:bgPr>
    </p:bg>
    <p:spTree>
      <p:nvGrpSpPr>
        <p:cNvPr id="710" name="Shape 710"/>
        <p:cNvGrpSpPr/>
        <p:nvPr/>
      </p:nvGrpSpPr>
      <p:grpSpPr>
        <a:xfrm>
          <a:off x="0" y="0"/>
          <a:ext cx="0" cy="0"/>
          <a:chOff x="0" y="0"/>
          <a:chExt cx="0" cy="0"/>
        </a:xfrm>
      </p:grpSpPr>
      <p:sp>
        <p:nvSpPr>
          <p:cNvPr id="711" name="Google Shape;711;p112"/>
          <p:cNvSpPr/>
          <p:nvPr>
            <p:ph idx="2" type="pic"/>
          </p:nvPr>
        </p:nvSpPr>
        <p:spPr>
          <a:xfrm>
            <a:off x="5909025" y="571588"/>
            <a:ext cx="2662500" cy="4009200"/>
          </a:xfrm>
          <a:prstGeom prst="rect">
            <a:avLst/>
          </a:prstGeom>
          <a:noFill/>
          <a:ln>
            <a:noFill/>
          </a:ln>
        </p:spPr>
      </p:sp>
      <p:sp>
        <p:nvSpPr>
          <p:cNvPr id="712" name="Google Shape;712;p112"/>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entered" showMasterSp="0">
  <p:cSld name="3 icons">
    <p:bg>
      <p:bgPr>
        <a:solidFill>
          <a:srgbClr val="FFFFFF"/>
        </a:solidFill>
      </p:bgPr>
    </p:bg>
    <p:spTree>
      <p:nvGrpSpPr>
        <p:cNvPr id="713" name="Shape 713"/>
        <p:cNvGrpSpPr/>
        <p:nvPr/>
      </p:nvGrpSpPr>
      <p:grpSpPr>
        <a:xfrm>
          <a:off x="0" y="0"/>
          <a:ext cx="0" cy="0"/>
          <a:chOff x="0" y="0"/>
          <a:chExt cx="0" cy="0"/>
        </a:xfrm>
      </p:grpSpPr>
      <p:sp>
        <p:nvSpPr>
          <p:cNvPr id="714" name="Google Shape;714;p113"/>
          <p:cNvSpPr txBox="1"/>
          <p:nvPr>
            <p:ph idx="1" type="subTitle"/>
          </p:nvPr>
        </p:nvSpPr>
        <p:spPr>
          <a:xfrm>
            <a:off x="572563" y="568213"/>
            <a:ext cx="7996500" cy="211800"/>
          </a:xfrm>
          <a:prstGeom prst="rect">
            <a:avLst/>
          </a:prstGeom>
          <a:noFill/>
          <a:ln>
            <a:noFill/>
          </a:ln>
        </p:spPr>
        <p:txBody>
          <a:bodyPr anchorCtr="0" anchor="b"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715" name="Google Shape;715;p113"/>
          <p:cNvSpPr txBox="1"/>
          <p:nvPr>
            <p:ph type="title"/>
          </p:nvPr>
        </p:nvSpPr>
        <p:spPr>
          <a:xfrm>
            <a:off x="573788" y="914400"/>
            <a:ext cx="7996500" cy="4317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400"/>
              <a:buFont typeface="Arial"/>
              <a:buNone/>
              <a:defRPr b="1" i="0" sz="24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Single" showMasterSp="0">
  <p:cSld name="TITLE_AND_BODY_4_1_1_1_1">
    <p:bg>
      <p:bgPr>
        <a:solidFill>
          <a:schemeClr val="lt1"/>
        </a:solidFill>
      </p:bgPr>
    </p:bg>
    <p:spTree>
      <p:nvGrpSpPr>
        <p:cNvPr id="716" name="Shape 716"/>
        <p:cNvGrpSpPr/>
        <p:nvPr/>
      </p:nvGrpSpPr>
      <p:grpSpPr>
        <a:xfrm>
          <a:off x="0" y="0"/>
          <a:ext cx="0" cy="0"/>
          <a:chOff x="0" y="0"/>
          <a:chExt cx="0" cy="0"/>
        </a:xfrm>
      </p:grpSpPr>
      <p:sp>
        <p:nvSpPr>
          <p:cNvPr id="717" name="Google Shape;717;p114"/>
          <p:cNvSpPr/>
          <p:nvPr>
            <p:ph idx="2" type="pic"/>
          </p:nvPr>
        </p:nvSpPr>
        <p:spPr>
          <a:xfrm>
            <a:off x="7147838" y="1766288"/>
            <a:ext cx="1047000" cy="1047000"/>
          </a:xfrm>
          <a:prstGeom prst="ellipse">
            <a:avLst/>
          </a:prstGeom>
          <a:noFill/>
          <a:ln>
            <a:noFill/>
          </a:ln>
        </p:spPr>
      </p:sp>
      <p:cxnSp>
        <p:nvCxnSpPr>
          <p:cNvPr id="718" name="Google Shape;718;p114"/>
          <p:cNvCxnSpPr/>
          <p:nvPr/>
        </p:nvCxnSpPr>
        <p:spPr>
          <a:xfrm>
            <a:off x="6567269" y="729600"/>
            <a:ext cx="0" cy="3684300"/>
          </a:xfrm>
          <a:prstGeom prst="straightConnector1">
            <a:avLst/>
          </a:prstGeom>
          <a:noFill/>
          <a:ln cap="flat" cmpd="sng" w="9525">
            <a:solidFill>
              <a:srgbClr val="16140C"/>
            </a:solidFill>
            <a:prstDash val="solid"/>
            <a:round/>
            <a:headEnd len="sm" w="sm" type="none"/>
            <a:tailEnd len="sm" w="sm" type="none"/>
          </a:ln>
        </p:spPr>
      </p:cxnSp>
      <p:sp>
        <p:nvSpPr>
          <p:cNvPr id="719" name="Google Shape;719;p114"/>
          <p:cNvSpPr txBox="1"/>
          <p:nvPr>
            <p:ph type="title"/>
          </p:nvPr>
        </p:nvSpPr>
        <p:spPr>
          <a:xfrm>
            <a:off x="6835013" y="3003788"/>
            <a:ext cx="1672800" cy="2310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20" name="Google Shape;720;p114"/>
          <p:cNvSpPr txBox="1"/>
          <p:nvPr>
            <p:ph idx="3" type="title"/>
          </p:nvPr>
        </p:nvSpPr>
        <p:spPr>
          <a:xfrm>
            <a:off x="6835013" y="3262388"/>
            <a:ext cx="1672800" cy="173100"/>
          </a:xfrm>
          <a:prstGeom prst="rect">
            <a:avLst/>
          </a:prstGeom>
          <a:noFill/>
          <a:ln>
            <a:noFill/>
          </a:ln>
        </p:spPr>
        <p:txBody>
          <a:bodyPr anchorCtr="0" anchor="t" bIns="0" lIns="0" spcFirstLastPara="1" rIns="0" wrap="square" tIns="0">
            <a:normAutofit/>
          </a:bodyPr>
          <a:lstStyle>
            <a:lvl1pPr lvl="0"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 Bullets" showMasterSp="0">
  <p:cSld name="TITLE_AND_BODY_4_1_1_1_1_1_1_1_1_1_1_1_1_1_1_1_1_1">
    <p:bg>
      <p:bgPr>
        <a:solidFill>
          <a:schemeClr val="lt1"/>
        </a:solidFill>
      </p:bgPr>
    </p:bg>
    <p:spTree>
      <p:nvGrpSpPr>
        <p:cNvPr id="721" name="Shape 721"/>
        <p:cNvGrpSpPr/>
        <p:nvPr/>
      </p:nvGrpSpPr>
      <p:grpSpPr>
        <a:xfrm>
          <a:off x="0" y="0"/>
          <a:ext cx="0" cy="0"/>
          <a:chOff x="0" y="0"/>
          <a:chExt cx="0" cy="0"/>
        </a:xfrm>
      </p:grpSpPr>
      <p:sp>
        <p:nvSpPr>
          <p:cNvPr id="722" name="Google Shape;722;p115"/>
          <p:cNvSpPr txBox="1"/>
          <p:nvPr>
            <p:ph type="title"/>
          </p:nvPr>
        </p:nvSpPr>
        <p:spPr>
          <a:xfrm>
            <a:off x="573425" y="2818500"/>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9pPr>
          </a:lstStyle>
          <a:p/>
        </p:txBody>
      </p:sp>
      <p:sp>
        <p:nvSpPr>
          <p:cNvPr id="723" name="Google Shape;723;p115"/>
          <p:cNvSpPr/>
          <p:nvPr>
            <p:ph idx="2" type="pic"/>
          </p:nvPr>
        </p:nvSpPr>
        <p:spPr>
          <a:xfrm>
            <a:off x="572875" y="1485900"/>
            <a:ext cx="2457000" cy="1179300"/>
          </a:xfrm>
          <a:prstGeom prst="rect">
            <a:avLst/>
          </a:prstGeom>
          <a:noFill/>
          <a:ln>
            <a:noFill/>
          </a:ln>
        </p:spPr>
      </p:sp>
      <p:sp>
        <p:nvSpPr>
          <p:cNvPr id="724" name="Google Shape;724;p115"/>
          <p:cNvSpPr/>
          <p:nvPr>
            <p:ph idx="3" type="pic"/>
          </p:nvPr>
        </p:nvSpPr>
        <p:spPr>
          <a:xfrm>
            <a:off x="3342475" y="1485900"/>
            <a:ext cx="2457000" cy="1179300"/>
          </a:xfrm>
          <a:prstGeom prst="rect">
            <a:avLst/>
          </a:prstGeom>
          <a:noFill/>
          <a:ln>
            <a:noFill/>
          </a:ln>
        </p:spPr>
      </p:sp>
      <p:sp>
        <p:nvSpPr>
          <p:cNvPr id="725" name="Google Shape;725;p115"/>
          <p:cNvSpPr/>
          <p:nvPr>
            <p:ph idx="4" type="pic"/>
          </p:nvPr>
        </p:nvSpPr>
        <p:spPr>
          <a:xfrm>
            <a:off x="6112075" y="1485900"/>
            <a:ext cx="2457000" cy="1179300"/>
          </a:xfrm>
          <a:prstGeom prst="rect">
            <a:avLst/>
          </a:prstGeom>
          <a:noFill/>
          <a:ln>
            <a:noFill/>
          </a:ln>
        </p:spPr>
      </p:sp>
      <p:sp>
        <p:nvSpPr>
          <p:cNvPr id="726" name="Google Shape;726;p115"/>
          <p:cNvSpPr txBox="1"/>
          <p:nvPr>
            <p:ph idx="5"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27" name="Google Shape;727;p115"/>
          <p:cNvSpPr txBox="1"/>
          <p:nvPr>
            <p:ph idx="6" type="title"/>
          </p:nvPr>
        </p:nvSpPr>
        <p:spPr>
          <a:xfrm>
            <a:off x="3343425" y="2834725"/>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9pPr>
          </a:lstStyle>
          <a:p/>
        </p:txBody>
      </p:sp>
      <p:sp>
        <p:nvSpPr>
          <p:cNvPr id="728" name="Google Shape;728;p115"/>
          <p:cNvSpPr txBox="1"/>
          <p:nvPr>
            <p:ph idx="7" type="title"/>
          </p:nvPr>
        </p:nvSpPr>
        <p:spPr>
          <a:xfrm>
            <a:off x="6115250" y="2834725"/>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Pic (Right) 1" showMasterSp="0">
  <p:cSld name="TITLE_AND_BODY_3_1_1_1_1_1_1_1_1">
    <p:bg>
      <p:bgPr>
        <a:solidFill>
          <a:schemeClr val="lt1"/>
        </a:solidFill>
      </p:bgPr>
    </p:bg>
    <p:spTree>
      <p:nvGrpSpPr>
        <p:cNvPr id="729" name="Shape 729"/>
        <p:cNvGrpSpPr/>
        <p:nvPr/>
      </p:nvGrpSpPr>
      <p:grpSpPr>
        <a:xfrm>
          <a:off x="0" y="0"/>
          <a:ext cx="0" cy="0"/>
          <a:chOff x="0" y="0"/>
          <a:chExt cx="0" cy="0"/>
        </a:xfrm>
      </p:grpSpPr>
      <p:sp>
        <p:nvSpPr>
          <p:cNvPr id="730" name="Google Shape;730;p116"/>
          <p:cNvSpPr txBox="1"/>
          <p:nvPr>
            <p:ph type="title"/>
          </p:nvPr>
        </p:nvSpPr>
        <p:spPr>
          <a:xfrm>
            <a:off x="571500" y="1028700"/>
            <a:ext cx="6877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9pPr>
          </a:lstStyle>
          <a:p/>
        </p:txBody>
      </p:sp>
      <p:pic>
        <p:nvPicPr>
          <p:cNvPr id="731" name="Google Shape;731;p116"/>
          <p:cNvPicPr preferRelativeResize="0"/>
          <p:nvPr/>
        </p:nvPicPr>
        <p:blipFill rotWithShape="1">
          <a:blip r:embed="rId2">
            <a:alphaModFix/>
          </a:blip>
          <a:srcRect b="0" l="0" r="0" t="0"/>
          <a:stretch/>
        </p:blipFill>
        <p:spPr>
          <a:xfrm>
            <a:off x="0" y="5020563"/>
            <a:ext cx="9144003" cy="122938"/>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 Espresso" showMasterSp="0">
  <p:cSld name="TITLE_AND_BODY_5_1">
    <p:bg>
      <p:bgPr>
        <a:solidFill>
          <a:schemeClr val="dk1"/>
        </a:solidFill>
      </p:bgPr>
    </p:bg>
    <p:spTree>
      <p:nvGrpSpPr>
        <p:cNvPr id="732" name="Shape 732"/>
        <p:cNvGrpSpPr/>
        <p:nvPr/>
      </p:nvGrpSpPr>
      <p:grpSpPr>
        <a:xfrm>
          <a:off x="0" y="0"/>
          <a:ext cx="0" cy="0"/>
          <a:chOff x="0" y="0"/>
          <a:chExt cx="0" cy="0"/>
        </a:xfrm>
      </p:grpSpPr>
      <p:pic>
        <p:nvPicPr>
          <p:cNvPr id="733" name="Google Shape;733;p117"/>
          <p:cNvPicPr preferRelativeResize="0"/>
          <p:nvPr/>
        </p:nvPicPr>
        <p:blipFill rotWithShape="1">
          <a:blip r:embed="rId2">
            <a:alphaModFix/>
          </a:blip>
          <a:srcRect b="89" l="0" r="0" t="99"/>
          <a:stretch/>
        </p:blipFill>
        <p:spPr>
          <a:xfrm>
            <a:off x="572550" y="3071205"/>
            <a:ext cx="7998828" cy="1500795"/>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 Cream" showMasterSp="0">
  <p:cSld name="TITLE_AND_BODY_5">
    <p:bg>
      <p:bgPr>
        <a:solidFill>
          <a:schemeClr val="lt1"/>
        </a:solidFill>
      </p:bgPr>
    </p:bg>
    <p:spTree>
      <p:nvGrpSpPr>
        <p:cNvPr id="734" name="Shape 734"/>
        <p:cNvGrpSpPr/>
        <p:nvPr/>
      </p:nvGrpSpPr>
      <p:grpSpPr>
        <a:xfrm>
          <a:off x="0" y="0"/>
          <a:ext cx="0" cy="0"/>
          <a:chOff x="0" y="0"/>
          <a:chExt cx="0" cy="0"/>
        </a:xfrm>
      </p:grpSpPr>
      <p:pic>
        <p:nvPicPr>
          <p:cNvPr id="735" name="Google Shape;735;p118"/>
          <p:cNvPicPr preferRelativeResize="0"/>
          <p:nvPr/>
        </p:nvPicPr>
        <p:blipFill rotWithShape="1">
          <a:blip r:embed="rId2">
            <a:alphaModFix/>
          </a:blip>
          <a:srcRect b="0" l="426" r="425" t="0"/>
          <a:stretch/>
        </p:blipFill>
        <p:spPr>
          <a:xfrm>
            <a:off x="572588" y="3071205"/>
            <a:ext cx="7998828" cy="1500795"/>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Full picture (Right)" showMasterSp="0">
  <p:cSld name="TITLE_AND_BODY_1_1_1_1">
    <p:bg>
      <p:bgPr>
        <a:solidFill>
          <a:schemeClr val="lt1"/>
        </a:solidFill>
      </p:bgPr>
    </p:bg>
    <p:spTree>
      <p:nvGrpSpPr>
        <p:cNvPr id="736" name="Shape 736"/>
        <p:cNvGrpSpPr/>
        <p:nvPr/>
      </p:nvGrpSpPr>
      <p:grpSpPr>
        <a:xfrm>
          <a:off x="0" y="0"/>
          <a:ext cx="0" cy="0"/>
          <a:chOff x="0" y="0"/>
          <a:chExt cx="0" cy="0"/>
        </a:xfrm>
      </p:grpSpPr>
      <p:sp>
        <p:nvSpPr>
          <p:cNvPr id="737" name="Google Shape;737;p119"/>
          <p:cNvSpPr txBox="1"/>
          <p:nvPr>
            <p:ph type="title"/>
          </p:nvPr>
        </p:nvSpPr>
        <p:spPr>
          <a:xfrm>
            <a:off x="1810013" y="3837750"/>
            <a:ext cx="2075400" cy="231000"/>
          </a:xfrm>
          <a:prstGeom prst="rect">
            <a:avLst/>
          </a:prstGeom>
          <a:noFill/>
          <a:ln>
            <a:noFill/>
          </a:ln>
        </p:spPr>
        <p:txBody>
          <a:bodyPr anchorCtr="0" anchor="t" bIns="45725" lIns="45725" spcFirstLastPara="1" rIns="45725" wrap="square" tIns="45725">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38" name="Google Shape;738;p119"/>
          <p:cNvSpPr txBox="1"/>
          <p:nvPr>
            <p:ph idx="2" type="title"/>
          </p:nvPr>
        </p:nvSpPr>
        <p:spPr>
          <a:xfrm>
            <a:off x="1810013" y="4096350"/>
            <a:ext cx="2075400" cy="1731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739" name="Google Shape;739;p119"/>
          <p:cNvSpPr/>
          <p:nvPr>
            <p:ph idx="3" type="pic"/>
          </p:nvPr>
        </p:nvSpPr>
        <p:spPr>
          <a:xfrm>
            <a:off x="5909025" y="571500"/>
            <a:ext cx="2662500" cy="4000500"/>
          </a:xfrm>
          <a:prstGeom prst="rect">
            <a:avLst/>
          </a:prstGeom>
          <a:noFill/>
          <a:ln>
            <a:noFill/>
          </a:ln>
        </p:spPr>
      </p:sp>
      <p:sp>
        <p:nvSpPr>
          <p:cNvPr id="740" name="Google Shape;740;p119"/>
          <p:cNvSpPr/>
          <p:nvPr>
            <p:ph idx="4" type="pic"/>
          </p:nvPr>
        </p:nvSpPr>
        <p:spPr>
          <a:xfrm>
            <a:off x="572513" y="3524925"/>
            <a:ext cx="1047000" cy="1047000"/>
          </a:xfrm>
          <a:prstGeom prst="ellipse">
            <a:avLst/>
          </a:prstGeom>
          <a:noFill/>
          <a:ln>
            <a:noFill/>
          </a:ln>
        </p:spPr>
      </p:sp>
      <p:sp>
        <p:nvSpPr>
          <p:cNvPr id="741" name="Google Shape;741;p119"/>
          <p:cNvSpPr/>
          <p:nvPr/>
        </p:nvSpPr>
        <p:spPr>
          <a:xfrm>
            <a:off x="4548369" y="4053100"/>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742" name="Google Shape;742;p119"/>
          <p:cNvSpPr txBox="1"/>
          <p:nvPr>
            <p:ph idx="5" type="title"/>
          </p:nvPr>
        </p:nvSpPr>
        <p:spPr>
          <a:xfrm>
            <a:off x="571500"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Full picture (Left)" showMasterSp="0">
  <p:cSld name="TITLE_AND_BODY_1_1_1_1_1">
    <p:bg>
      <p:bgPr>
        <a:solidFill>
          <a:schemeClr val="lt1"/>
        </a:solidFill>
      </p:bgPr>
    </p:bg>
    <p:spTree>
      <p:nvGrpSpPr>
        <p:cNvPr id="743" name="Shape 743"/>
        <p:cNvGrpSpPr/>
        <p:nvPr/>
      </p:nvGrpSpPr>
      <p:grpSpPr>
        <a:xfrm>
          <a:off x="0" y="0"/>
          <a:ext cx="0" cy="0"/>
          <a:chOff x="0" y="0"/>
          <a:chExt cx="0" cy="0"/>
        </a:xfrm>
      </p:grpSpPr>
      <p:sp>
        <p:nvSpPr>
          <p:cNvPr id="744" name="Google Shape;744;p120"/>
          <p:cNvSpPr/>
          <p:nvPr>
            <p:ph idx="2" type="pic"/>
          </p:nvPr>
        </p:nvSpPr>
        <p:spPr>
          <a:xfrm>
            <a:off x="3855075" y="3524925"/>
            <a:ext cx="1047000" cy="1047000"/>
          </a:xfrm>
          <a:prstGeom prst="ellipse">
            <a:avLst/>
          </a:prstGeom>
          <a:noFill/>
          <a:ln>
            <a:noFill/>
          </a:ln>
        </p:spPr>
      </p:sp>
      <p:sp>
        <p:nvSpPr>
          <p:cNvPr id="745" name="Google Shape;745;p120"/>
          <p:cNvSpPr/>
          <p:nvPr/>
        </p:nvSpPr>
        <p:spPr>
          <a:xfrm>
            <a:off x="7830931" y="4053100"/>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746" name="Google Shape;746;p120"/>
          <p:cNvSpPr txBox="1"/>
          <p:nvPr>
            <p:ph type="title"/>
          </p:nvPr>
        </p:nvSpPr>
        <p:spPr>
          <a:xfrm>
            <a:off x="3887063"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747" name="Google Shape;747;p120"/>
          <p:cNvSpPr txBox="1"/>
          <p:nvPr>
            <p:ph idx="3" type="title"/>
          </p:nvPr>
        </p:nvSpPr>
        <p:spPr>
          <a:xfrm>
            <a:off x="5092575" y="3837750"/>
            <a:ext cx="20754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48" name="Google Shape;748;p120"/>
          <p:cNvSpPr txBox="1"/>
          <p:nvPr>
            <p:ph idx="4" type="title"/>
          </p:nvPr>
        </p:nvSpPr>
        <p:spPr>
          <a:xfrm>
            <a:off x="5092575" y="4096350"/>
            <a:ext cx="20754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749" name="Google Shape;749;p120"/>
          <p:cNvSpPr/>
          <p:nvPr>
            <p:ph idx="5" type="pic"/>
          </p:nvPr>
        </p:nvSpPr>
        <p:spPr>
          <a:xfrm>
            <a:off x="572588" y="571500"/>
            <a:ext cx="2662500" cy="4000500"/>
          </a:xfrm>
          <a:prstGeom prst="rect">
            <a:avLst/>
          </a:prstGeom>
          <a:noFill/>
          <a:ln>
            <a:noFill/>
          </a:ln>
        </p:spPr>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Two Speakers" showMasterSp="0">
  <p:cSld name="TITLE_AND_BODY_1_1_2">
    <p:bg>
      <p:bgPr>
        <a:solidFill>
          <a:schemeClr val="lt1"/>
        </a:solidFill>
      </p:bgPr>
    </p:bg>
    <p:spTree>
      <p:nvGrpSpPr>
        <p:cNvPr id="750" name="Shape 750"/>
        <p:cNvGrpSpPr/>
        <p:nvPr/>
      </p:nvGrpSpPr>
      <p:grpSpPr>
        <a:xfrm>
          <a:off x="0" y="0"/>
          <a:ext cx="0" cy="0"/>
          <a:chOff x="0" y="0"/>
          <a:chExt cx="0" cy="0"/>
        </a:xfrm>
      </p:grpSpPr>
      <p:sp>
        <p:nvSpPr>
          <p:cNvPr id="751" name="Google Shape;751;p121"/>
          <p:cNvSpPr/>
          <p:nvPr>
            <p:ph idx="2" type="pic"/>
          </p:nvPr>
        </p:nvSpPr>
        <p:spPr>
          <a:xfrm>
            <a:off x="5397425" y="1333250"/>
            <a:ext cx="1047000" cy="1047000"/>
          </a:xfrm>
          <a:prstGeom prst="ellipse">
            <a:avLst/>
          </a:prstGeom>
          <a:noFill/>
          <a:ln>
            <a:noFill/>
          </a:ln>
        </p:spPr>
      </p:sp>
      <p:sp>
        <p:nvSpPr>
          <p:cNvPr id="752" name="Google Shape;752;p121"/>
          <p:cNvSpPr/>
          <p:nvPr>
            <p:ph idx="3" type="pic"/>
          </p:nvPr>
        </p:nvSpPr>
        <p:spPr>
          <a:xfrm>
            <a:off x="5397425" y="2654625"/>
            <a:ext cx="1047000" cy="1047000"/>
          </a:xfrm>
          <a:prstGeom prst="ellipse">
            <a:avLst/>
          </a:prstGeom>
          <a:noFill/>
          <a:ln>
            <a:noFill/>
          </a:ln>
        </p:spPr>
      </p:sp>
      <p:sp>
        <p:nvSpPr>
          <p:cNvPr id="753" name="Google Shape;753;p121"/>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754" name="Google Shape;754;p121"/>
          <p:cNvSpPr txBox="1"/>
          <p:nvPr>
            <p:ph type="title"/>
          </p:nvPr>
        </p:nvSpPr>
        <p:spPr>
          <a:xfrm>
            <a:off x="571500"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755" name="Google Shape;755;p121"/>
          <p:cNvSpPr txBox="1"/>
          <p:nvPr>
            <p:ph idx="4" type="title"/>
          </p:nvPr>
        </p:nvSpPr>
        <p:spPr>
          <a:xfrm>
            <a:off x="6634925" y="1640900"/>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56" name="Google Shape;756;p121"/>
          <p:cNvSpPr txBox="1"/>
          <p:nvPr>
            <p:ph idx="5" type="title"/>
          </p:nvPr>
        </p:nvSpPr>
        <p:spPr>
          <a:xfrm>
            <a:off x="6634925" y="1899500"/>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757" name="Google Shape;757;p121"/>
          <p:cNvSpPr txBox="1"/>
          <p:nvPr>
            <p:ph idx="6" type="title"/>
          </p:nvPr>
        </p:nvSpPr>
        <p:spPr>
          <a:xfrm>
            <a:off x="6634925" y="296227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58" name="Google Shape;758;p121"/>
          <p:cNvSpPr txBox="1"/>
          <p:nvPr>
            <p:ph idx="7" type="title"/>
          </p:nvPr>
        </p:nvSpPr>
        <p:spPr>
          <a:xfrm>
            <a:off x="6634925" y="322087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Three Speakers" showMasterSp="0">
  <p:cSld name="TITLE_AND_BODY_1_1_2_1">
    <p:bg>
      <p:bgPr>
        <a:solidFill>
          <a:schemeClr val="lt1"/>
        </a:solidFill>
      </p:bgPr>
    </p:bg>
    <p:spTree>
      <p:nvGrpSpPr>
        <p:cNvPr id="759" name="Shape 759"/>
        <p:cNvGrpSpPr/>
        <p:nvPr/>
      </p:nvGrpSpPr>
      <p:grpSpPr>
        <a:xfrm>
          <a:off x="0" y="0"/>
          <a:ext cx="0" cy="0"/>
          <a:chOff x="0" y="0"/>
          <a:chExt cx="0" cy="0"/>
        </a:xfrm>
      </p:grpSpPr>
      <p:sp>
        <p:nvSpPr>
          <p:cNvPr id="760" name="Google Shape;760;p122"/>
          <p:cNvSpPr/>
          <p:nvPr>
            <p:ph idx="2" type="pic"/>
          </p:nvPr>
        </p:nvSpPr>
        <p:spPr>
          <a:xfrm>
            <a:off x="5397425" y="768350"/>
            <a:ext cx="1047000" cy="1047000"/>
          </a:xfrm>
          <a:prstGeom prst="ellipse">
            <a:avLst/>
          </a:prstGeom>
          <a:noFill/>
          <a:ln>
            <a:noFill/>
          </a:ln>
        </p:spPr>
      </p:sp>
      <p:sp>
        <p:nvSpPr>
          <p:cNvPr id="761" name="Google Shape;761;p122"/>
          <p:cNvSpPr/>
          <p:nvPr>
            <p:ph idx="3" type="pic"/>
          </p:nvPr>
        </p:nvSpPr>
        <p:spPr>
          <a:xfrm>
            <a:off x="5397425" y="3410950"/>
            <a:ext cx="1047000" cy="1047000"/>
          </a:xfrm>
          <a:prstGeom prst="ellipse">
            <a:avLst/>
          </a:prstGeom>
          <a:noFill/>
          <a:ln>
            <a:noFill/>
          </a:ln>
        </p:spPr>
      </p:sp>
      <p:sp>
        <p:nvSpPr>
          <p:cNvPr id="762" name="Google Shape;762;p122"/>
          <p:cNvSpPr/>
          <p:nvPr>
            <p:ph idx="4" type="pic"/>
          </p:nvPr>
        </p:nvSpPr>
        <p:spPr>
          <a:xfrm>
            <a:off x="5397425" y="2143925"/>
            <a:ext cx="1047000" cy="1047000"/>
          </a:xfrm>
          <a:prstGeom prst="ellipse">
            <a:avLst/>
          </a:prstGeom>
          <a:noFill/>
          <a:ln>
            <a:noFill/>
          </a:ln>
        </p:spPr>
      </p:sp>
      <p:sp>
        <p:nvSpPr>
          <p:cNvPr id="763" name="Google Shape;763;p122"/>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764" name="Google Shape;764;p122"/>
          <p:cNvSpPr txBox="1"/>
          <p:nvPr>
            <p:ph type="title"/>
          </p:nvPr>
        </p:nvSpPr>
        <p:spPr>
          <a:xfrm>
            <a:off x="571500"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765" name="Google Shape;765;p122"/>
          <p:cNvSpPr txBox="1"/>
          <p:nvPr>
            <p:ph idx="5" type="title"/>
          </p:nvPr>
        </p:nvSpPr>
        <p:spPr>
          <a:xfrm>
            <a:off x="6634925" y="1076000"/>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66" name="Google Shape;766;p122"/>
          <p:cNvSpPr txBox="1"/>
          <p:nvPr>
            <p:ph idx="6" type="title"/>
          </p:nvPr>
        </p:nvSpPr>
        <p:spPr>
          <a:xfrm>
            <a:off x="6634925" y="1334600"/>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767" name="Google Shape;767;p122"/>
          <p:cNvSpPr txBox="1"/>
          <p:nvPr>
            <p:ph idx="7" type="title"/>
          </p:nvPr>
        </p:nvSpPr>
        <p:spPr>
          <a:xfrm>
            <a:off x="6634925" y="245157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68" name="Google Shape;768;p122"/>
          <p:cNvSpPr txBox="1"/>
          <p:nvPr>
            <p:ph idx="8" type="title"/>
          </p:nvPr>
        </p:nvSpPr>
        <p:spPr>
          <a:xfrm>
            <a:off x="6634925" y="271017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769" name="Google Shape;769;p122"/>
          <p:cNvSpPr txBox="1"/>
          <p:nvPr>
            <p:ph idx="9" type="title"/>
          </p:nvPr>
        </p:nvSpPr>
        <p:spPr>
          <a:xfrm>
            <a:off x="6634925" y="3718600"/>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70" name="Google Shape;770;p122"/>
          <p:cNvSpPr txBox="1"/>
          <p:nvPr>
            <p:ph idx="13" type="title"/>
          </p:nvPr>
        </p:nvSpPr>
        <p:spPr>
          <a:xfrm>
            <a:off x="6634925" y="3977200"/>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No speaker info + Line" showMasterSp="0">
  <p:cSld name="TITLE_AND_BODY_3_1_1_1_1_1_1_1_1_2_1_1_2">
    <p:bg>
      <p:bgPr>
        <a:solidFill>
          <a:schemeClr val="lt1"/>
        </a:solidFill>
      </p:bgPr>
    </p:bg>
    <p:spTree>
      <p:nvGrpSpPr>
        <p:cNvPr id="51" name="Shape 51"/>
        <p:cNvGrpSpPr/>
        <p:nvPr/>
      </p:nvGrpSpPr>
      <p:grpSpPr>
        <a:xfrm>
          <a:off x="0" y="0"/>
          <a:ext cx="0" cy="0"/>
          <a:chOff x="0" y="0"/>
          <a:chExt cx="0" cy="0"/>
        </a:xfrm>
      </p:grpSpPr>
      <p:sp>
        <p:nvSpPr>
          <p:cNvPr id="52" name="Google Shape;52;p14"/>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2pPr>
            <a:lvl3pPr lvl="2"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3pPr>
            <a:lvl4pPr lvl="3"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4pPr>
            <a:lvl5pPr lvl="4"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5pPr>
            <a:lvl6pPr lvl="5"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6pPr>
            <a:lvl7pPr lvl="6"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7pPr>
            <a:lvl8pPr lvl="7"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8pPr>
            <a:lvl9pPr lvl="8"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9pPr>
          </a:lstStyle>
          <a:p/>
        </p:txBody>
      </p:sp>
      <p:sp>
        <p:nvSpPr>
          <p:cNvPr id="53" name="Google Shape;53;p14"/>
          <p:cNvSpPr/>
          <p:nvPr>
            <p:ph idx="2" type="pic"/>
          </p:nvPr>
        </p:nvSpPr>
        <p:spPr>
          <a:xfrm>
            <a:off x="5909025" y="571588"/>
            <a:ext cx="2662500" cy="4009200"/>
          </a:xfrm>
          <a:prstGeom prst="rect">
            <a:avLst/>
          </a:prstGeom>
          <a:noFill/>
          <a:ln>
            <a:noFill/>
          </a:ln>
        </p:spPr>
      </p:sp>
      <p:cxnSp>
        <p:nvCxnSpPr>
          <p:cNvPr id="54" name="Google Shape;54;p14"/>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55" name="Google Shape;55;p14"/>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56" name="Google Shape;56;p14"/>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Horizontal" showMasterSp="0">
  <p:cSld name="TITLE_AND_BODY_1_2">
    <p:bg>
      <p:bgPr>
        <a:solidFill>
          <a:schemeClr val="lt1"/>
        </a:solidFill>
      </p:bgPr>
    </p:bg>
    <p:spTree>
      <p:nvGrpSpPr>
        <p:cNvPr id="771" name="Shape 771"/>
        <p:cNvGrpSpPr/>
        <p:nvPr/>
      </p:nvGrpSpPr>
      <p:grpSpPr>
        <a:xfrm>
          <a:off x="0" y="0"/>
          <a:ext cx="0" cy="0"/>
          <a:chOff x="0" y="0"/>
          <a:chExt cx="0" cy="0"/>
        </a:xfrm>
      </p:grpSpPr>
      <p:sp>
        <p:nvSpPr>
          <p:cNvPr id="772" name="Google Shape;772;p123"/>
          <p:cNvSpPr txBox="1"/>
          <p:nvPr>
            <p:ph type="title"/>
          </p:nvPr>
        </p:nvSpPr>
        <p:spPr>
          <a:xfrm>
            <a:off x="572588" y="1028700"/>
            <a:ext cx="7998900" cy="923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773" name="Google Shape;773;p123"/>
          <p:cNvSpPr/>
          <p:nvPr>
            <p:ph idx="2" type="pic"/>
          </p:nvPr>
        </p:nvSpPr>
        <p:spPr>
          <a:xfrm>
            <a:off x="572588" y="2550700"/>
            <a:ext cx="1047000" cy="1047000"/>
          </a:xfrm>
          <a:prstGeom prst="ellipse">
            <a:avLst/>
          </a:prstGeom>
          <a:noFill/>
          <a:ln>
            <a:noFill/>
          </a:ln>
        </p:spPr>
      </p:sp>
      <p:sp>
        <p:nvSpPr>
          <p:cNvPr id="774" name="Google Shape;774;p123"/>
          <p:cNvSpPr/>
          <p:nvPr>
            <p:ph idx="3" type="pic"/>
          </p:nvPr>
        </p:nvSpPr>
        <p:spPr>
          <a:xfrm>
            <a:off x="2481188" y="2198256"/>
            <a:ext cx="4946700" cy="2373900"/>
          </a:xfrm>
          <a:prstGeom prst="rect">
            <a:avLst/>
          </a:prstGeom>
          <a:noFill/>
          <a:ln>
            <a:noFill/>
          </a:ln>
        </p:spPr>
      </p:sp>
      <p:sp>
        <p:nvSpPr>
          <p:cNvPr id="775" name="Google Shape;775;p123"/>
          <p:cNvSpPr/>
          <p:nvPr/>
        </p:nvSpPr>
        <p:spPr>
          <a:xfrm>
            <a:off x="7870938" y="4067156"/>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C1600"/>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776" name="Google Shape;776;p123"/>
          <p:cNvSpPr txBox="1"/>
          <p:nvPr>
            <p:ph idx="4" type="title"/>
          </p:nvPr>
        </p:nvSpPr>
        <p:spPr>
          <a:xfrm>
            <a:off x="572588" y="3785075"/>
            <a:ext cx="18087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77" name="Google Shape;777;p123"/>
          <p:cNvSpPr txBox="1"/>
          <p:nvPr>
            <p:ph idx="5" type="title"/>
          </p:nvPr>
        </p:nvSpPr>
        <p:spPr>
          <a:xfrm>
            <a:off x="572588" y="4043675"/>
            <a:ext cx="18087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No speaker info" showMasterSp="0">
  <p:cSld name="TITLE_AND_BODY_3_1_1_1_1_1_1_1_1_2_1_1_1_1">
    <p:bg>
      <p:bgPr>
        <a:solidFill>
          <a:schemeClr val="lt1"/>
        </a:solidFill>
      </p:bgPr>
    </p:bg>
    <p:spTree>
      <p:nvGrpSpPr>
        <p:cNvPr id="778" name="Shape 778"/>
        <p:cNvGrpSpPr/>
        <p:nvPr/>
      </p:nvGrpSpPr>
      <p:grpSpPr>
        <a:xfrm>
          <a:off x="0" y="0"/>
          <a:ext cx="0" cy="0"/>
          <a:chOff x="0" y="0"/>
          <a:chExt cx="0" cy="0"/>
        </a:xfrm>
      </p:grpSpPr>
      <p:sp>
        <p:nvSpPr>
          <p:cNvPr id="779" name="Google Shape;779;p124"/>
          <p:cNvSpPr/>
          <p:nvPr>
            <p:ph idx="2" type="pic"/>
          </p:nvPr>
        </p:nvSpPr>
        <p:spPr>
          <a:xfrm>
            <a:off x="5909025" y="571588"/>
            <a:ext cx="2662500" cy="4009200"/>
          </a:xfrm>
          <a:prstGeom prst="rect">
            <a:avLst/>
          </a:prstGeom>
          <a:noFill/>
          <a:ln>
            <a:noFill/>
          </a:ln>
        </p:spPr>
      </p:sp>
      <p:sp>
        <p:nvSpPr>
          <p:cNvPr id="780" name="Google Shape;780;p124"/>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2pPr>
            <a:lvl3pPr lvl="2"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3pPr>
            <a:lvl4pPr lvl="3"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4pPr>
            <a:lvl5pPr lvl="4"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5pPr>
            <a:lvl6pPr lvl="5"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6pPr>
            <a:lvl7pPr lvl="6"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7pPr>
            <a:lvl8pPr lvl="7"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8pPr>
            <a:lvl9pPr lvl="8"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9pPr>
          </a:lstStyle>
          <a:p/>
        </p:txBody>
      </p:sp>
      <p:sp>
        <p:nvSpPr>
          <p:cNvPr id="781" name="Google Shape;781;p124"/>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List + Time" showMasterSp="0">
  <p:cSld name="TITLE_AND_BODY_2">
    <p:bg>
      <p:bgPr>
        <a:solidFill>
          <a:schemeClr val="lt1"/>
        </a:solidFill>
      </p:bgPr>
    </p:bg>
    <p:spTree>
      <p:nvGrpSpPr>
        <p:cNvPr id="782" name="Shape 782"/>
        <p:cNvGrpSpPr/>
        <p:nvPr/>
      </p:nvGrpSpPr>
      <p:grpSpPr>
        <a:xfrm>
          <a:off x="0" y="0"/>
          <a:ext cx="0" cy="0"/>
          <a:chOff x="0" y="0"/>
          <a:chExt cx="0" cy="0"/>
        </a:xfrm>
      </p:grpSpPr>
      <p:sp>
        <p:nvSpPr>
          <p:cNvPr id="783" name="Google Shape;783;p125"/>
          <p:cNvSpPr txBox="1"/>
          <p:nvPr/>
        </p:nvSpPr>
        <p:spPr>
          <a:xfrm>
            <a:off x="572562" y="914400"/>
            <a:ext cx="2498700" cy="641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3363D"/>
              </a:buClr>
              <a:buSzPts val="4900"/>
              <a:buFont typeface="Questrial"/>
              <a:buNone/>
            </a:pPr>
            <a:r>
              <a:rPr b="0" i="0" lang="en" sz="5100" u="none" cap="none" strike="noStrike">
                <a:solidFill>
                  <a:srgbClr val="16140C"/>
                </a:solidFill>
                <a:latin typeface="DM Serif Text"/>
                <a:ea typeface="DM Serif Text"/>
                <a:cs typeface="DM Serif Text"/>
                <a:sym typeface="DM Serif Text"/>
              </a:rPr>
              <a:t>Agenda</a:t>
            </a:r>
            <a:endParaRPr b="0" i="0" sz="5100" u="none" cap="none" strike="noStrike">
              <a:solidFill>
                <a:srgbClr val="16140C"/>
              </a:solidFill>
              <a:latin typeface="DM Serif Text"/>
              <a:ea typeface="DM Serif Text"/>
              <a:cs typeface="DM Serif Text"/>
              <a:sym typeface="DM Serif Text"/>
            </a:endParaRPr>
          </a:p>
        </p:txBody>
      </p:sp>
      <p:sp>
        <p:nvSpPr>
          <p:cNvPr id="784" name="Google Shape;784;p125"/>
          <p:cNvSpPr txBox="1"/>
          <p:nvPr>
            <p:ph idx="1" type="subTitle"/>
          </p:nvPr>
        </p:nvSpPr>
        <p:spPr>
          <a:xfrm>
            <a:off x="4695263" y="897145"/>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85" name="Google Shape;785;p125"/>
          <p:cNvSpPr txBox="1"/>
          <p:nvPr>
            <p:ph idx="2" type="subTitle"/>
          </p:nvPr>
        </p:nvSpPr>
        <p:spPr>
          <a:xfrm>
            <a:off x="4695263" y="1449982"/>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86" name="Google Shape;786;p125"/>
          <p:cNvSpPr txBox="1"/>
          <p:nvPr>
            <p:ph idx="3" type="subTitle"/>
          </p:nvPr>
        </p:nvSpPr>
        <p:spPr>
          <a:xfrm>
            <a:off x="4695263" y="2002820"/>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87" name="Google Shape;787;p125"/>
          <p:cNvSpPr txBox="1"/>
          <p:nvPr>
            <p:ph idx="4" type="subTitle"/>
          </p:nvPr>
        </p:nvSpPr>
        <p:spPr>
          <a:xfrm>
            <a:off x="4695263" y="2555657"/>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88" name="Google Shape;788;p125"/>
          <p:cNvSpPr txBox="1"/>
          <p:nvPr>
            <p:ph idx="5" type="subTitle"/>
          </p:nvPr>
        </p:nvSpPr>
        <p:spPr>
          <a:xfrm>
            <a:off x="4695263" y="3108495"/>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89" name="Google Shape;789;p125"/>
          <p:cNvSpPr txBox="1"/>
          <p:nvPr>
            <p:ph idx="6" type="subTitle"/>
          </p:nvPr>
        </p:nvSpPr>
        <p:spPr>
          <a:xfrm>
            <a:off x="4695263" y="3661332"/>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List + Berry " showMasterSp="0">
  <p:cSld name="TITLE_AND_BODY_2_2_1">
    <p:bg>
      <p:bgPr>
        <a:solidFill>
          <a:schemeClr val="lt1"/>
        </a:solidFill>
      </p:bgPr>
    </p:bg>
    <p:spTree>
      <p:nvGrpSpPr>
        <p:cNvPr id="790" name="Shape 790"/>
        <p:cNvGrpSpPr/>
        <p:nvPr/>
      </p:nvGrpSpPr>
      <p:grpSpPr>
        <a:xfrm>
          <a:off x="0" y="0"/>
          <a:ext cx="0" cy="0"/>
          <a:chOff x="0" y="0"/>
          <a:chExt cx="0" cy="0"/>
        </a:xfrm>
      </p:grpSpPr>
      <p:sp>
        <p:nvSpPr>
          <p:cNvPr id="791" name="Google Shape;791;p126"/>
          <p:cNvSpPr txBox="1"/>
          <p:nvPr/>
        </p:nvSpPr>
        <p:spPr>
          <a:xfrm>
            <a:off x="572562" y="914400"/>
            <a:ext cx="2498700" cy="641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3363D"/>
              </a:buClr>
              <a:buSzPts val="4900"/>
              <a:buFont typeface="Questrial"/>
              <a:buNone/>
            </a:pPr>
            <a:r>
              <a:rPr b="0" i="0" lang="en" sz="5100" u="none" cap="none" strike="noStrike">
                <a:solidFill>
                  <a:schemeClr val="dk1"/>
                </a:solidFill>
                <a:latin typeface="DM Serif Text"/>
                <a:ea typeface="DM Serif Text"/>
                <a:cs typeface="DM Serif Text"/>
                <a:sym typeface="DM Serif Text"/>
              </a:rPr>
              <a:t>Agenda</a:t>
            </a:r>
            <a:endParaRPr b="0" i="0" sz="5100" u="none" cap="none" strike="noStrike">
              <a:solidFill>
                <a:schemeClr val="dk1"/>
              </a:solidFill>
              <a:latin typeface="DM Serif Text"/>
              <a:ea typeface="DM Serif Text"/>
              <a:cs typeface="DM Serif Text"/>
              <a:sym typeface="DM Serif Text"/>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Pic (Small)" showMasterSp="0">
  <p:cSld name="TITLE_AND_BODY_3">
    <p:bg>
      <p:bgPr>
        <a:solidFill>
          <a:schemeClr val="lt1"/>
        </a:solidFill>
      </p:bgPr>
    </p:bg>
    <p:spTree>
      <p:nvGrpSpPr>
        <p:cNvPr id="792" name="Shape 792"/>
        <p:cNvGrpSpPr/>
        <p:nvPr/>
      </p:nvGrpSpPr>
      <p:grpSpPr>
        <a:xfrm>
          <a:off x="0" y="0"/>
          <a:ext cx="0" cy="0"/>
          <a:chOff x="0" y="0"/>
          <a:chExt cx="0" cy="0"/>
        </a:xfrm>
      </p:grpSpPr>
      <p:sp>
        <p:nvSpPr>
          <p:cNvPr id="793" name="Google Shape;793;p127"/>
          <p:cNvSpPr/>
          <p:nvPr>
            <p:ph idx="2" type="pic"/>
          </p:nvPr>
        </p:nvSpPr>
        <p:spPr>
          <a:xfrm>
            <a:off x="572588" y="554900"/>
            <a:ext cx="1977600" cy="2577000"/>
          </a:xfrm>
          <a:prstGeom prst="rect">
            <a:avLst/>
          </a:prstGeom>
          <a:noFill/>
          <a:ln>
            <a:noFill/>
          </a:ln>
        </p:spPr>
      </p:sp>
      <p:sp>
        <p:nvSpPr>
          <p:cNvPr id="794" name="Google Shape;794;p127"/>
          <p:cNvSpPr txBox="1"/>
          <p:nvPr>
            <p:ph type="title"/>
          </p:nvPr>
        </p:nvSpPr>
        <p:spPr>
          <a:xfrm>
            <a:off x="3200400" y="1028700"/>
            <a:ext cx="53712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9pPr>
          </a:lstStyle>
          <a:p/>
        </p:txBody>
      </p:sp>
      <p:sp>
        <p:nvSpPr>
          <p:cNvPr id="795" name="Google Shape;795;p127"/>
          <p:cNvSpPr/>
          <p:nvPr/>
        </p:nvSpPr>
        <p:spPr>
          <a:xfrm>
            <a:off x="7862794" y="4053100"/>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796" name="Google Shape;796;p127"/>
          <p:cNvSpPr txBox="1"/>
          <p:nvPr>
            <p:ph idx="3" type="title"/>
          </p:nvPr>
        </p:nvSpPr>
        <p:spPr>
          <a:xfrm>
            <a:off x="572563" y="337098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97" name="Google Shape;797;p127"/>
          <p:cNvSpPr txBox="1"/>
          <p:nvPr>
            <p:ph idx="4" type="title"/>
          </p:nvPr>
        </p:nvSpPr>
        <p:spPr>
          <a:xfrm>
            <a:off x="988975" y="337098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
        <p:nvSpPr>
          <p:cNvPr id="798" name="Google Shape;798;p127"/>
          <p:cNvSpPr txBox="1"/>
          <p:nvPr>
            <p:ph idx="5" type="title"/>
          </p:nvPr>
        </p:nvSpPr>
        <p:spPr>
          <a:xfrm>
            <a:off x="572588" y="365903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99" name="Google Shape;799;p127"/>
          <p:cNvSpPr txBox="1"/>
          <p:nvPr>
            <p:ph idx="6" type="title"/>
          </p:nvPr>
        </p:nvSpPr>
        <p:spPr>
          <a:xfrm>
            <a:off x="989000" y="365903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
        <p:nvSpPr>
          <p:cNvPr id="800" name="Google Shape;800;p127"/>
          <p:cNvSpPr txBox="1"/>
          <p:nvPr>
            <p:ph idx="7" type="title"/>
          </p:nvPr>
        </p:nvSpPr>
        <p:spPr>
          <a:xfrm>
            <a:off x="572588" y="394708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801" name="Google Shape;801;p127"/>
          <p:cNvSpPr txBox="1"/>
          <p:nvPr>
            <p:ph idx="8" type="title"/>
          </p:nvPr>
        </p:nvSpPr>
        <p:spPr>
          <a:xfrm>
            <a:off x="989000" y="394708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
        <p:nvSpPr>
          <p:cNvPr id="802" name="Google Shape;802;p127"/>
          <p:cNvSpPr txBox="1"/>
          <p:nvPr>
            <p:ph idx="9" type="title"/>
          </p:nvPr>
        </p:nvSpPr>
        <p:spPr>
          <a:xfrm>
            <a:off x="572588" y="423513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803" name="Google Shape;803;p127"/>
          <p:cNvSpPr txBox="1"/>
          <p:nvPr>
            <p:ph idx="13" type="title"/>
          </p:nvPr>
        </p:nvSpPr>
        <p:spPr>
          <a:xfrm>
            <a:off x="989000" y="423513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Pic no logo (Left)" showMasterSp="0">
  <p:cSld name="TITLE_AND_BODY_3_1_1_1_2">
    <p:bg>
      <p:bgPr>
        <a:solidFill>
          <a:schemeClr val="lt1"/>
        </a:solidFill>
      </p:bgPr>
    </p:bg>
    <p:spTree>
      <p:nvGrpSpPr>
        <p:cNvPr id="804" name="Shape 804"/>
        <p:cNvGrpSpPr/>
        <p:nvPr/>
      </p:nvGrpSpPr>
      <p:grpSpPr>
        <a:xfrm>
          <a:off x="0" y="0"/>
          <a:ext cx="0" cy="0"/>
          <a:chOff x="0" y="0"/>
          <a:chExt cx="0" cy="0"/>
        </a:xfrm>
      </p:grpSpPr>
      <p:sp>
        <p:nvSpPr>
          <p:cNvPr id="805" name="Google Shape;805;p128"/>
          <p:cNvSpPr/>
          <p:nvPr>
            <p:ph idx="2" type="pic"/>
          </p:nvPr>
        </p:nvSpPr>
        <p:spPr>
          <a:xfrm>
            <a:off x="572550" y="571588"/>
            <a:ext cx="2668200" cy="4009200"/>
          </a:xfrm>
          <a:prstGeom prst="rect">
            <a:avLst/>
          </a:prstGeom>
          <a:noFill/>
          <a:ln>
            <a:noFill/>
          </a:ln>
        </p:spPr>
      </p:sp>
      <p:sp>
        <p:nvSpPr>
          <p:cNvPr id="806" name="Google Shape;806;p128"/>
          <p:cNvSpPr txBox="1"/>
          <p:nvPr/>
        </p:nvSpPr>
        <p:spPr>
          <a:xfrm>
            <a:off x="3802800" y="566025"/>
            <a:ext cx="4692900" cy="7065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1000"/>
              </a:spcAft>
              <a:buClr>
                <a:srgbClr val="000000"/>
              </a:buClr>
              <a:buSzPts val="5100"/>
              <a:buFont typeface="Arial"/>
              <a:buNone/>
            </a:pPr>
            <a:r>
              <a:rPr b="0" i="0" lang="en" sz="5100" u="none" cap="none" strike="noStrike">
                <a:solidFill>
                  <a:srgbClr val="16140C"/>
                </a:solidFill>
                <a:latin typeface="DM Serif Text"/>
                <a:ea typeface="DM Serif Text"/>
                <a:cs typeface="DM Serif Text"/>
                <a:sym typeface="DM Serif Text"/>
              </a:rPr>
              <a:t>Agenda</a:t>
            </a:r>
            <a:endParaRPr b="0" i="0" sz="5100" u="none" cap="none" strike="noStrike">
              <a:solidFill>
                <a:srgbClr val="16140C"/>
              </a:solidFill>
              <a:latin typeface="DM Serif Text"/>
              <a:ea typeface="DM Serif Text"/>
              <a:cs typeface="DM Serif Text"/>
              <a:sym typeface="DM Serif Text"/>
            </a:endParaRPr>
          </a:p>
        </p:txBody>
      </p:sp>
      <p:sp>
        <p:nvSpPr>
          <p:cNvPr id="807" name="Google Shape;807;p128"/>
          <p:cNvSpPr txBox="1"/>
          <p:nvPr>
            <p:ph type="title"/>
          </p:nvPr>
        </p:nvSpPr>
        <p:spPr>
          <a:xfrm>
            <a:off x="3802800" y="3092625"/>
            <a:ext cx="26988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808" name="Google Shape;808;p128"/>
          <p:cNvSpPr txBox="1"/>
          <p:nvPr>
            <p:ph idx="3" type="title"/>
          </p:nvPr>
        </p:nvSpPr>
        <p:spPr>
          <a:xfrm>
            <a:off x="3802800" y="3551763"/>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09" name="Google Shape;809;p128"/>
          <p:cNvSpPr txBox="1"/>
          <p:nvPr>
            <p:ph idx="4" type="title"/>
          </p:nvPr>
        </p:nvSpPr>
        <p:spPr>
          <a:xfrm>
            <a:off x="4910886" y="3551763"/>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10" name="Google Shape;810;p128"/>
          <p:cNvSpPr txBox="1"/>
          <p:nvPr>
            <p:ph idx="5" type="title"/>
          </p:nvPr>
        </p:nvSpPr>
        <p:spPr>
          <a:xfrm>
            <a:off x="3802800" y="3838875"/>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11" name="Google Shape;811;p128"/>
          <p:cNvSpPr txBox="1"/>
          <p:nvPr>
            <p:ph idx="6" type="title"/>
          </p:nvPr>
        </p:nvSpPr>
        <p:spPr>
          <a:xfrm>
            <a:off x="4910886" y="3838875"/>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12" name="Google Shape;812;p128"/>
          <p:cNvSpPr txBox="1"/>
          <p:nvPr>
            <p:ph idx="7" type="title"/>
          </p:nvPr>
        </p:nvSpPr>
        <p:spPr>
          <a:xfrm>
            <a:off x="3802800" y="4125988"/>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13" name="Google Shape;813;p128"/>
          <p:cNvSpPr txBox="1"/>
          <p:nvPr>
            <p:ph idx="8" type="title"/>
          </p:nvPr>
        </p:nvSpPr>
        <p:spPr>
          <a:xfrm>
            <a:off x="4894238" y="4125988"/>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14" name="Google Shape;814;p128"/>
          <p:cNvSpPr txBox="1"/>
          <p:nvPr>
            <p:ph idx="9" type="title"/>
          </p:nvPr>
        </p:nvSpPr>
        <p:spPr>
          <a:xfrm>
            <a:off x="3802800" y="4413100"/>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15" name="Google Shape;815;p128"/>
          <p:cNvSpPr txBox="1"/>
          <p:nvPr>
            <p:ph idx="13" type="title"/>
          </p:nvPr>
        </p:nvSpPr>
        <p:spPr>
          <a:xfrm>
            <a:off x="4894238" y="4413100"/>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Pic no logo (Right)" showMasterSp="0">
  <p:cSld name="TITLE_AND_BODY_3_1_1_1_2_1">
    <p:bg>
      <p:bgPr>
        <a:solidFill>
          <a:schemeClr val="lt1"/>
        </a:solidFill>
      </p:bgPr>
    </p:bg>
    <p:spTree>
      <p:nvGrpSpPr>
        <p:cNvPr id="816" name="Shape 816"/>
        <p:cNvGrpSpPr/>
        <p:nvPr/>
      </p:nvGrpSpPr>
      <p:grpSpPr>
        <a:xfrm>
          <a:off x="0" y="0"/>
          <a:ext cx="0" cy="0"/>
          <a:chOff x="0" y="0"/>
          <a:chExt cx="0" cy="0"/>
        </a:xfrm>
      </p:grpSpPr>
      <p:sp>
        <p:nvSpPr>
          <p:cNvPr id="817" name="Google Shape;817;p129"/>
          <p:cNvSpPr txBox="1"/>
          <p:nvPr/>
        </p:nvSpPr>
        <p:spPr>
          <a:xfrm>
            <a:off x="572588" y="571500"/>
            <a:ext cx="4692900" cy="7065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1000"/>
              </a:spcAft>
              <a:buClr>
                <a:srgbClr val="000000"/>
              </a:buClr>
              <a:buSzPts val="5100"/>
              <a:buFont typeface="Arial"/>
              <a:buNone/>
            </a:pPr>
            <a:r>
              <a:rPr b="0" i="0" lang="en" sz="5100" u="none" cap="none" strike="noStrike">
                <a:solidFill>
                  <a:srgbClr val="16140C"/>
                </a:solidFill>
                <a:latin typeface="DM Serif Text"/>
                <a:ea typeface="DM Serif Text"/>
                <a:cs typeface="DM Serif Text"/>
                <a:sym typeface="DM Serif Text"/>
              </a:rPr>
              <a:t>Agenda</a:t>
            </a:r>
            <a:endParaRPr b="0" i="0" sz="5100" u="none" cap="none" strike="noStrike">
              <a:solidFill>
                <a:srgbClr val="16140C"/>
              </a:solidFill>
              <a:latin typeface="DM Serif Text"/>
              <a:ea typeface="DM Serif Text"/>
              <a:cs typeface="DM Serif Text"/>
              <a:sym typeface="DM Serif Text"/>
            </a:endParaRPr>
          </a:p>
        </p:txBody>
      </p:sp>
      <p:sp>
        <p:nvSpPr>
          <p:cNvPr id="818" name="Google Shape;818;p129"/>
          <p:cNvSpPr txBox="1"/>
          <p:nvPr>
            <p:ph type="title"/>
          </p:nvPr>
        </p:nvSpPr>
        <p:spPr>
          <a:xfrm>
            <a:off x="572588" y="1728875"/>
            <a:ext cx="26988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819" name="Google Shape;819;p129"/>
          <p:cNvSpPr txBox="1"/>
          <p:nvPr>
            <p:ph idx="2" type="title"/>
          </p:nvPr>
        </p:nvSpPr>
        <p:spPr>
          <a:xfrm>
            <a:off x="572588" y="2188013"/>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20" name="Google Shape;820;p129"/>
          <p:cNvSpPr txBox="1"/>
          <p:nvPr>
            <p:ph idx="3" type="title"/>
          </p:nvPr>
        </p:nvSpPr>
        <p:spPr>
          <a:xfrm>
            <a:off x="572588" y="2475125"/>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21" name="Google Shape;821;p129"/>
          <p:cNvSpPr txBox="1"/>
          <p:nvPr>
            <p:ph idx="4" type="title"/>
          </p:nvPr>
        </p:nvSpPr>
        <p:spPr>
          <a:xfrm>
            <a:off x="572588" y="2762238"/>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22" name="Google Shape;822;p129"/>
          <p:cNvSpPr txBox="1"/>
          <p:nvPr>
            <p:ph idx="5" type="title"/>
          </p:nvPr>
        </p:nvSpPr>
        <p:spPr>
          <a:xfrm>
            <a:off x="572588" y="3049350"/>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23" name="Google Shape;823;p129"/>
          <p:cNvSpPr/>
          <p:nvPr>
            <p:ph idx="6" type="pic"/>
          </p:nvPr>
        </p:nvSpPr>
        <p:spPr>
          <a:xfrm>
            <a:off x="5909025" y="571588"/>
            <a:ext cx="2662500" cy="4009200"/>
          </a:xfrm>
          <a:prstGeom prst="rect">
            <a:avLst/>
          </a:prstGeom>
          <a:noFill/>
          <a:ln>
            <a:noFill/>
          </a:ln>
        </p:spPr>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Frame + Berry (no logo) " showMasterSp="0">
  <p:cSld name="TITLE_AND_BODY_1_3_2">
    <p:bg>
      <p:bgPr>
        <a:solidFill>
          <a:schemeClr val="lt1"/>
        </a:solidFill>
      </p:bgPr>
    </p:bg>
    <p:spTree>
      <p:nvGrpSpPr>
        <p:cNvPr id="824" name="Shape 824"/>
        <p:cNvGrpSpPr/>
        <p:nvPr/>
      </p:nvGrpSpPr>
      <p:grpSpPr>
        <a:xfrm>
          <a:off x="0" y="0"/>
          <a:ext cx="0" cy="0"/>
          <a:chOff x="0" y="0"/>
          <a:chExt cx="0" cy="0"/>
        </a:xfrm>
      </p:grpSpPr>
      <p:sp>
        <p:nvSpPr>
          <p:cNvPr id="825" name="Google Shape;825;p130"/>
          <p:cNvSpPr/>
          <p:nvPr/>
        </p:nvSpPr>
        <p:spPr>
          <a:xfrm>
            <a:off x="0" y="0"/>
            <a:ext cx="9149700" cy="51435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130"/>
          <p:cNvSpPr/>
          <p:nvPr/>
        </p:nvSpPr>
        <p:spPr>
          <a:xfrm>
            <a:off x="86175" y="97800"/>
            <a:ext cx="8970000" cy="4947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130"/>
          <p:cNvSpPr txBox="1"/>
          <p:nvPr>
            <p:ph type="title"/>
          </p:nvPr>
        </p:nvSpPr>
        <p:spPr>
          <a:xfrm>
            <a:off x="1671075" y="1570325"/>
            <a:ext cx="5802000" cy="1591200"/>
          </a:xfrm>
          <a:prstGeom prst="rect">
            <a:avLst/>
          </a:prstGeom>
          <a:noFill/>
          <a:ln>
            <a:noFill/>
          </a:ln>
        </p:spPr>
        <p:txBody>
          <a:bodyPr anchorCtr="0" anchor="t" bIns="45725" lIns="0" spcFirstLastPara="1" rIns="0" wrap="square" tIns="0">
            <a:spAutoFit/>
          </a:bodyPr>
          <a:lstStyle>
            <a:lvl1pPr lvl="0" marR="0" rtl="0" algn="ctr">
              <a:lnSpc>
                <a:spcPct val="100000"/>
              </a:lnSpc>
              <a:spcBef>
                <a:spcPts val="0"/>
              </a:spcBef>
              <a:spcAft>
                <a:spcPts val="0"/>
              </a:spcAft>
              <a:buClr>
                <a:schemeClr val="dk1"/>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Frame + Berry logo" showMasterSp="0">
  <p:cSld name="TITLE_AND_BODY_1_3_2_1">
    <p:bg>
      <p:bgPr>
        <a:solidFill>
          <a:schemeClr val="lt1"/>
        </a:solidFill>
      </p:bgPr>
    </p:bg>
    <p:spTree>
      <p:nvGrpSpPr>
        <p:cNvPr id="828" name="Shape 828"/>
        <p:cNvGrpSpPr/>
        <p:nvPr/>
      </p:nvGrpSpPr>
      <p:grpSpPr>
        <a:xfrm>
          <a:off x="0" y="0"/>
          <a:ext cx="0" cy="0"/>
          <a:chOff x="0" y="0"/>
          <a:chExt cx="0" cy="0"/>
        </a:xfrm>
      </p:grpSpPr>
      <p:sp>
        <p:nvSpPr>
          <p:cNvPr id="829" name="Google Shape;829;p131"/>
          <p:cNvSpPr/>
          <p:nvPr/>
        </p:nvSpPr>
        <p:spPr>
          <a:xfrm>
            <a:off x="0" y="0"/>
            <a:ext cx="9149700" cy="5143500"/>
          </a:xfrm>
          <a:prstGeom prst="rect">
            <a:avLst/>
          </a:prstGeom>
          <a:solidFill>
            <a:schemeClr val="accent1"/>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131"/>
          <p:cNvSpPr/>
          <p:nvPr/>
        </p:nvSpPr>
        <p:spPr>
          <a:xfrm>
            <a:off x="86175" y="97800"/>
            <a:ext cx="8970000" cy="4947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131"/>
          <p:cNvSpPr txBox="1"/>
          <p:nvPr>
            <p:ph type="title"/>
          </p:nvPr>
        </p:nvSpPr>
        <p:spPr>
          <a:xfrm>
            <a:off x="1671075" y="1570325"/>
            <a:ext cx="5802000" cy="15912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chemeClr val="dk1"/>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9pPr>
          </a:lstStyle>
          <a:p/>
        </p:txBody>
      </p:sp>
      <p:sp>
        <p:nvSpPr>
          <p:cNvPr id="832" name="Google Shape;832;p131"/>
          <p:cNvSpPr/>
          <p:nvPr/>
        </p:nvSpPr>
        <p:spPr>
          <a:xfrm>
            <a:off x="4220544"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Frame + Matcha " showMasterSp="0">
  <p:cSld name="TITLE_AND_BODY_1_1_3">
    <p:bg>
      <p:bgPr>
        <a:solidFill>
          <a:schemeClr val="lt1"/>
        </a:solidFill>
      </p:bgPr>
    </p:bg>
    <p:spTree>
      <p:nvGrpSpPr>
        <p:cNvPr id="833" name="Shape 833"/>
        <p:cNvGrpSpPr/>
        <p:nvPr/>
      </p:nvGrpSpPr>
      <p:grpSpPr>
        <a:xfrm>
          <a:off x="0" y="0"/>
          <a:ext cx="0" cy="0"/>
          <a:chOff x="0" y="0"/>
          <a:chExt cx="0" cy="0"/>
        </a:xfrm>
      </p:grpSpPr>
      <p:sp>
        <p:nvSpPr>
          <p:cNvPr id="834" name="Google Shape;834;p132"/>
          <p:cNvSpPr/>
          <p:nvPr/>
        </p:nvSpPr>
        <p:spPr>
          <a:xfrm>
            <a:off x="0" y="0"/>
            <a:ext cx="9149700" cy="5143500"/>
          </a:xfrm>
          <a:prstGeom prst="rect">
            <a:avLst/>
          </a:prstGeom>
          <a:solidFill>
            <a:schemeClr val="lt2"/>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132"/>
          <p:cNvSpPr/>
          <p:nvPr/>
        </p:nvSpPr>
        <p:spPr>
          <a:xfrm>
            <a:off x="86175" y="97800"/>
            <a:ext cx="8970000" cy="4947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132"/>
          <p:cNvSpPr txBox="1"/>
          <p:nvPr>
            <p:ph type="title"/>
          </p:nvPr>
        </p:nvSpPr>
        <p:spPr>
          <a:xfrm>
            <a:off x="1671075" y="1776150"/>
            <a:ext cx="5802000" cy="15912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chemeClr val="dk1"/>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List + Matcha" showMasterSp="0">
  <p:cSld name="TITLE_AND_BODY_2_2">
    <p:bg>
      <p:bgPr>
        <a:solidFill>
          <a:schemeClr val="lt1"/>
        </a:solidFill>
      </p:bgPr>
    </p:bg>
    <p:spTree>
      <p:nvGrpSpPr>
        <p:cNvPr id="57" name="Shape 57"/>
        <p:cNvGrpSpPr/>
        <p:nvPr/>
      </p:nvGrpSpPr>
      <p:grpSpPr>
        <a:xfrm>
          <a:off x="0" y="0"/>
          <a:ext cx="0" cy="0"/>
          <a:chOff x="0" y="0"/>
          <a:chExt cx="0" cy="0"/>
        </a:xfrm>
      </p:grpSpPr>
      <p:sp>
        <p:nvSpPr>
          <p:cNvPr id="58" name="Google Shape;58;p15"/>
          <p:cNvSpPr txBox="1"/>
          <p:nvPr/>
        </p:nvSpPr>
        <p:spPr>
          <a:xfrm>
            <a:off x="572562" y="914400"/>
            <a:ext cx="2498700" cy="641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3363D"/>
              </a:buClr>
              <a:buSzPts val="4900"/>
              <a:buFont typeface="Questrial"/>
              <a:buNone/>
            </a:pPr>
            <a:r>
              <a:rPr b="0" i="0" lang="en" sz="5100" u="none" cap="none" strike="noStrike">
                <a:solidFill>
                  <a:schemeClr val="dk1"/>
                </a:solidFill>
                <a:latin typeface="DM Serif Text"/>
                <a:ea typeface="DM Serif Text"/>
                <a:cs typeface="DM Serif Text"/>
                <a:sym typeface="DM Serif Text"/>
              </a:rPr>
              <a:t>Index</a:t>
            </a:r>
            <a:endParaRPr b="0" i="0" sz="5100" u="none" cap="none" strike="noStrike">
              <a:solidFill>
                <a:schemeClr val="dk1"/>
              </a:solidFill>
              <a:latin typeface="DM Serif Text"/>
              <a:ea typeface="DM Serif Text"/>
              <a:cs typeface="DM Serif Text"/>
              <a:sym typeface="DM Serif Text"/>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Pic (Right)" showMasterSp="0">
  <p:cSld name="TITLE_AND_BODY_3_1_1_1_1_1_1_1">
    <p:bg>
      <p:bgPr>
        <a:solidFill>
          <a:schemeClr val="lt1"/>
        </a:solidFill>
      </p:bgPr>
    </p:bg>
    <p:spTree>
      <p:nvGrpSpPr>
        <p:cNvPr id="837" name="Shape 837"/>
        <p:cNvGrpSpPr/>
        <p:nvPr/>
      </p:nvGrpSpPr>
      <p:grpSpPr>
        <a:xfrm>
          <a:off x="0" y="0"/>
          <a:ext cx="0" cy="0"/>
          <a:chOff x="0" y="0"/>
          <a:chExt cx="0" cy="0"/>
        </a:xfrm>
      </p:grpSpPr>
      <p:sp>
        <p:nvSpPr>
          <p:cNvPr id="838" name="Google Shape;838;p133"/>
          <p:cNvSpPr/>
          <p:nvPr/>
        </p:nvSpPr>
        <p:spPr>
          <a:xfrm>
            <a:off x="572588"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839" name="Google Shape;839;p133"/>
          <p:cNvSpPr/>
          <p:nvPr>
            <p:ph idx="2" type="pic"/>
          </p:nvPr>
        </p:nvSpPr>
        <p:spPr>
          <a:xfrm>
            <a:off x="6049763" y="571588"/>
            <a:ext cx="2521800" cy="4009200"/>
          </a:xfrm>
          <a:prstGeom prst="rect">
            <a:avLst/>
          </a:prstGeom>
          <a:noFill/>
          <a:ln>
            <a:noFill/>
          </a:ln>
        </p:spPr>
      </p:sp>
      <p:sp>
        <p:nvSpPr>
          <p:cNvPr id="840" name="Google Shape;840;p133"/>
          <p:cNvSpPr txBox="1"/>
          <p:nvPr>
            <p:ph type="title"/>
          </p:nvPr>
        </p:nvSpPr>
        <p:spPr>
          <a:xfrm>
            <a:off x="571500" y="1028700"/>
            <a:ext cx="4839000" cy="2741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Pic + Line (Right)" showMasterSp="0">
  <p:cSld name="TITLE_AND_BODY_3_1_1_1_1_1_1_1_1_2_1_1">
    <p:bg>
      <p:bgPr>
        <a:solidFill>
          <a:schemeClr val="lt1"/>
        </a:solidFill>
      </p:bgPr>
    </p:bg>
    <p:spTree>
      <p:nvGrpSpPr>
        <p:cNvPr id="841" name="Shape 841"/>
        <p:cNvGrpSpPr/>
        <p:nvPr/>
      </p:nvGrpSpPr>
      <p:grpSpPr>
        <a:xfrm>
          <a:off x="0" y="0"/>
          <a:ext cx="0" cy="0"/>
          <a:chOff x="0" y="0"/>
          <a:chExt cx="0" cy="0"/>
        </a:xfrm>
      </p:grpSpPr>
      <p:sp>
        <p:nvSpPr>
          <p:cNvPr id="842" name="Google Shape;842;p134"/>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9pPr>
          </a:lstStyle>
          <a:p/>
        </p:txBody>
      </p:sp>
      <p:sp>
        <p:nvSpPr>
          <p:cNvPr id="843" name="Google Shape;843;p134"/>
          <p:cNvSpPr/>
          <p:nvPr>
            <p:ph idx="2" type="pic"/>
          </p:nvPr>
        </p:nvSpPr>
        <p:spPr>
          <a:xfrm>
            <a:off x="5909025" y="571588"/>
            <a:ext cx="2662500" cy="4009200"/>
          </a:xfrm>
          <a:prstGeom prst="rect">
            <a:avLst/>
          </a:prstGeom>
          <a:noFill/>
          <a:ln>
            <a:noFill/>
          </a:ln>
        </p:spPr>
      </p:sp>
      <p:cxnSp>
        <p:nvCxnSpPr>
          <p:cNvPr id="844" name="Google Shape;844;p134"/>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845" name="Google Shape;845;p134"/>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No pic" showMasterSp="0">
  <p:cSld name="TITLE_AND_BODY_4">
    <p:bg>
      <p:bgPr>
        <a:solidFill>
          <a:schemeClr val="lt1"/>
        </a:solidFill>
      </p:bgPr>
    </p:bg>
    <p:spTree>
      <p:nvGrpSpPr>
        <p:cNvPr id="846" name="Shape 846"/>
        <p:cNvGrpSpPr/>
        <p:nvPr/>
      </p:nvGrpSpPr>
      <p:grpSpPr>
        <a:xfrm>
          <a:off x="0" y="0"/>
          <a:ext cx="0" cy="0"/>
          <a:chOff x="0" y="0"/>
          <a:chExt cx="0" cy="0"/>
        </a:xfrm>
      </p:grpSpPr>
      <p:sp>
        <p:nvSpPr>
          <p:cNvPr id="847" name="Google Shape;847;p135"/>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cxnSp>
        <p:nvCxnSpPr>
          <p:cNvPr id="848" name="Google Shape;848;p135"/>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849" name="Google Shape;849;p135"/>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Pic (Right)" showMasterSp="0">
  <p:cSld name="TITLE_AND_BODY_4_2">
    <p:bg>
      <p:bgPr>
        <a:solidFill>
          <a:schemeClr val="lt1"/>
        </a:solidFill>
      </p:bgPr>
    </p:bg>
    <p:spTree>
      <p:nvGrpSpPr>
        <p:cNvPr id="850" name="Shape 850"/>
        <p:cNvGrpSpPr/>
        <p:nvPr/>
      </p:nvGrpSpPr>
      <p:grpSpPr>
        <a:xfrm>
          <a:off x="0" y="0"/>
          <a:ext cx="0" cy="0"/>
          <a:chOff x="0" y="0"/>
          <a:chExt cx="0" cy="0"/>
        </a:xfrm>
      </p:grpSpPr>
      <p:sp>
        <p:nvSpPr>
          <p:cNvPr id="851" name="Google Shape;851;p136"/>
          <p:cNvSpPr/>
          <p:nvPr>
            <p:ph idx="2" type="pic"/>
          </p:nvPr>
        </p:nvSpPr>
        <p:spPr>
          <a:xfrm>
            <a:off x="5909012" y="569763"/>
            <a:ext cx="2662500" cy="3993600"/>
          </a:xfrm>
          <a:prstGeom prst="rect">
            <a:avLst/>
          </a:prstGeom>
          <a:noFill/>
          <a:ln>
            <a:noFill/>
          </a:ln>
        </p:spPr>
      </p:sp>
      <p:cxnSp>
        <p:nvCxnSpPr>
          <p:cNvPr id="852" name="Google Shape;852;p136"/>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853" name="Google Shape;853;p136"/>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854" name="Google Shape;854;p136"/>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Line" showMasterSp="0">
  <p:cSld name="TITLE_AND_BODY_4_1_2">
    <p:bg>
      <p:bgPr>
        <a:solidFill>
          <a:schemeClr val="lt1"/>
        </a:solidFill>
      </p:bgPr>
    </p:bg>
    <p:spTree>
      <p:nvGrpSpPr>
        <p:cNvPr id="855" name="Shape 855"/>
        <p:cNvGrpSpPr/>
        <p:nvPr/>
      </p:nvGrpSpPr>
      <p:grpSpPr>
        <a:xfrm>
          <a:off x="0" y="0"/>
          <a:ext cx="0" cy="0"/>
          <a:chOff x="0" y="0"/>
          <a:chExt cx="0" cy="0"/>
        </a:xfrm>
      </p:grpSpPr>
      <p:cxnSp>
        <p:nvCxnSpPr>
          <p:cNvPr id="856" name="Google Shape;856;p137"/>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857" name="Google Shape;857;p137"/>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858" name="Google Shape;858;p137"/>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Line + 2 Columns" showMasterSp="0">
  <p:cSld name="TITLE_AND_BODY_4_1_2_1">
    <p:bg>
      <p:bgPr>
        <a:solidFill>
          <a:schemeClr val="lt1"/>
        </a:solidFill>
      </p:bgPr>
    </p:bg>
    <p:spTree>
      <p:nvGrpSpPr>
        <p:cNvPr id="859" name="Shape 859"/>
        <p:cNvGrpSpPr/>
        <p:nvPr/>
      </p:nvGrpSpPr>
      <p:grpSpPr>
        <a:xfrm>
          <a:off x="0" y="0"/>
          <a:ext cx="0" cy="0"/>
          <a:chOff x="0" y="0"/>
          <a:chExt cx="0" cy="0"/>
        </a:xfrm>
      </p:grpSpPr>
      <p:cxnSp>
        <p:nvCxnSpPr>
          <p:cNvPr id="860" name="Google Shape;860;p138"/>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861" name="Google Shape;861;p138"/>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862" name="Google Shape;862;p138"/>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cxnSp>
        <p:nvCxnSpPr>
          <p:cNvPr id="863" name="Google Shape;863;p138"/>
          <p:cNvCxnSpPr/>
          <p:nvPr/>
        </p:nvCxnSpPr>
        <p:spPr>
          <a:xfrm flipH="1" rot="10800000">
            <a:off x="4760213" y="838125"/>
            <a:ext cx="3811200" cy="300"/>
          </a:xfrm>
          <a:prstGeom prst="straightConnector1">
            <a:avLst/>
          </a:prstGeom>
          <a:noFill/>
          <a:ln cap="flat" cmpd="sng" w="9525">
            <a:solidFill>
              <a:srgbClr val="16140C"/>
            </a:solidFill>
            <a:prstDash val="solid"/>
            <a:round/>
            <a:headEnd len="sm" w="sm" type="none"/>
            <a:tailEnd len="sm" w="sm" type="none"/>
          </a:ln>
        </p:spPr>
      </p:cxn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Title (Small)" showMasterSp="0">
  <p:cSld name="TITLE_AND_BODY_4_1_1">
    <p:bg>
      <p:bgPr>
        <a:solidFill>
          <a:schemeClr val="lt1"/>
        </a:solidFill>
      </p:bgPr>
    </p:bg>
    <p:spTree>
      <p:nvGrpSpPr>
        <p:cNvPr id="864" name="Shape 864"/>
        <p:cNvGrpSpPr/>
        <p:nvPr/>
      </p:nvGrpSpPr>
      <p:grpSpPr>
        <a:xfrm>
          <a:off x="0" y="0"/>
          <a:ext cx="0" cy="0"/>
          <a:chOff x="0" y="0"/>
          <a:chExt cx="0" cy="0"/>
        </a:xfrm>
      </p:grpSpPr>
      <p:sp>
        <p:nvSpPr>
          <p:cNvPr id="865" name="Google Shape;865;p139"/>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Title (Large)" showMasterSp="0">
  <p:cSld name="TITLE_AND_BODY_4_1_1_1">
    <p:bg>
      <p:bgPr>
        <a:solidFill>
          <a:schemeClr val="lt1"/>
        </a:solidFill>
      </p:bgPr>
    </p:bg>
    <p:spTree>
      <p:nvGrpSpPr>
        <p:cNvPr id="866" name="Shape 866"/>
        <p:cNvGrpSpPr/>
        <p:nvPr/>
      </p:nvGrpSpPr>
      <p:grpSpPr>
        <a:xfrm>
          <a:off x="0" y="0"/>
          <a:ext cx="0" cy="0"/>
          <a:chOff x="0" y="0"/>
          <a:chExt cx="0" cy="0"/>
        </a:xfrm>
      </p:grpSpPr>
      <p:sp>
        <p:nvSpPr>
          <p:cNvPr id="867" name="Google Shape;867;p140"/>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Picture" showMasterSp="0">
  <p:cSld name="TITLE_AND_BODY_4_1_1_1_1_1">
    <p:bg>
      <p:bgPr>
        <a:solidFill>
          <a:schemeClr val="lt1"/>
        </a:solidFill>
      </p:bgPr>
    </p:bg>
    <p:spTree>
      <p:nvGrpSpPr>
        <p:cNvPr id="868" name="Shape 868"/>
        <p:cNvGrpSpPr/>
        <p:nvPr/>
      </p:nvGrpSpPr>
      <p:grpSpPr>
        <a:xfrm>
          <a:off x="0" y="0"/>
          <a:ext cx="0" cy="0"/>
          <a:chOff x="0" y="0"/>
          <a:chExt cx="0" cy="0"/>
        </a:xfrm>
      </p:grpSpPr>
      <p:sp>
        <p:nvSpPr>
          <p:cNvPr id="869" name="Google Shape;869;p141"/>
          <p:cNvSpPr/>
          <p:nvPr>
            <p:ph idx="2" type="pic"/>
          </p:nvPr>
        </p:nvSpPr>
        <p:spPr>
          <a:xfrm>
            <a:off x="572588" y="3428475"/>
            <a:ext cx="780000" cy="780000"/>
          </a:xfrm>
          <a:prstGeom prst="ellipse">
            <a:avLst/>
          </a:prstGeom>
          <a:noFill/>
          <a:ln>
            <a:noFill/>
          </a:ln>
        </p:spPr>
      </p:sp>
      <p:sp>
        <p:nvSpPr>
          <p:cNvPr id="870" name="Google Shape;870;p141"/>
          <p:cNvSpPr txBox="1"/>
          <p:nvPr>
            <p:ph type="title"/>
          </p:nvPr>
        </p:nvSpPr>
        <p:spPr>
          <a:xfrm>
            <a:off x="571500" y="1028700"/>
            <a:ext cx="4009200" cy="22305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
        <p:nvSpPr>
          <p:cNvPr id="871" name="Google Shape;871;p141"/>
          <p:cNvSpPr/>
          <p:nvPr>
            <p:ph idx="3" type="pic"/>
          </p:nvPr>
        </p:nvSpPr>
        <p:spPr>
          <a:xfrm>
            <a:off x="5909012" y="569763"/>
            <a:ext cx="2662500" cy="3993600"/>
          </a:xfrm>
          <a:prstGeom prst="rect">
            <a:avLst/>
          </a:prstGeom>
          <a:noFill/>
          <a:ln>
            <a:noFill/>
          </a:ln>
        </p:spPr>
      </p:sp>
      <p:sp>
        <p:nvSpPr>
          <p:cNvPr id="872" name="Google Shape;872;p141"/>
          <p:cNvSpPr txBox="1"/>
          <p:nvPr>
            <p:ph idx="4" type="title"/>
          </p:nvPr>
        </p:nvSpPr>
        <p:spPr>
          <a:xfrm>
            <a:off x="1543088" y="360262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873" name="Google Shape;873;p141"/>
          <p:cNvSpPr txBox="1"/>
          <p:nvPr>
            <p:ph idx="5" type="title"/>
          </p:nvPr>
        </p:nvSpPr>
        <p:spPr>
          <a:xfrm>
            <a:off x="1543088" y="386122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Double" showMasterSp="0">
  <p:cSld name="TITLE_AND_BODY_4_1_1_1_1_1_1_1">
    <p:bg>
      <p:bgPr>
        <a:solidFill>
          <a:schemeClr val="lt1"/>
        </a:solidFill>
      </p:bgPr>
    </p:bg>
    <p:spTree>
      <p:nvGrpSpPr>
        <p:cNvPr id="874" name="Shape 874"/>
        <p:cNvGrpSpPr/>
        <p:nvPr/>
      </p:nvGrpSpPr>
      <p:grpSpPr>
        <a:xfrm>
          <a:off x="0" y="0"/>
          <a:ext cx="0" cy="0"/>
          <a:chOff x="0" y="0"/>
          <a:chExt cx="0" cy="0"/>
        </a:xfrm>
      </p:grpSpPr>
      <p:sp>
        <p:nvSpPr>
          <p:cNvPr id="875" name="Google Shape;875;p142"/>
          <p:cNvSpPr/>
          <p:nvPr>
            <p:ph idx="2" type="pic"/>
          </p:nvPr>
        </p:nvSpPr>
        <p:spPr>
          <a:xfrm>
            <a:off x="5408988" y="3084375"/>
            <a:ext cx="780000" cy="780000"/>
          </a:xfrm>
          <a:prstGeom prst="ellipse">
            <a:avLst/>
          </a:prstGeom>
          <a:noFill/>
          <a:ln>
            <a:noFill/>
          </a:ln>
        </p:spPr>
      </p:sp>
      <p:sp>
        <p:nvSpPr>
          <p:cNvPr id="876" name="Google Shape;876;p142"/>
          <p:cNvSpPr txBox="1"/>
          <p:nvPr>
            <p:ph type="title"/>
          </p:nvPr>
        </p:nvSpPr>
        <p:spPr>
          <a:xfrm>
            <a:off x="780925" y="1278825"/>
            <a:ext cx="2954100" cy="1293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877" name="Google Shape;877;p142"/>
          <p:cNvSpPr txBox="1"/>
          <p:nvPr>
            <p:ph idx="3" type="title"/>
          </p:nvPr>
        </p:nvSpPr>
        <p:spPr>
          <a:xfrm>
            <a:off x="5480688" y="1278825"/>
            <a:ext cx="2954100" cy="1293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878" name="Google Shape;878;p142"/>
          <p:cNvSpPr/>
          <p:nvPr>
            <p:ph idx="4" type="pic"/>
          </p:nvPr>
        </p:nvSpPr>
        <p:spPr>
          <a:xfrm>
            <a:off x="709225" y="3084375"/>
            <a:ext cx="780000" cy="780000"/>
          </a:xfrm>
          <a:prstGeom prst="ellipse">
            <a:avLst/>
          </a:prstGeom>
          <a:noFill/>
          <a:ln>
            <a:noFill/>
          </a:ln>
        </p:spPr>
      </p:sp>
      <p:sp>
        <p:nvSpPr>
          <p:cNvPr id="879" name="Google Shape;879;p142"/>
          <p:cNvSpPr txBox="1"/>
          <p:nvPr>
            <p:ph idx="5" type="title"/>
          </p:nvPr>
        </p:nvSpPr>
        <p:spPr>
          <a:xfrm>
            <a:off x="1733588" y="325852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880" name="Google Shape;880;p142"/>
          <p:cNvSpPr txBox="1"/>
          <p:nvPr>
            <p:ph idx="6" type="title"/>
          </p:nvPr>
        </p:nvSpPr>
        <p:spPr>
          <a:xfrm>
            <a:off x="1733588" y="351712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81" name="Google Shape;881;p142"/>
          <p:cNvSpPr txBox="1"/>
          <p:nvPr>
            <p:ph idx="7" type="title"/>
          </p:nvPr>
        </p:nvSpPr>
        <p:spPr>
          <a:xfrm>
            <a:off x="6379488" y="325852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882" name="Google Shape;882;p142"/>
          <p:cNvSpPr txBox="1"/>
          <p:nvPr>
            <p:ph idx="8" type="title"/>
          </p:nvPr>
        </p:nvSpPr>
        <p:spPr>
          <a:xfrm>
            <a:off x="6379488" y="351712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Title" showMasterSp="0">
  <p:cSld name="TITLE_AND_BODY_4_1">
    <p:bg>
      <p:bgPr>
        <a:solidFill>
          <a:schemeClr val="lt1"/>
        </a:solidFill>
      </p:bgPr>
    </p:bg>
    <p:spTree>
      <p:nvGrpSpPr>
        <p:cNvPr id="59" name="Shape 59"/>
        <p:cNvGrpSpPr/>
        <p:nvPr/>
      </p:nvGrpSpPr>
      <p:grpSpPr>
        <a:xfrm>
          <a:off x="0" y="0"/>
          <a:ext cx="0" cy="0"/>
          <a:chOff x="0" y="0"/>
          <a:chExt cx="0" cy="0"/>
        </a:xfrm>
      </p:grpSpPr>
      <p:sp>
        <p:nvSpPr>
          <p:cNvPr id="60" name="Google Shape;60;p16"/>
          <p:cNvSpPr txBox="1"/>
          <p:nvPr>
            <p:ph type="title"/>
          </p:nvPr>
        </p:nvSpPr>
        <p:spPr>
          <a:xfrm>
            <a:off x="571500" y="571500"/>
            <a:ext cx="8008800" cy="342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Six + Matcha" showMasterSp="0">
  <p:cSld name="TITLE_AND_BODY_4_1_1_1_1_1_1_1_1_1">
    <p:bg>
      <p:bgPr>
        <a:solidFill>
          <a:schemeClr val="lt1"/>
        </a:solidFill>
      </p:bgPr>
    </p:bg>
    <p:spTree>
      <p:nvGrpSpPr>
        <p:cNvPr id="883" name="Shape 883"/>
        <p:cNvGrpSpPr/>
        <p:nvPr/>
      </p:nvGrpSpPr>
      <p:grpSpPr>
        <a:xfrm>
          <a:off x="0" y="0"/>
          <a:ext cx="0" cy="0"/>
          <a:chOff x="0" y="0"/>
          <a:chExt cx="0" cy="0"/>
        </a:xfrm>
      </p:grpSpPr>
      <p:sp>
        <p:nvSpPr>
          <p:cNvPr id="884" name="Google Shape;884;p143"/>
          <p:cNvSpPr/>
          <p:nvPr/>
        </p:nvSpPr>
        <p:spPr>
          <a:xfrm>
            <a:off x="575150" y="1021970"/>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885" name="Google Shape;885;p143"/>
          <p:cNvSpPr txBox="1"/>
          <p:nvPr>
            <p:ph type="title"/>
          </p:nvPr>
        </p:nvSpPr>
        <p:spPr>
          <a:xfrm>
            <a:off x="800725" y="2209665"/>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886" name="Google Shape;886;p143"/>
          <p:cNvSpPr txBox="1"/>
          <p:nvPr>
            <p:ph idx="2" type="title"/>
          </p:nvPr>
        </p:nvSpPr>
        <p:spPr>
          <a:xfrm>
            <a:off x="800725" y="2406056"/>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887" name="Google Shape;887;p143"/>
          <p:cNvSpPr txBox="1"/>
          <p:nvPr>
            <p:ph idx="3" type="title"/>
          </p:nvPr>
        </p:nvSpPr>
        <p:spPr>
          <a:xfrm>
            <a:off x="801513" y="1249313"/>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88" name="Google Shape;888;p143"/>
          <p:cNvSpPr txBox="1"/>
          <p:nvPr>
            <p:ph idx="4" type="title"/>
          </p:nvPr>
        </p:nvSpPr>
        <p:spPr>
          <a:xfrm>
            <a:off x="571500" y="571500"/>
            <a:ext cx="79956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889" name="Google Shape;889;p143"/>
          <p:cNvSpPr/>
          <p:nvPr/>
        </p:nvSpPr>
        <p:spPr>
          <a:xfrm>
            <a:off x="5997100" y="2861545"/>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890" name="Google Shape;890;p143"/>
          <p:cNvSpPr/>
          <p:nvPr/>
        </p:nvSpPr>
        <p:spPr>
          <a:xfrm>
            <a:off x="3286125" y="2861545"/>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891" name="Google Shape;891;p143"/>
          <p:cNvSpPr/>
          <p:nvPr/>
        </p:nvSpPr>
        <p:spPr>
          <a:xfrm>
            <a:off x="5995425" y="1021970"/>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892" name="Google Shape;892;p143"/>
          <p:cNvSpPr/>
          <p:nvPr/>
        </p:nvSpPr>
        <p:spPr>
          <a:xfrm>
            <a:off x="3285288" y="1021970"/>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893" name="Google Shape;893;p143"/>
          <p:cNvSpPr/>
          <p:nvPr/>
        </p:nvSpPr>
        <p:spPr>
          <a:xfrm>
            <a:off x="575150" y="2861545"/>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894" name="Google Shape;894;p143"/>
          <p:cNvSpPr/>
          <p:nvPr/>
        </p:nvSpPr>
        <p:spPr>
          <a:xfrm>
            <a:off x="575150" y="2656220"/>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chemeClr val="dk1"/>
              </a:solidFill>
              <a:latin typeface="IBM Plex Mono"/>
              <a:ea typeface="IBM Plex Mono"/>
              <a:cs typeface="IBM Plex Mono"/>
              <a:sym typeface="IBM Plex Mono"/>
            </a:endParaRPr>
          </a:p>
        </p:txBody>
      </p:sp>
      <p:sp>
        <p:nvSpPr>
          <p:cNvPr id="895" name="Google Shape;895;p143"/>
          <p:cNvSpPr/>
          <p:nvPr/>
        </p:nvSpPr>
        <p:spPr>
          <a:xfrm>
            <a:off x="3285288" y="2656220"/>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chemeClr val="dk1"/>
              </a:solidFill>
              <a:latin typeface="IBM Plex Mono"/>
              <a:ea typeface="IBM Plex Mono"/>
              <a:cs typeface="IBM Plex Mono"/>
              <a:sym typeface="IBM Plex Mono"/>
            </a:endParaRPr>
          </a:p>
        </p:txBody>
      </p:sp>
      <p:sp>
        <p:nvSpPr>
          <p:cNvPr id="896" name="Google Shape;896;p143"/>
          <p:cNvSpPr/>
          <p:nvPr/>
        </p:nvSpPr>
        <p:spPr>
          <a:xfrm>
            <a:off x="5995425" y="2656220"/>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chemeClr val="dk1"/>
              </a:solidFill>
              <a:latin typeface="IBM Plex Mono"/>
              <a:ea typeface="IBM Plex Mono"/>
              <a:cs typeface="IBM Plex Mono"/>
              <a:sym typeface="IBM Plex Mono"/>
            </a:endParaRPr>
          </a:p>
        </p:txBody>
      </p:sp>
      <p:sp>
        <p:nvSpPr>
          <p:cNvPr id="897" name="Google Shape;897;p143"/>
          <p:cNvSpPr/>
          <p:nvPr/>
        </p:nvSpPr>
        <p:spPr>
          <a:xfrm>
            <a:off x="575988"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898" name="Google Shape;898;p143"/>
          <p:cNvSpPr/>
          <p:nvPr/>
        </p:nvSpPr>
        <p:spPr>
          <a:xfrm>
            <a:off x="3286125"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899" name="Google Shape;899;p143"/>
          <p:cNvSpPr/>
          <p:nvPr/>
        </p:nvSpPr>
        <p:spPr>
          <a:xfrm>
            <a:off x="5996263"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00" name="Google Shape;900;p143"/>
          <p:cNvSpPr txBox="1"/>
          <p:nvPr>
            <p:ph idx="5" type="title"/>
          </p:nvPr>
        </p:nvSpPr>
        <p:spPr>
          <a:xfrm>
            <a:off x="3512819" y="2205859"/>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901" name="Google Shape;901;p143"/>
          <p:cNvSpPr txBox="1"/>
          <p:nvPr>
            <p:ph idx="6" type="title"/>
          </p:nvPr>
        </p:nvSpPr>
        <p:spPr>
          <a:xfrm>
            <a:off x="3512819" y="2402250"/>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902" name="Google Shape;902;p143"/>
          <p:cNvSpPr txBox="1"/>
          <p:nvPr>
            <p:ph idx="7" type="title"/>
          </p:nvPr>
        </p:nvSpPr>
        <p:spPr>
          <a:xfrm>
            <a:off x="3513606" y="1245506"/>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03" name="Google Shape;903;p143"/>
          <p:cNvSpPr txBox="1"/>
          <p:nvPr>
            <p:ph idx="8" type="title"/>
          </p:nvPr>
        </p:nvSpPr>
        <p:spPr>
          <a:xfrm>
            <a:off x="6224906" y="2205859"/>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904" name="Google Shape;904;p143"/>
          <p:cNvSpPr txBox="1"/>
          <p:nvPr>
            <p:ph idx="9" type="title"/>
          </p:nvPr>
        </p:nvSpPr>
        <p:spPr>
          <a:xfrm>
            <a:off x="6224906" y="2402250"/>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905" name="Google Shape;905;p143"/>
          <p:cNvSpPr txBox="1"/>
          <p:nvPr>
            <p:ph idx="13" type="title"/>
          </p:nvPr>
        </p:nvSpPr>
        <p:spPr>
          <a:xfrm>
            <a:off x="6225694" y="1245506"/>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06" name="Google Shape;906;p143"/>
          <p:cNvSpPr txBox="1"/>
          <p:nvPr>
            <p:ph idx="14" type="title"/>
          </p:nvPr>
        </p:nvSpPr>
        <p:spPr>
          <a:xfrm>
            <a:off x="800338" y="4048678"/>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907" name="Google Shape;907;p143"/>
          <p:cNvSpPr txBox="1"/>
          <p:nvPr>
            <p:ph idx="15" type="title"/>
          </p:nvPr>
        </p:nvSpPr>
        <p:spPr>
          <a:xfrm>
            <a:off x="800338" y="4245069"/>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908" name="Google Shape;908;p143"/>
          <p:cNvSpPr txBox="1"/>
          <p:nvPr>
            <p:ph idx="16" type="title"/>
          </p:nvPr>
        </p:nvSpPr>
        <p:spPr>
          <a:xfrm>
            <a:off x="801125" y="3088325"/>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09" name="Google Shape;909;p143"/>
          <p:cNvSpPr txBox="1"/>
          <p:nvPr>
            <p:ph idx="17" type="title"/>
          </p:nvPr>
        </p:nvSpPr>
        <p:spPr>
          <a:xfrm>
            <a:off x="3512431" y="4044871"/>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910" name="Google Shape;910;p143"/>
          <p:cNvSpPr txBox="1"/>
          <p:nvPr>
            <p:ph idx="18" type="title"/>
          </p:nvPr>
        </p:nvSpPr>
        <p:spPr>
          <a:xfrm>
            <a:off x="3512431" y="4241263"/>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911" name="Google Shape;911;p143"/>
          <p:cNvSpPr txBox="1"/>
          <p:nvPr>
            <p:ph idx="19" type="title"/>
          </p:nvPr>
        </p:nvSpPr>
        <p:spPr>
          <a:xfrm>
            <a:off x="3513219" y="3084519"/>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12" name="Google Shape;912;p143"/>
          <p:cNvSpPr txBox="1"/>
          <p:nvPr>
            <p:ph idx="20" type="title"/>
          </p:nvPr>
        </p:nvSpPr>
        <p:spPr>
          <a:xfrm>
            <a:off x="6224519" y="4044871"/>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913" name="Google Shape;913;p143"/>
          <p:cNvSpPr txBox="1"/>
          <p:nvPr>
            <p:ph idx="21" type="title"/>
          </p:nvPr>
        </p:nvSpPr>
        <p:spPr>
          <a:xfrm>
            <a:off x="6224519" y="4241263"/>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914" name="Google Shape;914;p143"/>
          <p:cNvSpPr txBox="1"/>
          <p:nvPr>
            <p:ph idx="22" type="title"/>
          </p:nvPr>
        </p:nvSpPr>
        <p:spPr>
          <a:xfrm>
            <a:off x="6225306" y="3084519"/>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Four icons" showMasterSp="0">
  <p:cSld name="TITLE_AND_BODY_4_1_1_1_1_1_1_1_1_1_1">
    <p:bg>
      <p:bgPr>
        <a:solidFill>
          <a:schemeClr val="lt1"/>
        </a:solidFill>
      </p:bgPr>
    </p:bg>
    <p:spTree>
      <p:nvGrpSpPr>
        <p:cNvPr id="915" name="Shape 915"/>
        <p:cNvGrpSpPr/>
        <p:nvPr/>
      </p:nvGrpSpPr>
      <p:grpSpPr>
        <a:xfrm>
          <a:off x="0" y="0"/>
          <a:ext cx="0" cy="0"/>
          <a:chOff x="0" y="0"/>
          <a:chExt cx="0" cy="0"/>
        </a:xfrm>
      </p:grpSpPr>
      <p:sp>
        <p:nvSpPr>
          <p:cNvPr id="916" name="Google Shape;916;p144"/>
          <p:cNvSpPr txBox="1"/>
          <p:nvPr>
            <p:ph type="title"/>
          </p:nvPr>
        </p:nvSpPr>
        <p:spPr>
          <a:xfrm>
            <a:off x="684888" y="3226005"/>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917" name="Google Shape;917;p144"/>
          <p:cNvSpPr txBox="1"/>
          <p:nvPr>
            <p:ph idx="2" type="title"/>
          </p:nvPr>
        </p:nvSpPr>
        <p:spPr>
          <a:xfrm>
            <a:off x="2680763" y="3224607"/>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918" name="Google Shape;918;p144"/>
          <p:cNvSpPr txBox="1"/>
          <p:nvPr>
            <p:ph idx="3" type="title"/>
          </p:nvPr>
        </p:nvSpPr>
        <p:spPr>
          <a:xfrm>
            <a:off x="4676638" y="3225311"/>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919" name="Google Shape;919;p144"/>
          <p:cNvSpPr txBox="1"/>
          <p:nvPr>
            <p:ph idx="4" type="title"/>
          </p:nvPr>
        </p:nvSpPr>
        <p:spPr>
          <a:xfrm>
            <a:off x="6672513" y="3223913"/>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920" name="Google Shape;920;p144"/>
          <p:cNvSpPr txBox="1"/>
          <p:nvPr>
            <p:ph idx="5"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icons" showMasterSp="0">
  <p:cSld name="TITLE_AND_BODY_4_1_1_1_1_1_1_1_1_1_1_1">
    <p:bg>
      <p:bgPr>
        <a:solidFill>
          <a:schemeClr val="lt1"/>
        </a:solidFill>
      </p:bgPr>
    </p:bg>
    <p:spTree>
      <p:nvGrpSpPr>
        <p:cNvPr id="921" name="Shape 921"/>
        <p:cNvGrpSpPr/>
        <p:nvPr/>
      </p:nvGrpSpPr>
      <p:grpSpPr>
        <a:xfrm>
          <a:off x="0" y="0"/>
          <a:ext cx="0" cy="0"/>
          <a:chOff x="0" y="0"/>
          <a:chExt cx="0" cy="0"/>
        </a:xfrm>
      </p:grpSpPr>
      <p:sp>
        <p:nvSpPr>
          <p:cNvPr id="922" name="Google Shape;922;p145"/>
          <p:cNvSpPr txBox="1"/>
          <p:nvPr>
            <p:ph type="title"/>
          </p:nvPr>
        </p:nvSpPr>
        <p:spPr>
          <a:xfrm>
            <a:off x="1017738" y="3492705"/>
            <a:ext cx="17745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9pPr>
          </a:lstStyle>
          <a:p/>
        </p:txBody>
      </p:sp>
      <p:sp>
        <p:nvSpPr>
          <p:cNvPr id="923" name="Google Shape;923;p145"/>
          <p:cNvSpPr txBox="1"/>
          <p:nvPr>
            <p:ph idx="2" type="title"/>
          </p:nvPr>
        </p:nvSpPr>
        <p:spPr>
          <a:xfrm>
            <a:off x="3686538" y="3491307"/>
            <a:ext cx="17745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9pPr>
          </a:lstStyle>
          <a:p/>
        </p:txBody>
      </p:sp>
      <p:sp>
        <p:nvSpPr>
          <p:cNvPr id="924" name="Google Shape;924;p145"/>
          <p:cNvSpPr txBox="1"/>
          <p:nvPr>
            <p:ph idx="3" type="title"/>
          </p:nvPr>
        </p:nvSpPr>
        <p:spPr>
          <a:xfrm>
            <a:off x="6104113" y="3492011"/>
            <a:ext cx="17745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9pPr>
          </a:lstStyle>
          <a:p/>
        </p:txBody>
      </p:sp>
      <p:sp>
        <p:nvSpPr>
          <p:cNvPr id="925" name="Google Shape;925;p145"/>
          <p:cNvSpPr txBox="1"/>
          <p:nvPr>
            <p:ph idx="4"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stats" showMasterSp="0">
  <p:cSld name="TITLE_AND_BODY_4_1_1_1_1_1_1_1_1_1_1_1_2">
    <p:bg>
      <p:bgPr>
        <a:solidFill>
          <a:schemeClr val="lt1"/>
        </a:solidFill>
      </p:bgPr>
    </p:bg>
    <p:spTree>
      <p:nvGrpSpPr>
        <p:cNvPr id="926" name="Shape 926"/>
        <p:cNvGrpSpPr/>
        <p:nvPr/>
      </p:nvGrpSpPr>
      <p:grpSpPr>
        <a:xfrm>
          <a:off x="0" y="0"/>
          <a:ext cx="0" cy="0"/>
          <a:chOff x="0" y="0"/>
          <a:chExt cx="0" cy="0"/>
        </a:xfrm>
      </p:grpSpPr>
      <p:sp>
        <p:nvSpPr>
          <p:cNvPr id="927" name="Google Shape;927;p146"/>
          <p:cNvSpPr txBox="1"/>
          <p:nvPr>
            <p:ph idx="1" type="subTitle"/>
          </p:nvPr>
        </p:nvSpPr>
        <p:spPr>
          <a:xfrm>
            <a:off x="769863" y="2713450"/>
            <a:ext cx="2270100" cy="924600"/>
          </a:xfrm>
          <a:prstGeom prst="rect">
            <a:avLst/>
          </a:prstGeom>
          <a:noFill/>
          <a:ln>
            <a:noFill/>
          </a:ln>
        </p:spPr>
        <p:txBody>
          <a:bodyPr anchorCtr="0" anchor="t" bIns="0" lIns="0" spcFirstLastPara="1" rIns="0" wrap="square" tIns="0">
            <a:noAutofit/>
          </a:bodyPr>
          <a:lstStyle>
            <a:lvl1pPr lvl="0" marR="114300" rtl="0" algn="l">
              <a:lnSpc>
                <a:spcPct val="100000"/>
              </a:lnSpc>
              <a:spcBef>
                <a:spcPts val="0"/>
              </a:spcBef>
              <a:spcAft>
                <a:spcPts val="0"/>
              </a:spcAft>
              <a:buClr>
                <a:srgbClr val="000000"/>
              </a:buClr>
              <a:buSzPts val="1500"/>
              <a:buFont typeface="Arial"/>
              <a:buNone/>
              <a:defRPr b="0" i="0" sz="1500" u="none" cap="none" strike="noStrike">
                <a:solidFill>
                  <a:schemeClr val="dk1"/>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9pPr>
          </a:lstStyle>
          <a:p/>
        </p:txBody>
      </p:sp>
      <p:sp>
        <p:nvSpPr>
          <p:cNvPr id="928" name="Google Shape;928;p146"/>
          <p:cNvSpPr txBox="1"/>
          <p:nvPr>
            <p:ph idx="2" type="subTitle"/>
          </p:nvPr>
        </p:nvSpPr>
        <p:spPr>
          <a:xfrm>
            <a:off x="3436988" y="2713450"/>
            <a:ext cx="2270100" cy="924600"/>
          </a:xfrm>
          <a:prstGeom prst="rect">
            <a:avLst/>
          </a:prstGeom>
          <a:noFill/>
          <a:ln>
            <a:noFill/>
          </a:ln>
        </p:spPr>
        <p:txBody>
          <a:bodyPr anchorCtr="0" anchor="t" bIns="0" lIns="0" spcFirstLastPara="1" rIns="0" wrap="square" tIns="0">
            <a:noAutofit/>
          </a:bodyPr>
          <a:lstStyle>
            <a:lvl1pPr lvl="0" marR="114300" rtl="0" algn="l">
              <a:lnSpc>
                <a:spcPct val="100000"/>
              </a:lnSpc>
              <a:spcBef>
                <a:spcPts val="0"/>
              </a:spcBef>
              <a:spcAft>
                <a:spcPts val="0"/>
              </a:spcAft>
              <a:buClr>
                <a:srgbClr val="000000"/>
              </a:buClr>
              <a:buSzPts val="1500"/>
              <a:buFont typeface="Arial"/>
              <a:buNone/>
              <a:defRPr b="0" i="0" sz="1500" u="none" cap="none" strike="noStrike">
                <a:solidFill>
                  <a:schemeClr val="dk1"/>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9pPr>
          </a:lstStyle>
          <a:p/>
        </p:txBody>
      </p:sp>
      <p:sp>
        <p:nvSpPr>
          <p:cNvPr id="929" name="Google Shape;929;p146"/>
          <p:cNvSpPr txBox="1"/>
          <p:nvPr>
            <p:ph idx="3" type="subTitle"/>
          </p:nvPr>
        </p:nvSpPr>
        <p:spPr>
          <a:xfrm>
            <a:off x="6104113" y="2713450"/>
            <a:ext cx="2270100" cy="924600"/>
          </a:xfrm>
          <a:prstGeom prst="rect">
            <a:avLst/>
          </a:prstGeom>
          <a:noFill/>
          <a:ln>
            <a:noFill/>
          </a:ln>
        </p:spPr>
        <p:txBody>
          <a:bodyPr anchorCtr="0" anchor="t" bIns="0" lIns="0" spcFirstLastPara="1" rIns="0" wrap="square" tIns="0">
            <a:noAutofit/>
          </a:bodyPr>
          <a:lstStyle>
            <a:lvl1pPr lvl="0" marR="114300" rtl="0" algn="l">
              <a:lnSpc>
                <a:spcPct val="100000"/>
              </a:lnSpc>
              <a:spcBef>
                <a:spcPts val="0"/>
              </a:spcBef>
              <a:spcAft>
                <a:spcPts val="0"/>
              </a:spcAft>
              <a:buClr>
                <a:srgbClr val="000000"/>
              </a:buClr>
              <a:buSzPts val="1500"/>
              <a:buFont typeface="Arial"/>
              <a:buNone/>
              <a:defRPr b="0" i="0" sz="1500" u="none" cap="none" strike="noStrike">
                <a:solidFill>
                  <a:schemeClr val="dk1"/>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9pPr>
          </a:lstStyle>
          <a:p/>
        </p:txBody>
      </p:sp>
      <p:sp>
        <p:nvSpPr>
          <p:cNvPr id="930" name="Google Shape;930;p146"/>
          <p:cNvSpPr txBox="1"/>
          <p:nvPr>
            <p:ph type="title"/>
          </p:nvPr>
        </p:nvSpPr>
        <p:spPr>
          <a:xfrm>
            <a:off x="771319" y="1787300"/>
            <a:ext cx="2270100" cy="9033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chemeClr val="accent2"/>
              </a:buClr>
              <a:buSzPts val="5700"/>
              <a:buFont typeface="Questrial"/>
              <a:buNone/>
              <a:defRPr b="1" i="0" sz="48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931" name="Google Shape;931;p146"/>
          <p:cNvSpPr txBox="1"/>
          <p:nvPr>
            <p:ph idx="4" type="title"/>
          </p:nvPr>
        </p:nvSpPr>
        <p:spPr>
          <a:xfrm>
            <a:off x="3440156" y="1787300"/>
            <a:ext cx="2270100" cy="9033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932" name="Google Shape;932;p146"/>
          <p:cNvSpPr txBox="1"/>
          <p:nvPr>
            <p:ph idx="5" type="title"/>
          </p:nvPr>
        </p:nvSpPr>
        <p:spPr>
          <a:xfrm>
            <a:off x="6107538" y="1787300"/>
            <a:ext cx="2270100" cy="9033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933" name="Google Shape;933;p146"/>
          <p:cNvSpPr txBox="1"/>
          <p:nvPr>
            <p:ph idx="6"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2pPr>
            <a:lvl3pPr lvl="2"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3pPr>
            <a:lvl4pPr lvl="3"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4pPr>
            <a:lvl5pPr lvl="4"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5pPr>
            <a:lvl6pPr lvl="5"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6pPr>
            <a:lvl7pPr lvl="6"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7pPr>
            <a:lvl8pPr lvl="7"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8pPr>
            <a:lvl9pPr lvl="8"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boxes + Matcha" showMasterSp="0">
  <p:cSld name="TITLE_AND_BODY_4_1_1_1_1_1_1_1_1_1_1_1_1_2_1">
    <p:bg>
      <p:bgPr>
        <a:solidFill>
          <a:schemeClr val="lt1"/>
        </a:solidFill>
      </p:bgPr>
    </p:bg>
    <p:spTree>
      <p:nvGrpSpPr>
        <p:cNvPr id="934" name="Shape 934"/>
        <p:cNvGrpSpPr/>
        <p:nvPr/>
      </p:nvGrpSpPr>
      <p:grpSpPr>
        <a:xfrm>
          <a:off x="0" y="0"/>
          <a:ext cx="0" cy="0"/>
          <a:chOff x="0" y="0"/>
          <a:chExt cx="0" cy="0"/>
        </a:xfrm>
      </p:grpSpPr>
      <p:sp>
        <p:nvSpPr>
          <p:cNvPr id="935" name="Google Shape;935;p147"/>
          <p:cNvSpPr/>
          <p:nvPr/>
        </p:nvSpPr>
        <p:spPr>
          <a:xfrm>
            <a:off x="572563" y="1994437"/>
            <a:ext cx="2465400" cy="19041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36" name="Google Shape;936;p147"/>
          <p:cNvSpPr txBox="1"/>
          <p:nvPr>
            <p:ph type="title"/>
          </p:nvPr>
        </p:nvSpPr>
        <p:spPr>
          <a:xfrm>
            <a:off x="707250" y="2089850"/>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937" name="Google Shape;937;p147"/>
          <p:cNvSpPr txBox="1"/>
          <p:nvPr>
            <p:ph idx="2" type="title"/>
          </p:nvPr>
        </p:nvSpPr>
        <p:spPr>
          <a:xfrm>
            <a:off x="707250" y="30042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38" name="Google Shape;938;p147"/>
          <p:cNvSpPr/>
          <p:nvPr/>
        </p:nvSpPr>
        <p:spPr>
          <a:xfrm>
            <a:off x="6106163" y="1994437"/>
            <a:ext cx="2465400" cy="19041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39" name="Google Shape;939;p147"/>
          <p:cNvSpPr/>
          <p:nvPr/>
        </p:nvSpPr>
        <p:spPr>
          <a:xfrm>
            <a:off x="3339363" y="1994437"/>
            <a:ext cx="2465400" cy="19041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40" name="Google Shape;940;p147"/>
          <p:cNvSpPr/>
          <p:nvPr/>
        </p:nvSpPr>
        <p:spPr>
          <a:xfrm>
            <a:off x="572563" y="389845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41" name="Google Shape;941;p147"/>
          <p:cNvSpPr/>
          <p:nvPr/>
        </p:nvSpPr>
        <p:spPr>
          <a:xfrm>
            <a:off x="6106163" y="389845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42" name="Google Shape;942;p147"/>
          <p:cNvSpPr/>
          <p:nvPr/>
        </p:nvSpPr>
        <p:spPr>
          <a:xfrm>
            <a:off x="3339363" y="389845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43" name="Google Shape;943;p147"/>
          <p:cNvSpPr txBox="1"/>
          <p:nvPr>
            <p:ph idx="3" type="title"/>
          </p:nvPr>
        </p:nvSpPr>
        <p:spPr>
          <a:xfrm>
            <a:off x="3475119" y="2089850"/>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944" name="Google Shape;944;p147"/>
          <p:cNvSpPr txBox="1"/>
          <p:nvPr>
            <p:ph idx="4" type="title"/>
          </p:nvPr>
        </p:nvSpPr>
        <p:spPr>
          <a:xfrm>
            <a:off x="3475119" y="30042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45" name="Google Shape;945;p147"/>
          <p:cNvSpPr txBox="1"/>
          <p:nvPr>
            <p:ph idx="5" type="title"/>
          </p:nvPr>
        </p:nvSpPr>
        <p:spPr>
          <a:xfrm>
            <a:off x="6242956" y="2089850"/>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946" name="Google Shape;946;p147"/>
          <p:cNvSpPr txBox="1"/>
          <p:nvPr>
            <p:ph idx="6" type="title"/>
          </p:nvPr>
        </p:nvSpPr>
        <p:spPr>
          <a:xfrm>
            <a:off x="6242969" y="30042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47" name="Google Shape;947;p147"/>
          <p:cNvSpPr txBox="1"/>
          <p:nvPr>
            <p:ph idx="7"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Icons + Matcha" showMasterSp="0">
  <p:cSld name="TITLE_AND_BODY_4_1_1_1_1_1_1_1_1_1_1_1_1_1_4">
    <p:bg>
      <p:bgPr>
        <a:solidFill>
          <a:schemeClr val="lt1"/>
        </a:solidFill>
      </p:bgPr>
    </p:bg>
    <p:spTree>
      <p:nvGrpSpPr>
        <p:cNvPr id="948" name="Shape 948"/>
        <p:cNvGrpSpPr/>
        <p:nvPr/>
      </p:nvGrpSpPr>
      <p:grpSpPr>
        <a:xfrm>
          <a:off x="0" y="0"/>
          <a:ext cx="0" cy="0"/>
          <a:chOff x="0" y="0"/>
          <a:chExt cx="0" cy="0"/>
        </a:xfrm>
      </p:grpSpPr>
      <p:sp>
        <p:nvSpPr>
          <p:cNvPr id="949" name="Google Shape;949;p148"/>
          <p:cNvSpPr/>
          <p:nvPr/>
        </p:nvSpPr>
        <p:spPr>
          <a:xfrm>
            <a:off x="572563" y="1994444"/>
            <a:ext cx="2465400" cy="16935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50" name="Google Shape;950;p148"/>
          <p:cNvSpPr/>
          <p:nvPr/>
        </p:nvSpPr>
        <p:spPr>
          <a:xfrm>
            <a:off x="572563" y="361270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51" name="Google Shape;951;p148"/>
          <p:cNvSpPr txBox="1"/>
          <p:nvPr>
            <p:ph type="title"/>
          </p:nvPr>
        </p:nvSpPr>
        <p:spPr>
          <a:xfrm>
            <a:off x="707250" y="2293625"/>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952" name="Google Shape;952;p148"/>
          <p:cNvSpPr txBox="1"/>
          <p:nvPr>
            <p:ph idx="2" type="title"/>
          </p:nvPr>
        </p:nvSpPr>
        <p:spPr>
          <a:xfrm>
            <a:off x="707250" y="20898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53" name="Google Shape;953;p148"/>
          <p:cNvSpPr/>
          <p:nvPr/>
        </p:nvSpPr>
        <p:spPr>
          <a:xfrm>
            <a:off x="6106163" y="1994444"/>
            <a:ext cx="2465400" cy="16935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54" name="Google Shape;954;p148"/>
          <p:cNvSpPr/>
          <p:nvPr/>
        </p:nvSpPr>
        <p:spPr>
          <a:xfrm>
            <a:off x="3339363" y="1994444"/>
            <a:ext cx="2465400" cy="16935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55" name="Google Shape;955;p148"/>
          <p:cNvSpPr/>
          <p:nvPr/>
        </p:nvSpPr>
        <p:spPr>
          <a:xfrm>
            <a:off x="6106163" y="361270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56" name="Google Shape;956;p148"/>
          <p:cNvSpPr/>
          <p:nvPr/>
        </p:nvSpPr>
        <p:spPr>
          <a:xfrm>
            <a:off x="3339363" y="361270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57" name="Google Shape;957;p148"/>
          <p:cNvSpPr txBox="1"/>
          <p:nvPr>
            <p:ph idx="3" type="title"/>
          </p:nvPr>
        </p:nvSpPr>
        <p:spPr>
          <a:xfrm>
            <a:off x="3475119" y="2293625"/>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958" name="Google Shape;958;p148"/>
          <p:cNvSpPr txBox="1"/>
          <p:nvPr>
            <p:ph idx="4" type="title"/>
          </p:nvPr>
        </p:nvSpPr>
        <p:spPr>
          <a:xfrm>
            <a:off x="3475119" y="20898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59" name="Google Shape;959;p148"/>
          <p:cNvSpPr txBox="1"/>
          <p:nvPr>
            <p:ph idx="5" type="title"/>
          </p:nvPr>
        </p:nvSpPr>
        <p:spPr>
          <a:xfrm>
            <a:off x="6242956" y="2293625"/>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960" name="Google Shape;960;p148"/>
          <p:cNvSpPr txBox="1"/>
          <p:nvPr>
            <p:ph idx="6" type="title"/>
          </p:nvPr>
        </p:nvSpPr>
        <p:spPr>
          <a:xfrm>
            <a:off x="6242956" y="20898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61" name="Google Shape;961;p148"/>
          <p:cNvSpPr txBox="1"/>
          <p:nvPr>
            <p:ph idx="7"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long + Matcha" showMasterSp="0">
  <p:cSld name="TITLE_AND_BODY_4_1_1_1_1_1_1_1_1_1_1_1_1_1_3_1">
    <p:bg>
      <p:bgPr>
        <a:solidFill>
          <a:schemeClr val="lt1"/>
        </a:solidFill>
      </p:bgPr>
    </p:bg>
    <p:spTree>
      <p:nvGrpSpPr>
        <p:cNvPr id="962" name="Shape 962"/>
        <p:cNvGrpSpPr/>
        <p:nvPr/>
      </p:nvGrpSpPr>
      <p:grpSpPr>
        <a:xfrm>
          <a:off x="0" y="0"/>
          <a:ext cx="0" cy="0"/>
          <a:chOff x="0" y="0"/>
          <a:chExt cx="0" cy="0"/>
        </a:xfrm>
      </p:grpSpPr>
      <p:sp>
        <p:nvSpPr>
          <p:cNvPr id="963" name="Google Shape;963;p149"/>
          <p:cNvSpPr/>
          <p:nvPr/>
        </p:nvSpPr>
        <p:spPr>
          <a:xfrm>
            <a:off x="3706213" y="1287525"/>
            <a:ext cx="1504500" cy="2568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6140C"/>
              </a:solidFill>
              <a:latin typeface="IBM Plex Sans"/>
              <a:ea typeface="IBM Plex Sans"/>
              <a:cs typeface="IBM Plex Sans"/>
              <a:sym typeface="IBM Plex Sans"/>
            </a:endParaRPr>
          </a:p>
        </p:txBody>
      </p:sp>
      <p:sp>
        <p:nvSpPr>
          <p:cNvPr id="964" name="Google Shape;964;p149"/>
          <p:cNvSpPr txBox="1"/>
          <p:nvPr>
            <p:ph type="title"/>
          </p:nvPr>
        </p:nvSpPr>
        <p:spPr>
          <a:xfrm>
            <a:off x="3898513" y="2188850"/>
            <a:ext cx="11199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965" name="Google Shape;965;p149"/>
          <p:cNvSpPr txBox="1"/>
          <p:nvPr>
            <p:ph idx="2" type="title"/>
          </p:nvPr>
        </p:nvSpPr>
        <p:spPr>
          <a:xfrm>
            <a:off x="571500" y="1575488"/>
            <a:ext cx="2664900" cy="323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9pPr>
          </a:lstStyle>
          <a:p/>
        </p:txBody>
      </p:sp>
      <p:sp>
        <p:nvSpPr>
          <p:cNvPr id="966" name="Google Shape;966;p149"/>
          <p:cNvSpPr/>
          <p:nvPr/>
        </p:nvSpPr>
        <p:spPr>
          <a:xfrm>
            <a:off x="3706213" y="3780825"/>
            <a:ext cx="15045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67" name="Google Shape;967;p149"/>
          <p:cNvSpPr txBox="1"/>
          <p:nvPr>
            <p:ph idx="3" type="title"/>
          </p:nvPr>
        </p:nvSpPr>
        <p:spPr>
          <a:xfrm>
            <a:off x="3898513" y="1543938"/>
            <a:ext cx="1119900" cy="5541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chemeClr val="dk1"/>
              </a:buClr>
              <a:buSzPts val="3600"/>
              <a:buFont typeface="IBM Plex Sans SemiBold"/>
              <a:buNone/>
              <a:defRPr b="0" i="0" sz="3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968" name="Google Shape;968;p149"/>
          <p:cNvSpPr/>
          <p:nvPr/>
        </p:nvSpPr>
        <p:spPr>
          <a:xfrm>
            <a:off x="7066913" y="1287525"/>
            <a:ext cx="1504500" cy="2568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6140C"/>
              </a:solidFill>
              <a:latin typeface="IBM Plex Sans"/>
              <a:ea typeface="IBM Plex Sans"/>
              <a:cs typeface="IBM Plex Sans"/>
              <a:sym typeface="IBM Plex Sans"/>
            </a:endParaRPr>
          </a:p>
        </p:txBody>
      </p:sp>
      <p:sp>
        <p:nvSpPr>
          <p:cNvPr id="969" name="Google Shape;969;p149"/>
          <p:cNvSpPr txBox="1"/>
          <p:nvPr>
            <p:ph idx="4" type="title"/>
          </p:nvPr>
        </p:nvSpPr>
        <p:spPr>
          <a:xfrm>
            <a:off x="7259213" y="2188850"/>
            <a:ext cx="11199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970" name="Google Shape;970;p149"/>
          <p:cNvSpPr/>
          <p:nvPr/>
        </p:nvSpPr>
        <p:spPr>
          <a:xfrm>
            <a:off x="7066913" y="3780825"/>
            <a:ext cx="15045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71" name="Google Shape;971;p149"/>
          <p:cNvSpPr txBox="1"/>
          <p:nvPr>
            <p:ph idx="5" type="title"/>
          </p:nvPr>
        </p:nvSpPr>
        <p:spPr>
          <a:xfrm>
            <a:off x="7259213" y="1543938"/>
            <a:ext cx="1119900" cy="5541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chemeClr val="dk1"/>
              </a:buClr>
              <a:buSzPts val="3600"/>
              <a:buFont typeface="IBM Plex Sans SemiBold"/>
              <a:buNone/>
              <a:defRPr b="0" i="0" sz="3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972" name="Google Shape;972;p149"/>
          <p:cNvSpPr/>
          <p:nvPr/>
        </p:nvSpPr>
        <p:spPr>
          <a:xfrm>
            <a:off x="5386563" y="1287525"/>
            <a:ext cx="1504500" cy="2568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6140C"/>
              </a:solidFill>
              <a:latin typeface="IBM Plex Sans"/>
              <a:ea typeface="IBM Plex Sans"/>
              <a:cs typeface="IBM Plex Sans"/>
              <a:sym typeface="IBM Plex Sans"/>
            </a:endParaRPr>
          </a:p>
        </p:txBody>
      </p:sp>
      <p:sp>
        <p:nvSpPr>
          <p:cNvPr id="973" name="Google Shape;973;p149"/>
          <p:cNvSpPr txBox="1"/>
          <p:nvPr>
            <p:ph idx="6" type="title"/>
          </p:nvPr>
        </p:nvSpPr>
        <p:spPr>
          <a:xfrm>
            <a:off x="5578863" y="2188850"/>
            <a:ext cx="11199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974" name="Google Shape;974;p149"/>
          <p:cNvSpPr/>
          <p:nvPr/>
        </p:nvSpPr>
        <p:spPr>
          <a:xfrm>
            <a:off x="5386563" y="3780825"/>
            <a:ext cx="15045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75" name="Google Shape;975;p149"/>
          <p:cNvSpPr txBox="1"/>
          <p:nvPr>
            <p:ph idx="7" type="title"/>
          </p:nvPr>
        </p:nvSpPr>
        <p:spPr>
          <a:xfrm>
            <a:off x="5578863" y="1543938"/>
            <a:ext cx="1119900" cy="5541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chemeClr val="dk1"/>
              </a:buClr>
              <a:buSzPts val="3600"/>
              <a:buFont typeface="IBM Plex Sans SemiBold"/>
              <a:buNone/>
              <a:defRPr b="0" i="0" sz="3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Pic + 3 Matcha" showMasterSp="0">
  <p:cSld name="TITLE_AND_BODY_4_1_1_1_1_1_1_1_1_1_1_1_1_1_3_1_1_1_1">
    <p:bg>
      <p:bgPr>
        <a:solidFill>
          <a:schemeClr val="lt1"/>
        </a:solidFill>
      </p:bgPr>
    </p:bg>
    <p:spTree>
      <p:nvGrpSpPr>
        <p:cNvPr id="976" name="Shape 976"/>
        <p:cNvGrpSpPr/>
        <p:nvPr/>
      </p:nvGrpSpPr>
      <p:grpSpPr>
        <a:xfrm>
          <a:off x="0" y="0"/>
          <a:ext cx="0" cy="0"/>
          <a:chOff x="0" y="0"/>
          <a:chExt cx="0" cy="0"/>
        </a:xfrm>
      </p:grpSpPr>
      <p:sp>
        <p:nvSpPr>
          <p:cNvPr id="977" name="Google Shape;977;p150"/>
          <p:cNvSpPr/>
          <p:nvPr/>
        </p:nvSpPr>
        <p:spPr>
          <a:xfrm>
            <a:off x="3802787" y="2793863"/>
            <a:ext cx="1351800" cy="1349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978" name="Google Shape;978;p150"/>
          <p:cNvSpPr/>
          <p:nvPr/>
        </p:nvSpPr>
        <p:spPr>
          <a:xfrm>
            <a:off x="3802788" y="4068263"/>
            <a:ext cx="13518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79" name="Google Shape;979;p150"/>
          <p:cNvSpPr txBox="1"/>
          <p:nvPr>
            <p:ph type="title"/>
          </p:nvPr>
        </p:nvSpPr>
        <p:spPr>
          <a:xfrm>
            <a:off x="3925113" y="2853596"/>
            <a:ext cx="1107000" cy="500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980" name="Google Shape;980;p150"/>
          <p:cNvSpPr/>
          <p:nvPr>
            <p:ph idx="2" type="pic"/>
          </p:nvPr>
        </p:nvSpPr>
        <p:spPr>
          <a:xfrm>
            <a:off x="0" y="0"/>
            <a:ext cx="3235200" cy="5143500"/>
          </a:xfrm>
          <a:prstGeom prst="rect">
            <a:avLst/>
          </a:prstGeom>
          <a:noFill/>
          <a:ln>
            <a:noFill/>
          </a:ln>
        </p:spPr>
      </p:sp>
      <p:sp>
        <p:nvSpPr>
          <p:cNvPr id="981" name="Google Shape;981;p150"/>
          <p:cNvSpPr/>
          <p:nvPr/>
        </p:nvSpPr>
        <p:spPr>
          <a:xfrm>
            <a:off x="5400924" y="2793863"/>
            <a:ext cx="1351800" cy="1349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IBM Plex Sans"/>
              <a:ea typeface="IBM Plex Sans"/>
              <a:cs typeface="IBM Plex Sans"/>
              <a:sym typeface="IBM Plex Sans"/>
            </a:endParaRPr>
          </a:p>
        </p:txBody>
      </p:sp>
      <p:sp>
        <p:nvSpPr>
          <p:cNvPr id="982" name="Google Shape;982;p150"/>
          <p:cNvSpPr/>
          <p:nvPr/>
        </p:nvSpPr>
        <p:spPr>
          <a:xfrm>
            <a:off x="6999062" y="2793863"/>
            <a:ext cx="1351800" cy="1349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983" name="Google Shape;983;p150"/>
          <p:cNvSpPr/>
          <p:nvPr/>
        </p:nvSpPr>
        <p:spPr>
          <a:xfrm>
            <a:off x="5400925" y="4068263"/>
            <a:ext cx="13518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84" name="Google Shape;984;p150"/>
          <p:cNvSpPr/>
          <p:nvPr/>
        </p:nvSpPr>
        <p:spPr>
          <a:xfrm>
            <a:off x="6999063" y="4068263"/>
            <a:ext cx="13518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85" name="Google Shape;985;p150"/>
          <p:cNvSpPr txBox="1"/>
          <p:nvPr>
            <p:ph idx="3" type="title"/>
          </p:nvPr>
        </p:nvSpPr>
        <p:spPr>
          <a:xfrm>
            <a:off x="3803904" y="571500"/>
            <a:ext cx="46347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986" name="Google Shape;986;p150"/>
          <p:cNvSpPr txBox="1"/>
          <p:nvPr>
            <p:ph idx="4" type="title"/>
          </p:nvPr>
        </p:nvSpPr>
        <p:spPr>
          <a:xfrm>
            <a:off x="3925113" y="3362813"/>
            <a:ext cx="1107000" cy="2118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987" name="Google Shape;987;p150"/>
          <p:cNvSpPr txBox="1"/>
          <p:nvPr>
            <p:ph idx="5" type="title"/>
          </p:nvPr>
        </p:nvSpPr>
        <p:spPr>
          <a:xfrm>
            <a:off x="5523250" y="2853596"/>
            <a:ext cx="1107000" cy="500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988" name="Google Shape;988;p150"/>
          <p:cNvSpPr txBox="1"/>
          <p:nvPr>
            <p:ph idx="6" type="title"/>
          </p:nvPr>
        </p:nvSpPr>
        <p:spPr>
          <a:xfrm>
            <a:off x="5523250" y="3362813"/>
            <a:ext cx="1107000" cy="2118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989" name="Google Shape;989;p150"/>
          <p:cNvSpPr txBox="1"/>
          <p:nvPr>
            <p:ph idx="7" type="title"/>
          </p:nvPr>
        </p:nvSpPr>
        <p:spPr>
          <a:xfrm>
            <a:off x="7121388" y="2853596"/>
            <a:ext cx="1107000" cy="500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990" name="Google Shape;990;p150"/>
          <p:cNvSpPr txBox="1"/>
          <p:nvPr>
            <p:ph idx="8" type="title"/>
          </p:nvPr>
        </p:nvSpPr>
        <p:spPr>
          <a:xfrm>
            <a:off x="7121388" y="3362813"/>
            <a:ext cx="1107000" cy="2118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Icons + 4 Berry" showMasterSp="0">
  <p:cSld name="TITLE_AND_BODY_4_1_1_1_1_1_1_1_1_1_1_1_1_1_2_1">
    <p:bg>
      <p:bgPr>
        <a:solidFill>
          <a:schemeClr val="lt1"/>
        </a:solidFill>
      </p:bgPr>
    </p:bg>
    <p:spTree>
      <p:nvGrpSpPr>
        <p:cNvPr id="991" name="Shape 991"/>
        <p:cNvGrpSpPr/>
        <p:nvPr/>
      </p:nvGrpSpPr>
      <p:grpSpPr>
        <a:xfrm>
          <a:off x="0" y="0"/>
          <a:ext cx="0" cy="0"/>
          <a:chOff x="0" y="0"/>
          <a:chExt cx="0" cy="0"/>
        </a:xfrm>
      </p:grpSpPr>
      <p:sp>
        <p:nvSpPr>
          <p:cNvPr id="992" name="Google Shape;992;p151"/>
          <p:cNvSpPr/>
          <p:nvPr/>
        </p:nvSpPr>
        <p:spPr>
          <a:xfrm>
            <a:off x="5995425" y="5708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993" name="Google Shape;993;p151"/>
          <p:cNvSpPr/>
          <p:nvPr/>
        </p:nvSpPr>
        <p:spPr>
          <a:xfrm>
            <a:off x="3285288" y="5708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994" name="Google Shape;994;p151"/>
          <p:cNvSpPr/>
          <p:nvPr/>
        </p:nvSpPr>
        <p:spPr>
          <a:xfrm>
            <a:off x="3285288" y="24263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95" name="Google Shape;995;p151"/>
          <p:cNvSpPr/>
          <p:nvPr/>
        </p:nvSpPr>
        <p:spPr>
          <a:xfrm>
            <a:off x="5995425" y="24263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996" name="Google Shape;996;p151"/>
          <p:cNvSpPr txBox="1"/>
          <p:nvPr>
            <p:ph type="title"/>
          </p:nvPr>
        </p:nvSpPr>
        <p:spPr>
          <a:xfrm>
            <a:off x="3513613" y="7944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97" name="Google Shape;997;p151"/>
          <p:cNvSpPr txBox="1"/>
          <p:nvPr>
            <p:ph idx="2" type="title"/>
          </p:nvPr>
        </p:nvSpPr>
        <p:spPr>
          <a:xfrm>
            <a:off x="6225700" y="7944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98" name="Google Shape;998;p151"/>
          <p:cNvSpPr/>
          <p:nvPr/>
        </p:nvSpPr>
        <p:spPr>
          <a:xfrm>
            <a:off x="5998013" y="26082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999" name="Google Shape;999;p151"/>
          <p:cNvSpPr/>
          <p:nvPr/>
        </p:nvSpPr>
        <p:spPr>
          <a:xfrm>
            <a:off x="3287875" y="26082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1000" name="Google Shape;1000;p151"/>
          <p:cNvSpPr/>
          <p:nvPr/>
        </p:nvSpPr>
        <p:spPr>
          <a:xfrm>
            <a:off x="3287875" y="44637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001" name="Google Shape;1001;p151"/>
          <p:cNvSpPr/>
          <p:nvPr/>
        </p:nvSpPr>
        <p:spPr>
          <a:xfrm>
            <a:off x="5998013" y="44637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002" name="Google Shape;1002;p151"/>
          <p:cNvSpPr txBox="1"/>
          <p:nvPr>
            <p:ph idx="3" type="title"/>
          </p:nvPr>
        </p:nvSpPr>
        <p:spPr>
          <a:xfrm>
            <a:off x="3516200" y="28318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003" name="Google Shape;1003;p151"/>
          <p:cNvSpPr txBox="1"/>
          <p:nvPr>
            <p:ph idx="4" type="title"/>
          </p:nvPr>
        </p:nvSpPr>
        <p:spPr>
          <a:xfrm>
            <a:off x="6228288" y="28318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004" name="Google Shape;1004;p151"/>
          <p:cNvSpPr txBox="1"/>
          <p:nvPr>
            <p:ph idx="5" type="title"/>
          </p:nvPr>
        </p:nvSpPr>
        <p:spPr>
          <a:xfrm>
            <a:off x="571500" y="571500"/>
            <a:ext cx="2457600" cy="40005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Big)" showMasterSp="0">
  <p:cSld name="TITLE_AND_BODY_4_1_1_1_1_1_1_1_1_1_1_1_1_1_1_1">
    <p:bg>
      <p:bgPr>
        <a:solidFill>
          <a:schemeClr val="lt1"/>
        </a:solidFill>
      </p:bgPr>
    </p:bg>
    <p:spTree>
      <p:nvGrpSpPr>
        <p:cNvPr id="1005" name="Shape 1005"/>
        <p:cNvGrpSpPr/>
        <p:nvPr/>
      </p:nvGrpSpPr>
      <p:grpSpPr>
        <a:xfrm>
          <a:off x="0" y="0"/>
          <a:ext cx="0" cy="0"/>
          <a:chOff x="0" y="0"/>
          <a:chExt cx="0" cy="0"/>
        </a:xfrm>
      </p:grpSpPr>
      <p:sp>
        <p:nvSpPr>
          <p:cNvPr id="1006" name="Google Shape;1006;p152"/>
          <p:cNvSpPr/>
          <p:nvPr>
            <p:ph idx="2" type="pic"/>
          </p:nvPr>
        </p:nvSpPr>
        <p:spPr>
          <a:xfrm>
            <a:off x="6593513" y="1873238"/>
            <a:ext cx="1977900" cy="2086200"/>
          </a:xfrm>
          <a:prstGeom prst="rect">
            <a:avLst/>
          </a:prstGeom>
          <a:noFill/>
          <a:ln>
            <a:noFill/>
          </a:ln>
        </p:spPr>
      </p:sp>
      <p:sp>
        <p:nvSpPr>
          <p:cNvPr id="1007" name="Google Shape;1007;p152"/>
          <p:cNvSpPr/>
          <p:nvPr>
            <p:ph idx="3" type="pic"/>
          </p:nvPr>
        </p:nvSpPr>
        <p:spPr>
          <a:xfrm>
            <a:off x="3641288" y="1873238"/>
            <a:ext cx="1977900" cy="2086200"/>
          </a:xfrm>
          <a:prstGeom prst="rect">
            <a:avLst/>
          </a:prstGeom>
          <a:noFill/>
          <a:ln>
            <a:noFill/>
          </a:ln>
        </p:spPr>
      </p:sp>
      <p:sp>
        <p:nvSpPr>
          <p:cNvPr id="1008" name="Google Shape;1008;p152"/>
          <p:cNvSpPr/>
          <p:nvPr>
            <p:ph idx="4" type="pic"/>
          </p:nvPr>
        </p:nvSpPr>
        <p:spPr>
          <a:xfrm>
            <a:off x="573788" y="1873238"/>
            <a:ext cx="1977900" cy="2086200"/>
          </a:xfrm>
          <a:prstGeom prst="rect">
            <a:avLst/>
          </a:prstGeom>
          <a:noFill/>
          <a:ln>
            <a:noFill/>
          </a:ln>
        </p:spPr>
      </p:sp>
      <p:sp>
        <p:nvSpPr>
          <p:cNvPr id="1009" name="Google Shape;1009;p152"/>
          <p:cNvSpPr txBox="1"/>
          <p:nvPr>
            <p:ph type="title"/>
          </p:nvPr>
        </p:nvSpPr>
        <p:spPr>
          <a:xfrm>
            <a:off x="571500" y="571500"/>
            <a:ext cx="80001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10" name="Google Shape;1010;p152"/>
          <p:cNvSpPr txBox="1"/>
          <p:nvPr>
            <p:ph idx="5" type="title"/>
          </p:nvPr>
        </p:nvSpPr>
        <p:spPr>
          <a:xfrm>
            <a:off x="582725" y="1487888"/>
            <a:ext cx="1977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11" name="Google Shape;1011;p152"/>
          <p:cNvSpPr txBox="1"/>
          <p:nvPr>
            <p:ph idx="6" type="title"/>
          </p:nvPr>
        </p:nvSpPr>
        <p:spPr>
          <a:xfrm>
            <a:off x="6582325" y="1487888"/>
            <a:ext cx="1977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12" name="Google Shape;1012;p152"/>
          <p:cNvSpPr txBox="1"/>
          <p:nvPr>
            <p:ph idx="7" type="title"/>
          </p:nvPr>
        </p:nvSpPr>
        <p:spPr>
          <a:xfrm>
            <a:off x="3648025" y="1487888"/>
            <a:ext cx="1977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13" name="Google Shape;1013;p152"/>
          <p:cNvSpPr txBox="1"/>
          <p:nvPr>
            <p:ph idx="8" type="title"/>
          </p:nvPr>
        </p:nvSpPr>
        <p:spPr>
          <a:xfrm>
            <a:off x="565288" y="4073613"/>
            <a:ext cx="1977900" cy="211800"/>
          </a:xfrm>
          <a:prstGeom prst="rect">
            <a:avLst/>
          </a:prstGeom>
          <a:noFill/>
          <a:ln>
            <a:noFill/>
          </a:ln>
        </p:spPr>
        <p:txBody>
          <a:bodyPr anchorCtr="0" anchor="ctr"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14" name="Google Shape;1014;p152"/>
          <p:cNvSpPr txBox="1"/>
          <p:nvPr>
            <p:ph idx="9" type="title"/>
          </p:nvPr>
        </p:nvSpPr>
        <p:spPr>
          <a:xfrm>
            <a:off x="6564888" y="4073613"/>
            <a:ext cx="1977900" cy="211800"/>
          </a:xfrm>
          <a:prstGeom prst="rect">
            <a:avLst/>
          </a:prstGeom>
          <a:noFill/>
          <a:ln>
            <a:noFill/>
          </a:ln>
        </p:spPr>
        <p:txBody>
          <a:bodyPr anchorCtr="0" anchor="ctr"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15" name="Google Shape;1015;p152"/>
          <p:cNvSpPr txBox="1"/>
          <p:nvPr>
            <p:ph idx="13" type="title"/>
          </p:nvPr>
        </p:nvSpPr>
        <p:spPr>
          <a:xfrm>
            <a:off x="3630588" y="4073613"/>
            <a:ext cx="1977900" cy="211800"/>
          </a:xfrm>
          <a:prstGeom prst="rect">
            <a:avLst/>
          </a:prstGeom>
          <a:noFill/>
          <a:ln>
            <a:noFill/>
          </a:ln>
        </p:spPr>
        <p:txBody>
          <a:bodyPr anchorCtr="0" anchor="ctr"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7"/>
          <p:cNvSpPr txBox="1"/>
          <p:nvPr>
            <p:ph idx="12" type="sldNum"/>
          </p:nvPr>
        </p:nvSpPr>
        <p:spPr>
          <a:xfrm>
            <a:off x="8523541" y="4695623"/>
            <a:ext cx="548700" cy="393600"/>
          </a:xfrm>
          <a:prstGeom prst="rect">
            <a:avLst/>
          </a:prstGeom>
          <a:noFill/>
          <a:ln>
            <a:noFill/>
          </a:ln>
        </p:spPr>
        <p:txBody>
          <a:bodyPr anchorCtr="0" anchor="ctr" bIns="45725" lIns="45725" spcFirstLastPara="1" rIns="45725" wrap="square" tIns="45725">
            <a:noAutofit/>
          </a:bodyPr>
          <a:lstStyle>
            <a:lvl1pPr indent="0" lvl="0"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boxes" showMasterSp="0">
  <p:cSld name="TITLE_AND_BODY_4_1_1_1_1_1_1_1_1_1_1_1_1_1_1_1_2">
    <p:bg>
      <p:bgPr>
        <a:solidFill>
          <a:schemeClr val="lt1"/>
        </a:solidFill>
      </p:bgPr>
    </p:bg>
    <p:spTree>
      <p:nvGrpSpPr>
        <p:cNvPr id="1016" name="Shape 1016"/>
        <p:cNvGrpSpPr/>
        <p:nvPr/>
      </p:nvGrpSpPr>
      <p:grpSpPr>
        <a:xfrm>
          <a:off x="0" y="0"/>
          <a:ext cx="0" cy="0"/>
          <a:chOff x="0" y="0"/>
          <a:chExt cx="0" cy="0"/>
        </a:xfrm>
      </p:grpSpPr>
      <p:sp>
        <p:nvSpPr>
          <p:cNvPr id="1017" name="Google Shape;1017;p153"/>
          <p:cNvSpPr txBox="1"/>
          <p:nvPr>
            <p:ph idx="1" type="subTitle"/>
          </p:nvPr>
        </p:nvSpPr>
        <p:spPr>
          <a:xfrm>
            <a:off x="573788" y="2253688"/>
            <a:ext cx="2522100" cy="15576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9pPr>
          </a:lstStyle>
          <a:p/>
        </p:txBody>
      </p:sp>
      <p:sp>
        <p:nvSpPr>
          <p:cNvPr id="1018" name="Google Shape;1018;p153"/>
          <p:cNvSpPr txBox="1"/>
          <p:nvPr>
            <p:ph idx="2" type="subTitle"/>
          </p:nvPr>
        </p:nvSpPr>
        <p:spPr>
          <a:xfrm>
            <a:off x="3309763" y="2253688"/>
            <a:ext cx="2522100" cy="15576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9pPr>
          </a:lstStyle>
          <a:p/>
        </p:txBody>
      </p:sp>
      <p:sp>
        <p:nvSpPr>
          <p:cNvPr id="1019" name="Google Shape;1019;p153"/>
          <p:cNvSpPr txBox="1"/>
          <p:nvPr>
            <p:ph idx="3" type="subTitle"/>
          </p:nvPr>
        </p:nvSpPr>
        <p:spPr>
          <a:xfrm>
            <a:off x="6045738" y="2253688"/>
            <a:ext cx="2522100" cy="15576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9pPr>
          </a:lstStyle>
          <a:p/>
        </p:txBody>
      </p:sp>
      <p:sp>
        <p:nvSpPr>
          <p:cNvPr id="1020" name="Google Shape;1020;p153"/>
          <p:cNvSpPr txBox="1"/>
          <p:nvPr>
            <p:ph idx="4" type="subTitle"/>
          </p:nvPr>
        </p:nvSpPr>
        <p:spPr>
          <a:xfrm>
            <a:off x="572563" y="1777438"/>
            <a:ext cx="2522100" cy="476400"/>
          </a:xfrm>
          <a:prstGeom prst="rect">
            <a:avLst/>
          </a:prstGeom>
          <a:solidFill>
            <a:schemeClr val="accent5"/>
          </a:solidFill>
          <a:ln>
            <a:noFill/>
          </a:ln>
        </p:spPr>
        <p:txBody>
          <a:bodyPr anchorCtr="0" anchor="ctr" bIns="0" lIns="0" spcFirstLastPara="1" rIns="0" wrap="square" tIns="0">
            <a:normAutofit/>
          </a:bodyPr>
          <a:lstStyle>
            <a:lvl1pPr lvl="0"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021" name="Google Shape;1021;p153"/>
          <p:cNvSpPr txBox="1"/>
          <p:nvPr>
            <p:ph idx="5" type="subTitle"/>
          </p:nvPr>
        </p:nvSpPr>
        <p:spPr>
          <a:xfrm>
            <a:off x="3310975" y="1777438"/>
            <a:ext cx="2522100" cy="476400"/>
          </a:xfrm>
          <a:prstGeom prst="rect">
            <a:avLst/>
          </a:prstGeom>
          <a:solidFill>
            <a:schemeClr val="accent5"/>
          </a:solidFill>
          <a:ln>
            <a:noFill/>
          </a:ln>
        </p:spPr>
        <p:txBody>
          <a:bodyPr anchorCtr="0" anchor="ctr" bIns="0" lIns="0" spcFirstLastPara="1" rIns="0" wrap="square" tIns="0">
            <a:normAutofit/>
          </a:bodyPr>
          <a:lstStyle>
            <a:lvl1pPr lvl="0"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022" name="Google Shape;1022;p153"/>
          <p:cNvSpPr txBox="1"/>
          <p:nvPr>
            <p:ph idx="6" type="subTitle"/>
          </p:nvPr>
        </p:nvSpPr>
        <p:spPr>
          <a:xfrm>
            <a:off x="6049388" y="1777438"/>
            <a:ext cx="2522100" cy="476400"/>
          </a:xfrm>
          <a:prstGeom prst="rect">
            <a:avLst/>
          </a:prstGeom>
          <a:solidFill>
            <a:schemeClr val="accent5"/>
          </a:solidFill>
          <a:ln>
            <a:noFill/>
          </a:ln>
        </p:spPr>
        <p:txBody>
          <a:bodyPr anchorCtr="0" anchor="ctr" bIns="0" lIns="0" spcFirstLastPara="1" rIns="0" wrap="square" tIns="0">
            <a:normAutofit/>
          </a:bodyPr>
          <a:lstStyle>
            <a:lvl1pPr lvl="0"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023" name="Google Shape;1023;p153"/>
          <p:cNvSpPr txBox="1"/>
          <p:nvPr>
            <p:ph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Small)" showMasterSp="0">
  <p:cSld name="TITLE_AND_BODY_4_1_1_1_1_1_1_1_1_1_1_1_1_1_1_1_1">
    <p:bg>
      <p:bgPr>
        <a:solidFill>
          <a:schemeClr val="lt1"/>
        </a:solidFill>
      </p:bgPr>
    </p:bg>
    <p:spTree>
      <p:nvGrpSpPr>
        <p:cNvPr id="1024" name="Shape 1024"/>
        <p:cNvGrpSpPr/>
        <p:nvPr/>
      </p:nvGrpSpPr>
      <p:grpSpPr>
        <a:xfrm>
          <a:off x="0" y="0"/>
          <a:ext cx="0" cy="0"/>
          <a:chOff x="0" y="0"/>
          <a:chExt cx="0" cy="0"/>
        </a:xfrm>
      </p:grpSpPr>
      <p:sp>
        <p:nvSpPr>
          <p:cNvPr id="1025" name="Google Shape;1025;p154"/>
          <p:cNvSpPr txBox="1"/>
          <p:nvPr>
            <p:ph type="title"/>
          </p:nvPr>
        </p:nvSpPr>
        <p:spPr>
          <a:xfrm>
            <a:off x="572625" y="3827225"/>
            <a:ext cx="14796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26" name="Google Shape;1026;p154"/>
          <p:cNvSpPr txBox="1"/>
          <p:nvPr>
            <p:ph idx="2" type="title"/>
          </p:nvPr>
        </p:nvSpPr>
        <p:spPr>
          <a:xfrm>
            <a:off x="572656" y="2710831"/>
            <a:ext cx="14796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27" name="Google Shape;1027;p154"/>
          <p:cNvSpPr txBox="1"/>
          <p:nvPr>
            <p:ph idx="3" type="title"/>
          </p:nvPr>
        </p:nvSpPr>
        <p:spPr>
          <a:xfrm>
            <a:off x="574325" y="1597250"/>
            <a:ext cx="14796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28" name="Google Shape;1028;p154"/>
          <p:cNvSpPr txBox="1"/>
          <p:nvPr>
            <p:ph idx="4" type="title"/>
          </p:nvPr>
        </p:nvSpPr>
        <p:spPr>
          <a:xfrm>
            <a:off x="2688213" y="3851919"/>
            <a:ext cx="37167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29" name="Google Shape;1029;p154"/>
          <p:cNvSpPr txBox="1"/>
          <p:nvPr>
            <p:ph idx="5" type="title"/>
          </p:nvPr>
        </p:nvSpPr>
        <p:spPr>
          <a:xfrm>
            <a:off x="2688244" y="2712238"/>
            <a:ext cx="37167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30" name="Google Shape;1030;p154"/>
          <p:cNvSpPr txBox="1"/>
          <p:nvPr>
            <p:ph idx="6" type="title"/>
          </p:nvPr>
        </p:nvSpPr>
        <p:spPr>
          <a:xfrm>
            <a:off x="2688150" y="1600063"/>
            <a:ext cx="37167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31" name="Google Shape;1031;p154"/>
          <p:cNvSpPr/>
          <p:nvPr>
            <p:ph idx="7" type="pic"/>
          </p:nvPr>
        </p:nvSpPr>
        <p:spPr>
          <a:xfrm>
            <a:off x="7041050" y="3827238"/>
            <a:ext cx="1530300" cy="744900"/>
          </a:xfrm>
          <a:prstGeom prst="rect">
            <a:avLst/>
          </a:prstGeom>
          <a:noFill/>
          <a:ln>
            <a:noFill/>
          </a:ln>
        </p:spPr>
      </p:sp>
      <p:sp>
        <p:nvSpPr>
          <p:cNvPr id="1032" name="Google Shape;1032;p154"/>
          <p:cNvSpPr/>
          <p:nvPr>
            <p:ph idx="8" type="pic"/>
          </p:nvPr>
        </p:nvSpPr>
        <p:spPr>
          <a:xfrm>
            <a:off x="7041081" y="2710831"/>
            <a:ext cx="1530300" cy="744900"/>
          </a:xfrm>
          <a:prstGeom prst="rect">
            <a:avLst/>
          </a:prstGeom>
          <a:noFill/>
          <a:ln>
            <a:noFill/>
          </a:ln>
        </p:spPr>
      </p:sp>
      <p:sp>
        <p:nvSpPr>
          <p:cNvPr id="1033" name="Google Shape;1033;p154"/>
          <p:cNvSpPr/>
          <p:nvPr>
            <p:ph idx="9" type="pic"/>
          </p:nvPr>
        </p:nvSpPr>
        <p:spPr>
          <a:xfrm>
            <a:off x="7041013" y="1597250"/>
            <a:ext cx="1530300" cy="744900"/>
          </a:xfrm>
          <a:prstGeom prst="rect">
            <a:avLst/>
          </a:prstGeom>
          <a:noFill/>
          <a:ln>
            <a:noFill/>
          </a:ln>
        </p:spPr>
      </p:sp>
      <p:sp>
        <p:nvSpPr>
          <p:cNvPr id="1034" name="Google Shape;1034;p154"/>
          <p:cNvSpPr txBox="1"/>
          <p:nvPr>
            <p:ph idx="13" type="title"/>
          </p:nvPr>
        </p:nvSpPr>
        <p:spPr>
          <a:xfrm>
            <a:off x="571500" y="573250"/>
            <a:ext cx="79986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035" name="Google Shape;1035;p154"/>
          <p:cNvCxnSpPr/>
          <p:nvPr/>
        </p:nvCxnSpPr>
        <p:spPr>
          <a:xfrm>
            <a:off x="572719" y="2598075"/>
            <a:ext cx="7998600" cy="0"/>
          </a:xfrm>
          <a:prstGeom prst="straightConnector1">
            <a:avLst/>
          </a:prstGeom>
          <a:noFill/>
          <a:ln cap="flat" cmpd="sng" w="9525">
            <a:solidFill>
              <a:srgbClr val="16140C"/>
            </a:solidFill>
            <a:prstDash val="solid"/>
            <a:round/>
            <a:headEnd len="sm" w="sm" type="none"/>
            <a:tailEnd len="sm" w="sm" type="none"/>
          </a:ln>
        </p:spPr>
      </p:cxnSp>
      <p:cxnSp>
        <p:nvCxnSpPr>
          <p:cNvPr id="1036" name="Google Shape;1036;p154"/>
          <p:cNvCxnSpPr/>
          <p:nvPr/>
        </p:nvCxnSpPr>
        <p:spPr>
          <a:xfrm>
            <a:off x="572689" y="3713075"/>
            <a:ext cx="7998600" cy="0"/>
          </a:xfrm>
          <a:prstGeom prst="straightConnector1">
            <a:avLst/>
          </a:prstGeom>
          <a:noFill/>
          <a:ln cap="flat" cmpd="sng" w="9525">
            <a:solidFill>
              <a:srgbClr val="16140C"/>
            </a:solidFill>
            <a:prstDash val="solid"/>
            <a:round/>
            <a:headEnd len="sm" w="sm" type="none"/>
            <a:tailEnd len="sm" w="sm" type="none"/>
          </a:ln>
        </p:spPr>
      </p:cxnSp>
      <p:cxnSp>
        <p:nvCxnSpPr>
          <p:cNvPr id="1037" name="Google Shape;1037;p154"/>
          <p:cNvCxnSpPr/>
          <p:nvPr/>
        </p:nvCxnSpPr>
        <p:spPr>
          <a:xfrm>
            <a:off x="572625" y="1485900"/>
            <a:ext cx="7998600" cy="0"/>
          </a:xfrm>
          <a:prstGeom prst="straightConnector1">
            <a:avLst/>
          </a:prstGeom>
          <a:noFill/>
          <a:ln cap="flat" cmpd="sng" w="9525">
            <a:solidFill>
              <a:srgbClr val="16140C"/>
            </a:solidFill>
            <a:prstDash val="solid"/>
            <a:round/>
            <a:headEnd len="sm" w="sm" type="none"/>
            <a:tailEnd len="sm" w="sm" type="none"/>
          </a:ln>
        </p:spPr>
      </p:cxn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Four pictures (Left)" showMasterSp="0">
  <p:cSld name="TITLE_AND_BODY_4_1_1_1_1_1_1_1_1_1_1_1_1_1_1_1_1_2">
    <p:bg>
      <p:bgPr>
        <a:solidFill>
          <a:schemeClr val="lt1"/>
        </a:solidFill>
      </p:bgPr>
    </p:bg>
    <p:spTree>
      <p:nvGrpSpPr>
        <p:cNvPr id="1038" name="Shape 1038"/>
        <p:cNvGrpSpPr/>
        <p:nvPr/>
      </p:nvGrpSpPr>
      <p:grpSpPr>
        <a:xfrm>
          <a:off x="0" y="0"/>
          <a:ext cx="0" cy="0"/>
          <a:chOff x="0" y="0"/>
          <a:chExt cx="0" cy="0"/>
        </a:xfrm>
      </p:grpSpPr>
      <p:sp>
        <p:nvSpPr>
          <p:cNvPr id="1039" name="Google Shape;1039;p155"/>
          <p:cNvSpPr txBox="1"/>
          <p:nvPr>
            <p:ph type="title"/>
          </p:nvPr>
        </p:nvSpPr>
        <p:spPr>
          <a:xfrm>
            <a:off x="3653486" y="1740354"/>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40" name="Google Shape;1040;p155"/>
          <p:cNvSpPr txBox="1"/>
          <p:nvPr>
            <p:ph idx="2" type="title"/>
          </p:nvPr>
        </p:nvSpPr>
        <p:spPr>
          <a:xfrm>
            <a:off x="3653508" y="697075"/>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41" name="Google Shape;1041;p155"/>
          <p:cNvSpPr txBox="1"/>
          <p:nvPr>
            <p:ph idx="3" type="title"/>
          </p:nvPr>
        </p:nvSpPr>
        <p:spPr>
          <a:xfrm>
            <a:off x="5028763" y="685663"/>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42" name="Google Shape;1042;p155"/>
          <p:cNvSpPr/>
          <p:nvPr>
            <p:ph idx="4" type="pic"/>
          </p:nvPr>
        </p:nvSpPr>
        <p:spPr>
          <a:xfrm>
            <a:off x="6969731" y="687288"/>
            <a:ext cx="1530300" cy="744900"/>
          </a:xfrm>
          <a:prstGeom prst="rect">
            <a:avLst/>
          </a:prstGeom>
          <a:noFill/>
          <a:ln>
            <a:noFill/>
          </a:ln>
        </p:spPr>
      </p:sp>
      <p:sp>
        <p:nvSpPr>
          <p:cNvPr id="1043" name="Google Shape;1043;p155"/>
          <p:cNvSpPr/>
          <p:nvPr/>
        </p:nvSpPr>
        <p:spPr>
          <a:xfrm>
            <a:off x="0" y="-5112"/>
            <a:ext cx="3240900" cy="5148600"/>
          </a:xfrm>
          <a:prstGeom prst="rect">
            <a:avLst/>
          </a:prstGeom>
          <a:solidFill>
            <a:schemeClr val="dk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4" name="Google Shape;1044;p155"/>
          <p:cNvSpPr txBox="1"/>
          <p:nvPr>
            <p:ph idx="5" type="title"/>
          </p:nvPr>
        </p:nvSpPr>
        <p:spPr>
          <a:xfrm>
            <a:off x="560250" y="1915675"/>
            <a:ext cx="2120400" cy="323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2100"/>
              <a:buFont typeface="IBM Plex Sans SemiBold"/>
              <a:buNone/>
              <a:defRPr b="0" i="0" sz="2100" u="none" cap="none" strike="noStrike">
                <a:solidFill>
                  <a:schemeClr val="dk1"/>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2pPr>
            <a:lvl3pPr lvl="2"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3pPr>
            <a:lvl4pPr lvl="3"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4pPr>
            <a:lvl5pPr lvl="4"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5pPr>
            <a:lvl6pPr lvl="5"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6pPr>
            <a:lvl7pPr lvl="6"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7pPr>
            <a:lvl8pPr lvl="7"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8pPr>
            <a:lvl9pPr lvl="8"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9pPr>
          </a:lstStyle>
          <a:p/>
        </p:txBody>
      </p:sp>
      <p:cxnSp>
        <p:nvCxnSpPr>
          <p:cNvPr id="1045" name="Google Shape;1045;p155"/>
          <p:cNvCxnSpPr/>
          <p:nvPr/>
        </p:nvCxnSpPr>
        <p:spPr>
          <a:xfrm>
            <a:off x="3653487" y="571500"/>
            <a:ext cx="4917900" cy="0"/>
          </a:xfrm>
          <a:prstGeom prst="straightConnector1">
            <a:avLst/>
          </a:prstGeom>
          <a:noFill/>
          <a:ln cap="flat" cmpd="sng" w="9525">
            <a:solidFill>
              <a:srgbClr val="16140C"/>
            </a:solidFill>
            <a:prstDash val="solid"/>
            <a:round/>
            <a:headEnd len="sm" w="sm" type="none"/>
            <a:tailEnd len="sm" w="sm" type="none"/>
          </a:ln>
        </p:spPr>
      </p:cxnSp>
      <p:cxnSp>
        <p:nvCxnSpPr>
          <p:cNvPr id="1046" name="Google Shape;1046;p155"/>
          <p:cNvCxnSpPr/>
          <p:nvPr/>
        </p:nvCxnSpPr>
        <p:spPr>
          <a:xfrm>
            <a:off x="3653503" y="1620688"/>
            <a:ext cx="4917900" cy="0"/>
          </a:xfrm>
          <a:prstGeom prst="straightConnector1">
            <a:avLst/>
          </a:prstGeom>
          <a:noFill/>
          <a:ln cap="flat" cmpd="sng" w="9525">
            <a:solidFill>
              <a:srgbClr val="16140C"/>
            </a:solidFill>
            <a:prstDash val="solid"/>
            <a:round/>
            <a:headEnd len="sm" w="sm" type="none"/>
            <a:tailEnd len="sm" w="sm" type="none"/>
          </a:ln>
        </p:spPr>
      </p:cxnSp>
      <p:cxnSp>
        <p:nvCxnSpPr>
          <p:cNvPr id="1047" name="Google Shape;1047;p155"/>
          <p:cNvCxnSpPr/>
          <p:nvPr/>
        </p:nvCxnSpPr>
        <p:spPr>
          <a:xfrm>
            <a:off x="3653519" y="2669875"/>
            <a:ext cx="4917900" cy="0"/>
          </a:xfrm>
          <a:prstGeom prst="straightConnector1">
            <a:avLst/>
          </a:prstGeom>
          <a:noFill/>
          <a:ln cap="flat" cmpd="sng" w="9525">
            <a:solidFill>
              <a:srgbClr val="16140C"/>
            </a:solidFill>
            <a:prstDash val="solid"/>
            <a:round/>
            <a:headEnd len="sm" w="sm" type="none"/>
            <a:tailEnd len="sm" w="sm" type="none"/>
          </a:ln>
        </p:spPr>
      </p:cxnSp>
      <p:cxnSp>
        <p:nvCxnSpPr>
          <p:cNvPr id="1048" name="Google Shape;1048;p155"/>
          <p:cNvCxnSpPr/>
          <p:nvPr/>
        </p:nvCxnSpPr>
        <p:spPr>
          <a:xfrm>
            <a:off x="3653494" y="3719063"/>
            <a:ext cx="4917900" cy="0"/>
          </a:xfrm>
          <a:prstGeom prst="straightConnector1">
            <a:avLst/>
          </a:prstGeom>
          <a:noFill/>
          <a:ln cap="flat" cmpd="sng" w="9525">
            <a:solidFill>
              <a:srgbClr val="16140C"/>
            </a:solidFill>
            <a:prstDash val="solid"/>
            <a:round/>
            <a:headEnd len="sm" w="sm" type="none"/>
            <a:tailEnd len="sm" w="sm" type="none"/>
          </a:ln>
        </p:spPr>
      </p:cxnSp>
      <p:sp>
        <p:nvSpPr>
          <p:cNvPr id="1049" name="Google Shape;1049;p155"/>
          <p:cNvSpPr txBox="1"/>
          <p:nvPr>
            <p:ph idx="6" type="title"/>
          </p:nvPr>
        </p:nvSpPr>
        <p:spPr>
          <a:xfrm>
            <a:off x="5028763" y="1734038"/>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50" name="Google Shape;1050;p155"/>
          <p:cNvSpPr/>
          <p:nvPr>
            <p:ph idx="7" type="pic"/>
          </p:nvPr>
        </p:nvSpPr>
        <p:spPr>
          <a:xfrm>
            <a:off x="6969731" y="1735663"/>
            <a:ext cx="1530300" cy="744900"/>
          </a:xfrm>
          <a:prstGeom prst="rect">
            <a:avLst/>
          </a:prstGeom>
          <a:noFill/>
          <a:ln>
            <a:noFill/>
          </a:ln>
        </p:spPr>
      </p:sp>
      <p:sp>
        <p:nvSpPr>
          <p:cNvPr id="1051" name="Google Shape;1051;p155"/>
          <p:cNvSpPr txBox="1"/>
          <p:nvPr>
            <p:ph idx="8" type="title"/>
          </p:nvPr>
        </p:nvSpPr>
        <p:spPr>
          <a:xfrm>
            <a:off x="5028763" y="2783631"/>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52" name="Google Shape;1052;p155"/>
          <p:cNvSpPr/>
          <p:nvPr>
            <p:ph idx="9" type="pic"/>
          </p:nvPr>
        </p:nvSpPr>
        <p:spPr>
          <a:xfrm>
            <a:off x="6969731" y="2785256"/>
            <a:ext cx="1530300" cy="744900"/>
          </a:xfrm>
          <a:prstGeom prst="rect">
            <a:avLst/>
          </a:prstGeom>
          <a:noFill/>
          <a:ln>
            <a:noFill/>
          </a:ln>
        </p:spPr>
      </p:sp>
      <p:sp>
        <p:nvSpPr>
          <p:cNvPr id="1053" name="Google Shape;1053;p155"/>
          <p:cNvSpPr txBox="1"/>
          <p:nvPr>
            <p:ph idx="13" type="title"/>
          </p:nvPr>
        </p:nvSpPr>
        <p:spPr>
          <a:xfrm>
            <a:off x="5028788" y="3833219"/>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54" name="Google Shape;1054;p155"/>
          <p:cNvSpPr/>
          <p:nvPr>
            <p:ph idx="14" type="pic"/>
          </p:nvPr>
        </p:nvSpPr>
        <p:spPr>
          <a:xfrm>
            <a:off x="6969756" y="3834844"/>
            <a:ext cx="1530300" cy="744900"/>
          </a:xfrm>
          <a:prstGeom prst="rect">
            <a:avLst/>
          </a:prstGeom>
          <a:noFill/>
          <a:ln>
            <a:noFill/>
          </a:ln>
        </p:spPr>
      </p:sp>
      <p:sp>
        <p:nvSpPr>
          <p:cNvPr id="1055" name="Google Shape;1055;p155"/>
          <p:cNvSpPr txBox="1"/>
          <p:nvPr>
            <p:ph idx="15" type="title"/>
          </p:nvPr>
        </p:nvSpPr>
        <p:spPr>
          <a:xfrm>
            <a:off x="3653475" y="3825688"/>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56" name="Google Shape;1056;p155"/>
          <p:cNvSpPr txBox="1"/>
          <p:nvPr>
            <p:ph idx="16" type="title"/>
          </p:nvPr>
        </p:nvSpPr>
        <p:spPr>
          <a:xfrm>
            <a:off x="3653497" y="2782409"/>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Four pictures (Right)" showMasterSp="0">
  <p:cSld name="TITLE_AND_BODY_4_1_1_1_1_1_1_1_1_1_1_1_1_1_1_1_1_2_1">
    <p:bg>
      <p:bgPr>
        <a:solidFill>
          <a:schemeClr val="lt1"/>
        </a:solidFill>
      </p:bgPr>
    </p:bg>
    <p:spTree>
      <p:nvGrpSpPr>
        <p:cNvPr id="1057" name="Shape 1057"/>
        <p:cNvGrpSpPr/>
        <p:nvPr/>
      </p:nvGrpSpPr>
      <p:grpSpPr>
        <a:xfrm>
          <a:off x="0" y="0"/>
          <a:ext cx="0" cy="0"/>
          <a:chOff x="0" y="0"/>
          <a:chExt cx="0" cy="0"/>
        </a:xfrm>
      </p:grpSpPr>
      <p:sp>
        <p:nvSpPr>
          <p:cNvPr id="1058" name="Google Shape;1058;p156"/>
          <p:cNvSpPr txBox="1"/>
          <p:nvPr>
            <p:ph type="title"/>
          </p:nvPr>
        </p:nvSpPr>
        <p:spPr>
          <a:xfrm>
            <a:off x="5479950" y="685663"/>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59" name="Google Shape;1059;p156"/>
          <p:cNvSpPr/>
          <p:nvPr>
            <p:ph idx="2" type="pic"/>
          </p:nvPr>
        </p:nvSpPr>
        <p:spPr>
          <a:xfrm>
            <a:off x="3653481" y="687288"/>
            <a:ext cx="1530300" cy="744900"/>
          </a:xfrm>
          <a:prstGeom prst="rect">
            <a:avLst/>
          </a:prstGeom>
          <a:noFill/>
          <a:ln>
            <a:noFill/>
          </a:ln>
        </p:spPr>
      </p:sp>
      <p:sp>
        <p:nvSpPr>
          <p:cNvPr id="1060" name="Google Shape;1060;p156"/>
          <p:cNvSpPr txBox="1"/>
          <p:nvPr>
            <p:ph idx="3" type="title"/>
          </p:nvPr>
        </p:nvSpPr>
        <p:spPr>
          <a:xfrm>
            <a:off x="571500" y="571500"/>
            <a:ext cx="2669400" cy="40083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chemeClr val="dk1"/>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9pPr>
          </a:lstStyle>
          <a:p/>
        </p:txBody>
      </p:sp>
      <p:cxnSp>
        <p:nvCxnSpPr>
          <p:cNvPr id="1061" name="Google Shape;1061;p156"/>
          <p:cNvCxnSpPr/>
          <p:nvPr/>
        </p:nvCxnSpPr>
        <p:spPr>
          <a:xfrm>
            <a:off x="3653487" y="571500"/>
            <a:ext cx="4917900" cy="0"/>
          </a:xfrm>
          <a:prstGeom prst="straightConnector1">
            <a:avLst/>
          </a:prstGeom>
          <a:noFill/>
          <a:ln cap="flat" cmpd="sng" w="9525">
            <a:solidFill>
              <a:srgbClr val="16140C"/>
            </a:solidFill>
            <a:prstDash val="solid"/>
            <a:round/>
            <a:headEnd len="sm" w="sm" type="none"/>
            <a:tailEnd len="sm" w="sm" type="none"/>
          </a:ln>
        </p:spPr>
      </p:cxnSp>
      <p:cxnSp>
        <p:nvCxnSpPr>
          <p:cNvPr id="1062" name="Google Shape;1062;p156"/>
          <p:cNvCxnSpPr/>
          <p:nvPr/>
        </p:nvCxnSpPr>
        <p:spPr>
          <a:xfrm>
            <a:off x="3653503" y="1620690"/>
            <a:ext cx="4917900" cy="0"/>
          </a:xfrm>
          <a:prstGeom prst="straightConnector1">
            <a:avLst/>
          </a:prstGeom>
          <a:noFill/>
          <a:ln cap="flat" cmpd="sng" w="9525">
            <a:solidFill>
              <a:srgbClr val="16140C"/>
            </a:solidFill>
            <a:prstDash val="solid"/>
            <a:round/>
            <a:headEnd len="sm" w="sm" type="none"/>
            <a:tailEnd len="sm" w="sm" type="none"/>
          </a:ln>
        </p:spPr>
      </p:cxnSp>
      <p:cxnSp>
        <p:nvCxnSpPr>
          <p:cNvPr id="1063" name="Google Shape;1063;p156"/>
          <p:cNvCxnSpPr/>
          <p:nvPr/>
        </p:nvCxnSpPr>
        <p:spPr>
          <a:xfrm>
            <a:off x="3653519" y="2669878"/>
            <a:ext cx="4917900" cy="0"/>
          </a:xfrm>
          <a:prstGeom prst="straightConnector1">
            <a:avLst/>
          </a:prstGeom>
          <a:noFill/>
          <a:ln cap="flat" cmpd="sng" w="9525">
            <a:solidFill>
              <a:srgbClr val="16140C"/>
            </a:solidFill>
            <a:prstDash val="solid"/>
            <a:round/>
            <a:headEnd len="sm" w="sm" type="none"/>
            <a:tailEnd len="sm" w="sm" type="none"/>
          </a:ln>
        </p:spPr>
      </p:cxnSp>
      <p:cxnSp>
        <p:nvCxnSpPr>
          <p:cNvPr id="1064" name="Google Shape;1064;p156"/>
          <p:cNvCxnSpPr/>
          <p:nvPr/>
        </p:nvCxnSpPr>
        <p:spPr>
          <a:xfrm>
            <a:off x="3653494" y="3719063"/>
            <a:ext cx="4917900" cy="0"/>
          </a:xfrm>
          <a:prstGeom prst="straightConnector1">
            <a:avLst/>
          </a:prstGeom>
          <a:noFill/>
          <a:ln cap="flat" cmpd="sng" w="9525">
            <a:solidFill>
              <a:srgbClr val="16140C"/>
            </a:solidFill>
            <a:prstDash val="solid"/>
            <a:round/>
            <a:headEnd len="sm" w="sm" type="none"/>
            <a:tailEnd len="sm" w="sm" type="none"/>
          </a:ln>
        </p:spPr>
      </p:cxnSp>
      <p:sp>
        <p:nvSpPr>
          <p:cNvPr id="1065" name="Google Shape;1065;p156"/>
          <p:cNvSpPr txBox="1"/>
          <p:nvPr>
            <p:ph idx="4" type="title"/>
          </p:nvPr>
        </p:nvSpPr>
        <p:spPr>
          <a:xfrm>
            <a:off x="5479950" y="1734039"/>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66" name="Google Shape;1066;p156"/>
          <p:cNvSpPr/>
          <p:nvPr>
            <p:ph idx="5" type="pic"/>
          </p:nvPr>
        </p:nvSpPr>
        <p:spPr>
          <a:xfrm>
            <a:off x="3653481" y="1735663"/>
            <a:ext cx="1530300" cy="744900"/>
          </a:xfrm>
          <a:prstGeom prst="rect">
            <a:avLst/>
          </a:prstGeom>
          <a:noFill/>
          <a:ln>
            <a:noFill/>
          </a:ln>
        </p:spPr>
      </p:sp>
      <p:sp>
        <p:nvSpPr>
          <p:cNvPr id="1067" name="Google Shape;1067;p156"/>
          <p:cNvSpPr txBox="1"/>
          <p:nvPr>
            <p:ph idx="6" type="title"/>
          </p:nvPr>
        </p:nvSpPr>
        <p:spPr>
          <a:xfrm>
            <a:off x="5479950" y="2783635"/>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68" name="Google Shape;1068;p156"/>
          <p:cNvSpPr/>
          <p:nvPr>
            <p:ph idx="7" type="pic"/>
          </p:nvPr>
        </p:nvSpPr>
        <p:spPr>
          <a:xfrm>
            <a:off x="3653481" y="2785256"/>
            <a:ext cx="1530300" cy="744900"/>
          </a:xfrm>
          <a:prstGeom prst="rect">
            <a:avLst/>
          </a:prstGeom>
          <a:noFill/>
          <a:ln>
            <a:noFill/>
          </a:ln>
        </p:spPr>
      </p:sp>
      <p:sp>
        <p:nvSpPr>
          <p:cNvPr id="1069" name="Google Shape;1069;p156"/>
          <p:cNvSpPr txBox="1"/>
          <p:nvPr>
            <p:ph idx="8" type="title"/>
          </p:nvPr>
        </p:nvSpPr>
        <p:spPr>
          <a:xfrm>
            <a:off x="5479993" y="3833224"/>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070" name="Google Shape;1070;p156"/>
          <p:cNvSpPr/>
          <p:nvPr>
            <p:ph idx="9" type="pic"/>
          </p:nvPr>
        </p:nvSpPr>
        <p:spPr>
          <a:xfrm>
            <a:off x="3653506" y="3834844"/>
            <a:ext cx="1530300" cy="744900"/>
          </a:xfrm>
          <a:prstGeom prst="rect">
            <a:avLst/>
          </a:prstGeom>
          <a:noFill/>
          <a:ln>
            <a:noFill/>
          </a:ln>
        </p:spPr>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showMasterSp="0">
  <p:cSld name="TITLE_AND_BODY_4_1_1_1_1_1_1_1_1_1_1_1_1_1_1_1_1_1_2">
    <p:bg>
      <p:bgPr>
        <a:solidFill>
          <a:schemeClr val="lt1"/>
        </a:solidFill>
      </p:bgPr>
    </p:bg>
    <p:spTree>
      <p:nvGrpSpPr>
        <p:cNvPr id="1071" name="Shape 1071"/>
        <p:cNvGrpSpPr/>
        <p:nvPr/>
      </p:nvGrpSpPr>
      <p:grpSpPr>
        <a:xfrm>
          <a:off x="0" y="0"/>
          <a:ext cx="0" cy="0"/>
          <a:chOff x="0" y="0"/>
          <a:chExt cx="0" cy="0"/>
        </a:xfrm>
      </p:grpSpPr>
      <p:sp>
        <p:nvSpPr>
          <p:cNvPr id="1072" name="Google Shape;1072;p157"/>
          <p:cNvSpPr/>
          <p:nvPr>
            <p:ph idx="2" type="pic"/>
          </p:nvPr>
        </p:nvSpPr>
        <p:spPr>
          <a:xfrm>
            <a:off x="5997788" y="1771913"/>
            <a:ext cx="2572500" cy="2574000"/>
          </a:xfrm>
          <a:prstGeom prst="rect">
            <a:avLst/>
          </a:prstGeom>
          <a:noFill/>
          <a:ln>
            <a:noFill/>
          </a:ln>
        </p:spPr>
      </p:sp>
      <p:sp>
        <p:nvSpPr>
          <p:cNvPr id="1073" name="Google Shape;1073;p157"/>
          <p:cNvSpPr/>
          <p:nvPr>
            <p:ph idx="3" type="pic"/>
          </p:nvPr>
        </p:nvSpPr>
        <p:spPr>
          <a:xfrm>
            <a:off x="3287588" y="1771913"/>
            <a:ext cx="2572500" cy="2574000"/>
          </a:xfrm>
          <a:prstGeom prst="rect">
            <a:avLst/>
          </a:prstGeom>
          <a:noFill/>
          <a:ln>
            <a:noFill/>
          </a:ln>
        </p:spPr>
      </p:sp>
      <p:sp>
        <p:nvSpPr>
          <p:cNvPr id="1074" name="Google Shape;1074;p157"/>
          <p:cNvSpPr/>
          <p:nvPr>
            <p:ph idx="4" type="pic"/>
          </p:nvPr>
        </p:nvSpPr>
        <p:spPr>
          <a:xfrm>
            <a:off x="573788" y="1771913"/>
            <a:ext cx="2572500" cy="2574000"/>
          </a:xfrm>
          <a:prstGeom prst="rect">
            <a:avLst/>
          </a:prstGeom>
          <a:noFill/>
          <a:ln>
            <a:noFill/>
          </a:ln>
        </p:spPr>
      </p:sp>
      <p:sp>
        <p:nvSpPr>
          <p:cNvPr id="1075" name="Google Shape;1075;p157"/>
          <p:cNvSpPr txBox="1"/>
          <p:nvPr>
            <p:ph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 Copy" showMasterSp="0">
  <p:cSld name="TITLE_AND_BODY_4_1_1_1_1_1_1_1_1_1_1_1_1_1_1_1_1_1_2_1">
    <p:bg>
      <p:bgPr>
        <a:solidFill>
          <a:schemeClr val="lt1"/>
        </a:solidFill>
      </p:bgPr>
    </p:bg>
    <p:spTree>
      <p:nvGrpSpPr>
        <p:cNvPr id="1076" name="Shape 1076"/>
        <p:cNvGrpSpPr/>
        <p:nvPr/>
      </p:nvGrpSpPr>
      <p:grpSpPr>
        <a:xfrm>
          <a:off x="0" y="0"/>
          <a:ext cx="0" cy="0"/>
          <a:chOff x="0" y="0"/>
          <a:chExt cx="0" cy="0"/>
        </a:xfrm>
      </p:grpSpPr>
      <p:sp>
        <p:nvSpPr>
          <p:cNvPr id="1077" name="Google Shape;1077;p158"/>
          <p:cNvSpPr txBox="1"/>
          <p:nvPr>
            <p:ph type="title"/>
          </p:nvPr>
        </p:nvSpPr>
        <p:spPr>
          <a:xfrm>
            <a:off x="574338" y="3011050"/>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78" name="Google Shape;1078;p158"/>
          <p:cNvSpPr txBox="1"/>
          <p:nvPr>
            <p:ph idx="1" type="body"/>
          </p:nvPr>
        </p:nvSpPr>
        <p:spPr>
          <a:xfrm>
            <a:off x="572513" y="3338088"/>
            <a:ext cx="2457000" cy="8643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079" name="Google Shape;1079;p158"/>
          <p:cNvSpPr/>
          <p:nvPr>
            <p:ph idx="2" type="pic"/>
          </p:nvPr>
        </p:nvSpPr>
        <p:spPr>
          <a:xfrm>
            <a:off x="5997788" y="1485900"/>
            <a:ext cx="2572500" cy="1418700"/>
          </a:xfrm>
          <a:prstGeom prst="rect">
            <a:avLst/>
          </a:prstGeom>
          <a:noFill/>
          <a:ln>
            <a:noFill/>
          </a:ln>
        </p:spPr>
      </p:sp>
      <p:sp>
        <p:nvSpPr>
          <p:cNvPr id="1080" name="Google Shape;1080;p158"/>
          <p:cNvSpPr/>
          <p:nvPr>
            <p:ph idx="3" type="pic"/>
          </p:nvPr>
        </p:nvSpPr>
        <p:spPr>
          <a:xfrm>
            <a:off x="3287588" y="1485900"/>
            <a:ext cx="2572500" cy="1418700"/>
          </a:xfrm>
          <a:prstGeom prst="rect">
            <a:avLst/>
          </a:prstGeom>
          <a:noFill/>
          <a:ln>
            <a:noFill/>
          </a:ln>
        </p:spPr>
      </p:sp>
      <p:sp>
        <p:nvSpPr>
          <p:cNvPr id="1081" name="Google Shape;1081;p158"/>
          <p:cNvSpPr/>
          <p:nvPr>
            <p:ph idx="4" type="pic"/>
          </p:nvPr>
        </p:nvSpPr>
        <p:spPr>
          <a:xfrm>
            <a:off x="573788" y="1485900"/>
            <a:ext cx="2572500" cy="1418700"/>
          </a:xfrm>
          <a:prstGeom prst="rect">
            <a:avLst/>
          </a:prstGeom>
          <a:noFill/>
          <a:ln>
            <a:noFill/>
          </a:ln>
        </p:spPr>
      </p:sp>
      <p:sp>
        <p:nvSpPr>
          <p:cNvPr id="1082" name="Google Shape;1082;p158"/>
          <p:cNvSpPr txBox="1"/>
          <p:nvPr>
            <p:ph idx="5" type="title"/>
          </p:nvPr>
        </p:nvSpPr>
        <p:spPr>
          <a:xfrm>
            <a:off x="3344350" y="3011050"/>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83" name="Google Shape;1083;p158"/>
          <p:cNvSpPr txBox="1"/>
          <p:nvPr>
            <p:ph idx="6" type="body"/>
          </p:nvPr>
        </p:nvSpPr>
        <p:spPr>
          <a:xfrm>
            <a:off x="3342525" y="3338088"/>
            <a:ext cx="2457000" cy="8643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084" name="Google Shape;1084;p158"/>
          <p:cNvSpPr txBox="1"/>
          <p:nvPr>
            <p:ph idx="7" type="title"/>
          </p:nvPr>
        </p:nvSpPr>
        <p:spPr>
          <a:xfrm>
            <a:off x="5999613" y="3011050"/>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85" name="Google Shape;1085;p158"/>
          <p:cNvSpPr txBox="1"/>
          <p:nvPr>
            <p:ph idx="8" type="body"/>
          </p:nvPr>
        </p:nvSpPr>
        <p:spPr>
          <a:xfrm>
            <a:off x="5997788" y="3338088"/>
            <a:ext cx="2457000" cy="8643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086" name="Google Shape;1086;p158"/>
          <p:cNvSpPr txBox="1"/>
          <p:nvPr>
            <p:ph idx="9"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Four pictures + Copy" showMasterSp="0">
  <p:cSld name="TITLE_AND_BODY_4_1_1_1_1_1_1_1_1_1_1_1_1_1_1_1_1_1_1">
    <p:bg>
      <p:bgPr>
        <a:solidFill>
          <a:schemeClr val="lt1"/>
        </a:solidFill>
      </p:bgPr>
    </p:bg>
    <p:spTree>
      <p:nvGrpSpPr>
        <p:cNvPr id="1087" name="Shape 1087"/>
        <p:cNvGrpSpPr/>
        <p:nvPr/>
      </p:nvGrpSpPr>
      <p:grpSpPr>
        <a:xfrm>
          <a:off x="0" y="0"/>
          <a:ext cx="0" cy="0"/>
          <a:chOff x="0" y="0"/>
          <a:chExt cx="0" cy="0"/>
        </a:xfrm>
      </p:grpSpPr>
      <p:sp>
        <p:nvSpPr>
          <p:cNvPr id="1088" name="Google Shape;1088;p159"/>
          <p:cNvSpPr/>
          <p:nvPr>
            <p:ph idx="2" type="pic"/>
          </p:nvPr>
        </p:nvSpPr>
        <p:spPr>
          <a:xfrm>
            <a:off x="571750" y="1499163"/>
            <a:ext cx="1836600" cy="807000"/>
          </a:xfrm>
          <a:prstGeom prst="rect">
            <a:avLst/>
          </a:prstGeom>
          <a:noFill/>
          <a:ln>
            <a:noFill/>
          </a:ln>
        </p:spPr>
      </p:sp>
      <p:sp>
        <p:nvSpPr>
          <p:cNvPr id="1089" name="Google Shape;1089;p159"/>
          <p:cNvSpPr/>
          <p:nvPr>
            <p:ph idx="3" type="pic"/>
          </p:nvPr>
        </p:nvSpPr>
        <p:spPr>
          <a:xfrm>
            <a:off x="2623144" y="1490319"/>
            <a:ext cx="1836600" cy="807000"/>
          </a:xfrm>
          <a:prstGeom prst="rect">
            <a:avLst/>
          </a:prstGeom>
          <a:noFill/>
          <a:ln>
            <a:noFill/>
          </a:ln>
        </p:spPr>
      </p:sp>
      <p:sp>
        <p:nvSpPr>
          <p:cNvPr id="1090" name="Google Shape;1090;p159"/>
          <p:cNvSpPr/>
          <p:nvPr>
            <p:ph idx="4" type="pic"/>
          </p:nvPr>
        </p:nvSpPr>
        <p:spPr>
          <a:xfrm>
            <a:off x="4674550" y="1494744"/>
            <a:ext cx="1836600" cy="807000"/>
          </a:xfrm>
          <a:prstGeom prst="rect">
            <a:avLst/>
          </a:prstGeom>
          <a:noFill/>
          <a:ln>
            <a:noFill/>
          </a:ln>
        </p:spPr>
      </p:sp>
      <p:sp>
        <p:nvSpPr>
          <p:cNvPr id="1091" name="Google Shape;1091;p159"/>
          <p:cNvSpPr/>
          <p:nvPr>
            <p:ph idx="5" type="pic"/>
          </p:nvPr>
        </p:nvSpPr>
        <p:spPr>
          <a:xfrm>
            <a:off x="6725944" y="1485900"/>
            <a:ext cx="1836600" cy="807000"/>
          </a:xfrm>
          <a:prstGeom prst="rect">
            <a:avLst/>
          </a:prstGeom>
          <a:noFill/>
          <a:ln>
            <a:noFill/>
          </a:ln>
        </p:spPr>
      </p:sp>
      <p:sp>
        <p:nvSpPr>
          <p:cNvPr id="1092" name="Google Shape;1092;p159"/>
          <p:cNvSpPr txBox="1"/>
          <p:nvPr>
            <p:ph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1093" name="Google Shape;1093;p159"/>
          <p:cNvSpPr txBox="1"/>
          <p:nvPr>
            <p:ph idx="6" type="title"/>
          </p:nvPr>
        </p:nvSpPr>
        <p:spPr>
          <a:xfrm>
            <a:off x="573045" y="2423263"/>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94" name="Google Shape;1094;p159"/>
          <p:cNvSpPr txBox="1"/>
          <p:nvPr>
            <p:ph idx="1" type="body"/>
          </p:nvPr>
        </p:nvSpPr>
        <p:spPr>
          <a:xfrm>
            <a:off x="571675" y="2750300"/>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095" name="Google Shape;1095;p159"/>
          <p:cNvSpPr txBox="1"/>
          <p:nvPr>
            <p:ph idx="7" type="title"/>
          </p:nvPr>
        </p:nvSpPr>
        <p:spPr>
          <a:xfrm>
            <a:off x="2619633" y="2439488"/>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96" name="Google Shape;1096;p159"/>
          <p:cNvSpPr txBox="1"/>
          <p:nvPr>
            <p:ph idx="8" type="body"/>
          </p:nvPr>
        </p:nvSpPr>
        <p:spPr>
          <a:xfrm>
            <a:off x="2618263" y="2766525"/>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097" name="Google Shape;1097;p159"/>
          <p:cNvSpPr txBox="1"/>
          <p:nvPr>
            <p:ph idx="9" type="title"/>
          </p:nvPr>
        </p:nvSpPr>
        <p:spPr>
          <a:xfrm>
            <a:off x="4667595" y="2439488"/>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98" name="Google Shape;1098;p159"/>
          <p:cNvSpPr txBox="1"/>
          <p:nvPr>
            <p:ph idx="13" type="body"/>
          </p:nvPr>
        </p:nvSpPr>
        <p:spPr>
          <a:xfrm>
            <a:off x="4666225" y="2766525"/>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099" name="Google Shape;1099;p159"/>
          <p:cNvSpPr txBox="1"/>
          <p:nvPr>
            <p:ph idx="14" type="title"/>
          </p:nvPr>
        </p:nvSpPr>
        <p:spPr>
          <a:xfrm>
            <a:off x="6727320" y="2439488"/>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100" name="Google Shape;1100;p159"/>
          <p:cNvSpPr txBox="1"/>
          <p:nvPr>
            <p:ph idx="15" type="body"/>
          </p:nvPr>
        </p:nvSpPr>
        <p:spPr>
          <a:xfrm>
            <a:off x="6725950" y="2766525"/>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pictures + Boxes" showMasterSp="0">
  <p:cSld name="TITLE_AND_BODY_4_1_1_1_1_1_1_1_1_1_1_1_1_1_1_1_1_1_1_1">
    <p:bg>
      <p:bgPr>
        <a:solidFill>
          <a:schemeClr val="lt1"/>
        </a:solidFill>
      </p:bgPr>
    </p:bg>
    <p:spTree>
      <p:nvGrpSpPr>
        <p:cNvPr id="1101" name="Shape 1101"/>
        <p:cNvGrpSpPr/>
        <p:nvPr/>
      </p:nvGrpSpPr>
      <p:grpSpPr>
        <a:xfrm>
          <a:off x="0" y="0"/>
          <a:ext cx="0" cy="0"/>
          <a:chOff x="0" y="0"/>
          <a:chExt cx="0" cy="0"/>
        </a:xfrm>
      </p:grpSpPr>
      <p:sp>
        <p:nvSpPr>
          <p:cNvPr id="1102" name="Google Shape;1102;p160"/>
          <p:cNvSpPr/>
          <p:nvPr>
            <p:ph idx="2" type="pic"/>
          </p:nvPr>
        </p:nvSpPr>
        <p:spPr>
          <a:xfrm>
            <a:off x="573788" y="571500"/>
            <a:ext cx="2572500" cy="1453200"/>
          </a:xfrm>
          <a:prstGeom prst="rect">
            <a:avLst/>
          </a:prstGeom>
          <a:noFill/>
          <a:ln>
            <a:noFill/>
          </a:ln>
        </p:spPr>
      </p:sp>
      <p:sp>
        <p:nvSpPr>
          <p:cNvPr id="1103" name="Google Shape;1103;p160"/>
          <p:cNvSpPr txBox="1"/>
          <p:nvPr>
            <p:ph type="title"/>
          </p:nvPr>
        </p:nvSpPr>
        <p:spPr>
          <a:xfrm>
            <a:off x="573788" y="202470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104" name="Google Shape;1104;p160"/>
          <p:cNvSpPr/>
          <p:nvPr>
            <p:ph idx="3" type="pic"/>
          </p:nvPr>
        </p:nvSpPr>
        <p:spPr>
          <a:xfrm>
            <a:off x="5999063" y="571500"/>
            <a:ext cx="2572500" cy="1453200"/>
          </a:xfrm>
          <a:prstGeom prst="rect">
            <a:avLst/>
          </a:prstGeom>
          <a:noFill/>
          <a:ln>
            <a:noFill/>
          </a:ln>
        </p:spPr>
      </p:sp>
      <p:sp>
        <p:nvSpPr>
          <p:cNvPr id="1105" name="Google Shape;1105;p160"/>
          <p:cNvSpPr txBox="1"/>
          <p:nvPr>
            <p:ph idx="4" type="title"/>
          </p:nvPr>
        </p:nvSpPr>
        <p:spPr>
          <a:xfrm>
            <a:off x="5999063" y="202470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106" name="Google Shape;1106;p160"/>
          <p:cNvSpPr/>
          <p:nvPr>
            <p:ph idx="5" type="pic"/>
          </p:nvPr>
        </p:nvSpPr>
        <p:spPr>
          <a:xfrm>
            <a:off x="3286425" y="571500"/>
            <a:ext cx="2572500" cy="1453200"/>
          </a:xfrm>
          <a:prstGeom prst="rect">
            <a:avLst/>
          </a:prstGeom>
          <a:noFill/>
          <a:ln>
            <a:noFill/>
          </a:ln>
        </p:spPr>
      </p:sp>
      <p:sp>
        <p:nvSpPr>
          <p:cNvPr id="1107" name="Google Shape;1107;p160"/>
          <p:cNvSpPr txBox="1"/>
          <p:nvPr>
            <p:ph idx="6" type="title"/>
          </p:nvPr>
        </p:nvSpPr>
        <p:spPr>
          <a:xfrm>
            <a:off x="3286425" y="202470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108" name="Google Shape;1108;p160"/>
          <p:cNvSpPr/>
          <p:nvPr>
            <p:ph idx="7" type="pic"/>
          </p:nvPr>
        </p:nvSpPr>
        <p:spPr>
          <a:xfrm>
            <a:off x="573788" y="2685750"/>
            <a:ext cx="2572500" cy="1453200"/>
          </a:xfrm>
          <a:prstGeom prst="rect">
            <a:avLst/>
          </a:prstGeom>
          <a:noFill/>
          <a:ln>
            <a:noFill/>
          </a:ln>
        </p:spPr>
      </p:sp>
      <p:sp>
        <p:nvSpPr>
          <p:cNvPr id="1109" name="Google Shape;1109;p160"/>
          <p:cNvSpPr txBox="1"/>
          <p:nvPr>
            <p:ph idx="8" type="title"/>
          </p:nvPr>
        </p:nvSpPr>
        <p:spPr>
          <a:xfrm>
            <a:off x="573788" y="413895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110" name="Google Shape;1110;p160"/>
          <p:cNvSpPr/>
          <p:nvPr>
            <p:ph idx="9" type="pic"/>
          </p:nvPr>
        </p:nvSpPr>
        <p:spPr>
          <a:xfrm>
            <a:off x="5999063" y="2685750"/>
            <a:ext cx="2572500" cy="1453200"/>
          </a:xfrm>
          <a:prstGeom prst="rect">
            <a:avLst/>
          </a:prstGeom>
          <a:noFill/>
          <a:ln>
            <a:noFill/>
          </a:ln>
        </p:spPr>
      </p:sp>
      <p:sp>
        <p:nvSpPr>
          <p:cNvPr id="1111" name="Google Shape;1111;p160"/>
          <p:cNvSpPr txBox="1"/>
          <p:nvPr>
            <p:ph idx="13" type="title"/>
          </p:nvPr>
        </p:nvSpPr>
        <p:spPr>
          <a:xfrm>
            <a:off x="5999063" y="413895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112" name="Google Shape;1112;p160"/>
          <p:cNvSpPr/>
          <p:nvPr>
            <p:ph idx="14" type="pic"/>
          </p:nvPr>
        </p:nvSpPr>
        <p:spPr>
          <a:xfrm>
            <a:off x="3286425" y="2685750"/>
            <a:ext cx="2572500" cy="1453200"/>
          </a:xfrm>
          <a:prstGeom prst="rect">
            <a:avLst/>
          </a:prstGeom>
          <a:noFill/>
          <a:ln>
            <a:noFill/>
          </a:ln>
        </p:spPr>
      </p:sp>
      <p:sp>
        <p:nvSpPr>
          <p:cNvPr id="1113" name="Google Shape;1113;p160"/>
          <p:cNvSpPr txBox="1"/>
          <p:nvPr>
            <p:ph idx="15" type="title"/>
          </p:nvPr>
        </p:nvSpPr>
        <p:spPr>
          <a:xfrm>
            <a:off x="3286425" y="413895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pictures + Labels" showMasterSp="0">
  <p:cSld name="TITLE_AND_BODY_4_1_1_1_1_1_1_1_1_1_1_1_1_1_1_1_1_1_1_1_2">
    <p:bg>
      <p:bgPr>
        <a:solidFill>
          <a:schemeClr val="lt1"/>
        </a:solidFill>
      </p:bgPr>
    </p:bg>
    <p:spTree>
      <p:nvGrpSpPr>
        <p:cNvPr id="1114" name="Shape 1114"/>
        <p:cNvGrpSpPr/>
        <p:nvPr/>
      </p:nvGrpSpPr>
      <p:grpSpPr>
        <a:xfrm>
          <a:off x="0" y="0"/>
          <a:ext cx="0" cy="0"/>
          <a:chOff x="0" y="0"/>
          <a:chExt cx="0" cy="0"/>
        </a:xfrm>
      </p:grpSpPr>
      <p:sp>
        <p:nvSpPr>
          <p:cNvPr id="1115" name="Google Shape;1115;p161"/>
          <p:cNvSpPr/>
          <p:nvPr>
            <p:ph idx="2" type="pic"/>
          </p:nvPr>
        </p:nvSpPr>
        <p:spPr>
          <a:xfrm>
            <a:off x="573788" y="571500"/>
            <a:ext cx="2572500" cy="1915200"/>
          </a:xfrm>
          <a:prstGeom prst="rect">
            <a:avLst/>
          </a:prstGeom>
          <a:noFill/>
          <a:ln>
            <a:noFill/>
          </a:ln>
        </p:spPr>
      </p:sp>
      <p:sp>
        <p:nvSpPr>
          <p:cNvPr id="1116" name="Google Shape;1116;p161"/>
          <p:cNvSpPr/>
          <p:nvPr>
            <p:ph idx="3" type="pic"/>
          </p:nvPr>
        </p:nvSpPr>
        <p:spPr>
          <a:xfrm>
            <a:off x="5999063" y="571500"/>
            <a:ext cx="2572500" cy="1905300"/>
          </a:xfrm>
          <a:prstGeom prst="rect">
            <a:avLst/>
          </a:prstGeom>
          <a:noFill/>
          <a:ln>
            <a:noFill/>
          </a:ln>
        </p:spPr>
      </p:sp>
      <p:sp>
        <p:nvSpPr>
          <p:cNvPr id="1117" name="Google Shape;1117;p161"/>
          <p:cNvSpPr/>
          <p:nvPr>
            <p:ph idx="4" type="pic"/>
          </p:nvPr>
        </p:nvSpPr>
        <p:spPr>
          <a:xfrm>
            <a:off x="3286425" y="571500"/>
            <a:ext cx="2572500" cy="1905300"/>
          </a:xfrm>
          <a:prstGeom prst="rect">
            <a:avLst/>
          </a:prstGeom>
          <a:noFill/>
          <a:ln>
            <a:noFill/>
          </a:ln>
        </p:spPr>
      </p:sp>
      <p:sp>
        <p:nvSpPr>
          <p:cNvPr id="1118" name="Google Shape;1118;p161"/>
          <p:cNvSpPr/>
          <p:nvPr>
            <p:ph idx="5" type="pic"/>
          </p:nvPr>
        </p:nvSpPr>
        <p:spPr>
          <a:xfrm>
            <a:off x="573788" y="2676450"/>
            <a:ext cx="2572500" cy="1895700"/>
          </a:xfrm>
          <a:prstGeom prst="rect">
            <a:avLst/>
          </a:prstGeom>
          <a:noFill/>
          <a:ln>
            <a:noFill/>
          </a:ln>
        </p:spPr>
      </p:sp>
      <p:sp>
        <p:nvSpPr>
          <p:cNvPr id="1119" name="Google Shape;1119;p161"/>
          <p:cNvSpPr/>
          <p:nvPr>
            <p:ph idx="6" type="pic"/>
          </p:nvPr>
        </p:nvSpPr>
        <p:spPr>
          <a:xfrm>
            <a:off x="5999063" y="2676450"/>
            <a:ext cx="2572500" cy="1895700"/>
          </a:xfrm>
          <a:prstGeom prst="rect">
            <a:avLst/>
          </a:prstGeom>
          <a:noFill/>
          <a:ln>
            <a:noFill/>
          </a:ln>
        </p:spPr>
      </p:sp>
      <p:sp>
        <p:nvSpPr>
          <p:cNvPr id="1120" name="Google Shape;1120;p161"/>
          <p:cNvSpPr/>
          <p:nvPr>
            <p:ph idx="7" type="pic"/>
          </p:nvPr>
        </p:nvSpPr>
        <p:spPr>
          <a:xfrm>
            <a:off x="3286425" y="2676450"/>
            <a:ext cx="2572500" cy="1895700"/>
          </a:xfrm>
          <a:prstGeom prst="rect">
            <a:avLst/>
          </a:prstGeom>
          <a:noFill/>
          <a:ln>
            <a:noFill/>
          </a:ln>
        </p:spPr>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boxes + Berry" showMasterSp="0">
  <p:cSld name="TITLE_AND_BODY_4_1_1_1_1_1_1_1_1_1_1_1_1_1_1_1_1_1_1_1_1_1">
    <p:bg>
      <p:bgPr>
        <a:solidFill>
          <a:schemeClr val="lt1"/>
        </a:solidFill>
      </p:bgPr>
    </p:bg>
    <p:spTree>
      <p:nvGrpSpPr>
        <p:cNvPr id="1121" name="Shape 1121"/>
        <p:cNvGrpSpPr/>
        <p:nvPr/>
      </p:nvGrpSpPr>
      <p:grpSpPr>
        <a:xfrm>
          <a:off x="0" y="0"/>
          <a:ext cx="0" cy="0"/>
          <a:chOff x="0" y="0"/>
          <a:chExt cx="0" cy="0"/>
        </a:xfrm>
      </p:grpSpPr>
      <p:sp>
        <p:nvSpPr>
          <p:cNvPr id="1122" name="Google Shape;1122;p162"/>
          <p:cNvSpPr/>
          <p:nvPr/>
        </p:nvSpPr>
        <p:spPr>
          <a:xfrm>
            <a:off x="575163" y="1485900"/>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123" name="Google Shape;1123;p162"/>
          <p:cNvSpPr txBox="1"/>
          <p:nvPr>
            <p:ph type="title"/>
          </p:nvPr>
        </p:nvSpPr>
        <p:spPr>
          <a:xfrm>
            <a:off x="801525" y="1681771"/>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124" name="Google Shape;1124;p162"/>
          <p:cNvSpPr/>
          <p:nvPr/>
        </p:nvSpPr>
        <p:spPr>
          <a:xfrm>
            <a:off x="5997100" y="3098281"/>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125" name="Google Shape;1125;p162"/>
          <p:cNvSpPr/>
          <p:nvPr/>
        </p:nvSpPr>
        <p:spPr>
          <a:xfrm>
            <a:off x="3286125" y="3098281"/>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126" name="Google Shape;1126;p162"/>
          <p:cNvSpPr/>
          <p:nvPr/>
        </p:nvSpPr>
        <p:spPr>
          <a:xfrm>
            <a:off x="5995437" y="1485900"/>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127" name="Google Shape;1127;p162"/>
          <p:cNvSpPr/>
          <p:nvPr/>
        </p:nvSpPr>
        <p:spPr>
          <a:xfrm>
            <a:off x="3285300" y="1485900"/>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128" name="Google Shape;1128;p162"/>
          <p:cNvSpPr/>
          <p:nvPr/>
        </p:nvSpPr>
        <p:spPr>
          <a:xfrm>
            <a:off x="575150" y="3098281"/>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129" name="Google Shape;1129;p162"/>
          <p:cNvSpPr/>
          <p:nvPr/>
        </p:nvSpPr>
        <p:spPr>
          <a:xfrm>
            <a:off x="575163" y="288344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130" name="Google Shape;1130;p162"/>
          <p:cNvSpPr/>
          <p:nvPr/>
        </p:nvSpPr>
        <p:spPr>
          <a:xfrm>
            <a:off x="3285300" y="288344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131" name="Google Shape;1131;p162"/>
          <p:cNvSpPr/>
          <p:nvPr/>
        </p:nvSpPr>
        <p:spPr>
          <a:xfrm>
            <a:off x="5995438" y="288344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132" name="Google Shape;1132;p162"/>
          <p:cNvSpPr/>
          <p:nvPr/>
        </p:nvSpPr>
        <p:spPr>
          <a:xfrm>
            <a:off x="575988"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133" name="Google Shape;1133;p162"/>
          <p:cNvSpPr/>
          <p:nvPr/>
        </p:nvSpPr>
        <p:spPr>
          <a:xfrm>
            <a:off x="3286125"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134" name="Google Shape;1134;p162"/>
          <p:cNvSpPr/>
          <p:nvPr/>
        </p:nvSpPr>
        <p:spPr>
          <a:xfrm>
            <a:off x="5996263"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135" name="Google Shape;1135;p162"/>
          <p:cNvSpPr txBox="1"/>
          <p:nvPr>
            <p:ph idx="2" type="title"/>
          </p:nvPr>
        </p:nvSpPr>
        <p:spPr>
          <a:xfrm>
            <a:off x="3513619" y="1678492"/>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136" name="Google Shape;1136;p162"/>
          <p:cNvSpPr txBox="1"/>
          <p:nvPr>
            <p:ph idx="3" type="title"/>
          </p:nvPr>
        </p:nvSpPr>
        <p:spPr>
          <a:xfrm>
            <a:off x="6225706" y="1678492"/>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137" name="Google Shape;1137;p162"/>
          <p:cNvSpPr txBox="1"/>
          <p:nvPr>
            <p:ph idx="4" type="title"/>
          </p:nvPr>
        </p:nvSpPr>
        <p:spPr>
          <a:xfrm>
            <a:off x="801125" y="3293674"/>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138" name="Google Shape;1138;p162"/>
          <p:cNvSpPr txBox="1"/>
          <p:nvPr>
            <p:ph idx="5" type="title"/>
          </p:nvPr>
        </p:nvSpPr>
        <p:spPr>
          <a:xfrm>
            <a:off x="3513219" y="3290394"/>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139" name="Google Shape;1139;p162"/>
          <p:cNvSpPr txBox="1"/>
          <p:nvPr>
            <p:ph idx="6" type="title"/>
          </p:nvPr>
        </p:nvSpPr>
        <p:spPr>
          <a:xfrm>
            <a:off x="6225306" y="3290394"/>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140" name="Google Shape;1140;p162"/>
          <p:cNvSpPr txBox="1"/>
          <p:nvPr>
            <p:ph idx="7"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3" name="Shape 63"/>
        <p:cNvGrpSpPr/>
        <p:nvPr/>
      </p:nvGrpSpPr>
      <p:grpSpPr>
        <a:xfrm>
          <a:off x="0" y="0"/>
          <a:ext cx="0" cy="0"/>
          <a:chOff x="0" y="0"/>
          <a:chExt cx="0" cy="0"/>
        </a:xfrm>
      </p:grpSpPr>
      <p:sp>
        <p:nvSpPr>
          <p:cNvPr id="64" name="Google Shape;64;p18"/>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65" name="Google Shape;65;p18"/>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66" name="Google Shape;66;p18"/>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67" name="Google Shape;67;p1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68" name="Google Shape;68;p1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wo pics + Copy" showMasterSp="0">
  <p:cSld name="TITLE_AND_BODY_4_1_1_1_1_1_1_1_1_1_1_1_1_1_1_1_1_1_1_1_1_1_2_1">
    <p:bg>
      <p:bgPr>
        <a:solidFill>
          <a:schemeClr val="lt1"/>
        </a:solidFill>
      </p:bgPr>
    </p:bg>
    <p:spTree>
      <p:nvGrpSpPr>
        <p:cNvPr id="1141" name="Shape 1141"/>
        <p:cNvGrpSpPr/>
        <p:nvPr/>
      </p:nvGrpSpPr>
      <p:grpSpPr>
        <a:xfrm>
          <a:off x="0" y="0"/>
          <a:ext cx="0" cy="0"/>
          <a:chOff x="0" y="0"/>
          <a:chExt cx="0" cy="0"/>
        </a:xfrm>
      </p:grpSpPr>
      <p:sp>
        <p:nvSpPr>
          <p:cNvPr id="1142" name="Google Shape;1142;p163"/>
          <p:cNvSpPr/>
          <p:nvPr>
            <p:ph idx="2" type="pic"/>
          </p:nvPr>
        </p:nvSpPr>
        <p:spPr>
          <a:xfrm>
            <a:off x="4729613" y="1007900"/>
            <a:ext cx="3842100" cy="1877400"/>
          </a:xfrm>
          <a:prstGeom prst="rect">
            <a:avLst/>
          </a:prstGeom>
          <a:noFill/>
          <a:ln>
            <a:noFill/>
          </a:ln>
        </p:spPr>
      </p:sp>
      <p:sp>
        <p:nvSpPr>
          <p:cNvPr id="1143" name="Google Shape;1143;p163"/>
          <p:cNvSpPr/>
          <p:nvPr>
            <p:ph idx="3" type="pic"/>
          </p:nvPr>
        </p:nvSpPr>
        <p:spPr>
          <a:xfrm>
            <a:off x="573788" y="1017638"/>
            <a:ext cx="3842100" cy="1877400"/>
          </a:xfrm>
          <a:prstGeom prst="rect">
            <a:avLst/>
          </a:prstGeom>
          <a:noFill/>
          <a:ln>
            <a:noFill/>
          </a:ln>
        </p:spPr>
      </p:sp>
      <p:sp>
        <p:nvSpPr>
          <p:cNvPr id="1144" name="Google Shape;1144;p163"/>
          <p:cNvSpPr txBox="1"/>
          <p:nvPr>
            <p:ph idx="1" type="subTitle"/>
          </p:nvPr>
        </p:nvSpPr>
        <p:spPr>
          <a:xfrm>
            <a:off x="572444" y="2873125"/>
            <a:ext cx="3845100" cy="4764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9pPr>
          </a:lstStyle>
          <a:p/>
        </p:txBody>
      </p:sp>
      <p:sp>
        <p:nvSpPr>
          <p:cNvPr id="1145" name="Google Shape;1145;p163"/>
          <p:cNvSpPr txBox="1"/>
          <p:nvPr>
            <p:ph idx="4" type="subTitle"/>
          </p:nvPr>
        </p:nvSpPr>
        <p:spPr>
          <a:xfrm>
            <a:off x="4729606" y="2873125"/>
            <a:ext cx="3842100" cy="4764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9pPr>
          </a:lstStyle>
          <a:p/>
        </p:txBody>
      </p:sp>
      <p:sp>
        <p:nvSpPr>
          <p:cNvPr id="1146" name="Google Shape;1146;p163"/>
          <p:cNvSpPr txBox="1"/>
          <p:nvPr>
            <p:ph idx="5" type="subTitle"/>
          </p:nvPr>
        </p:nvSpPr>
        <p:spPr>
          <a:xfrm>
            <a:off x="570288" y="3581763"/>
            <a:ext cx="3842100" cy="99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9pPr>
          </a:lstStyle>
          <a:p/>
        </p:txBody>
      </p:sp>
      <p:sp>
        <p:nvSpPr>
          <p:cNvPr id="1147" name="Google Shape;1147;p163"/>
          <p:cNvSpPr txBox="1"/>
          <p:nvPr>
            <p:ph idx="6" type="subTitle"/>
          </p:nvPr>
        </p:nvSpPr>
        <p:spPr>
          <a:xfrm>
            <a:off x="4729613" y="3581763"/>
            <a:ext cx="3845100" cy="99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9pPr>
          </a:lstStyle>
          <a:p/>
        </p:txBody>
      </p:sp>
      <p:sp>
        <p:nvSpPr>
          <p:cNvPr id="1148" name="Google Shape;1148;p163"/>
          <p:cNvSpPr txBox="1"/>
          <p:nvPr>
            <p:ph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wo boxes" showMasterSp="0">
  <p:cSld name="TITLE_AND_BODY_4_1_1_1_1_1_1_1_1_1_1_1_1_1_1_1_1_1_1_1_1_1_2_1_1">
    <p:bg>
      <p:bgPr>
        <a:solidFill>
          <a:schemeClr val="lt1"/>
        </a:solidFill>
      </p:bgPr>
    </p:bg>
    <p:spTree>
      <p:nvGrpSpPr>
        <p:cNvPr id="1149" name="Shape 1149"/>
        <p:cNvGrpSpPr/>
        <p:nvPr/>
      </p:nvGrpSpPr>
      <p:grpSpPr>
        <a:xfrm>
          <a:off x="0" y="0"/>
          <a:ext cx="0" cy="0"/>
          <a:chOff x="0" y="0"/>
          <a:chExt cx="0" cy="0"/>
        </a:xfrm>
      </p:grpSpPr>
      <p:sp>
        <p:nvSpPr>
          <p:cNvPr id="1150" name="Google Shape;1150;p164"/>
          <p:cNvSpPr txBox="1"/>
          <p:nvPr>
            <p:ph idx="1" type="subTitle"/>
          </p:nvPr>
        </p:nvSpPr>
        <p:spPr>
          <a:xfrm>
            <a:off x="572563" y="1682188"/>
            <a:ext cx="3857400" cy="476400"/>
          </a:xfrm>
          <a:prstGeom prst="rect">
            <a:avLst/>
          </a:prstGeom>
          <a:solidFill>
            <a:schemeClr val="accent5"/>
          </a:solid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151" name="Google Shape;1151;p164"/>
          <p:cNvSpPr txBox="1"/>
          <p:nvPr>
            <p:ph idx="2" type="subTitle"/>
          </p:nvPr>
        </p:nvSpPr>
        <p:spPr>
          <a:xfrm>
            <a:off x="4721850" y="1682188"/>
            <a:ext cx="3857400" cy="476400"/>
          </a:xfrm>
          <a:prstGeom prst="rect">
            <a:avLst/>
          </a:prstGeom>
          <a:solidFill>
            <a:schemeClr val="accent5"/>
          </a:solid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152" name="Google Shape;1152;p164"/>
          <p:cNvSpPr txBox="1"/>
          <p:nvPr>
            <p:ph idx="3" type="subTitle"/>
          </p:nvPr>
        </p:nvSpPr>
        <p:spPr>
          <a:xfrm>
            <a:off x="573788" y="2158438"/>
            <a:ext cx="3857400" cy="20385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9pPr>
          </a:lstStyle>
          <a:p/>
        </p:txBody>
      </p:sp>
      <p:sp>
        <p:nvSpPr>
          <p:cNvPr id="1153" name="Google Shape;1153;p164"/>
          <p:cNvSpPr txBox="1"/>
          <p:nvPr>
            <p:ph idx="4" type="subTitle"/>
          </p:nvPr>
        </p:nvSpPr>
        <p:spPr>
          <a:xfrm>
            <a:off x="4721850" y="2158438"/>
            <a:ext cx="3857400" cy="20385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9pPr>
          </a:lstStyle>
          <a:p/>
        </p:txBody>
      </p:sp>
      <p:sp>
        <p:nvSpPr>
          <p:cNvPr id="1154" name="Google Shape;1154;p164"/>
          <p:cNvSpPr txBox="1"/>
          <p:nvPr>
            <p:ph type="title"/>
          </p:nvPr>
        </p:nvSpPr>
        <p:spPr>
          <a:xfrm>
            <a:off x="571500" y="914400"/>
            <a:ext cx="79995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wo Columns" showMasterSp="0">
  <p:cSld name="TITLE_AND_BODY_4_1_1_1_1_1_1_1_1_1_1_1_1_1_1_1_1_1_1_1_1_1_2_1_1_1">
    <p:bg>
      <p:bgPr>
        <a:solidFill>
          <a:schemeClr val="lt1"/>
        </a:solidFill>
      </p:bgPr>
    </p:bg>
    <p:spTree>
      <p:nvGrpSpPr>
        <p:cNvPr id="1155" name="Shape 1155"/>
        <p:cNvGrpSpPr/>
        <p:nvPr/>
      </p:nvGrpSpPr>
      <p:grpSpPr>
        <a:xfrm>
          <a:off x="0" y="0"/>
          <a:ext cx="0" cy="0"/>
          <a:chOff x="0" y="0"/>
          <a:chExt cx="0" cy="0"/>
        </a:xfrm>
      </p:grpSpPr>
      <p:sp>
        <p:nvSpPr>
          <p:cNvPr id="1156" name="Google Shape;1156;p165"/>
          <p:cNvSpPr txBox="1"/>
          <p:nvPr>
            <p:ph idx="1" type="subTitle"/>
          </p:nvPr>
        </p:nvSpPr>
        <p:spPr>
          <a:xfrm>
            <a:off x="568675" y="1619113"/>
            <a:ext cx="3842100" cy="20724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9pPr>
          </a:lstStyle>
          <a:p/>
        </p:txBody>
      </p:sp>
      <p:sp>
        <p:nvSpPr>
          <p:cNvPr id="1157" name="Google Shape;1157;p165"/>
          <p:cNvSpPr txBox="1"/>
          <p:nvPr>
            <p:ph idx="2" type="subTitle"/>
          </p:nvPr>
        </p:nvSpPr>
        <p:spPr>
          <a:xfrm>
            <a:off x="4728000" y="1619113"/>
            <a:ext cx="3845100" cy="20724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9pPr>
          </a:lstStyle>
          <a:p/>
        </p:txBody>
      </p:sp>
      <p:sp>
        <p:nvSpPr>
          <p:cNvPr id="1158" name="Google Shape;1158;p165"/>
          <p:cNvSpPr txBox="1"/>
          <p:nvPr>
            <p:ph type="title"/>
          </p:nvPr>
        </p:nvSpPr>
        <p:spPr>
          <a:xfrm>
            <a:off x="571500" y="9144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Lines + Numbers" showMasterSp="0">
  <p:cSld name="TITLE_AND_BODY_4_1_1_1_1_1_1_1_1_1_1_1_1_1_1_1_1_1_1_1_1_1_1">
    <p:bg>
      <p:bgPr>
        <a:solidFill>
          <a:schemeClr val="lt1"/>
        </a:solidFill>
      </p:bgPr>
    </p:bg>
    <p:spTree>
      <p:nvGrpSpPr>
        <p:cNvPr id="1159" name="Shape 1159"/>
        <p:cNvGrpSpPr/>
        <p:nvPr/>
      </p:nvGrpSpPr>
      <p:grpSpPr>
        <a:xfrm>
          <a:off x="0" y="0"/>
          <a:ext cx="0" cy="0"/>
          <a:chOff x="0" y="0"/>
          <a:chExt cx="0" cy="0"/>
        </a:xfrm>
      </p:grpSpPr>
      <p:sp>
        <p:nvSpPr>
          <p:cNvPr id="1160" name="Google Shape;1160;p166"/>
          <p:cNvSpPr txBox="1"/>
          <p:nvPr>
            <p:ph idx="1" type="body"/>
          </p:nvPr>
        </p:nvSpPr>
        <p:spPr>
          <a:xfrm>
            <a:off x="571138" y="2267925"/>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161" name="Google Shape;1161;p166"/>
          <p:cNvSpPr txBox="1"/>
          <p:nvPr>
            <p:ph type="title"/>
          </p:nvPr>
        </p:nvSpPr>
        <p:spPr>
          <a:xfrm>
            <a:off x="572514" y="1865488"/>
            <a:ext cx="2361600" cy="2463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162" name="Google Shape;1162;p166"/>
          <p:cNvSpPr txBox="1"/>
          <p:nvPr/>
        </p:nvSpPr>
        <p:spPr>
          <a:xfrm>
            <a:off x="571213" y="14859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1</a:t>
            </a:r>
            <a:endParaRPr b="1" i="0" sz="2500" u="none" cap="none" strike="noStrike">
              <a:solidFill>
                <a:srgbClr val="000000"/>
              </a:solidFill>
              <a:latin typeface="IBM Plex Sans"/>
              <a:ea typeface="IBM Plex Sans"/>
              <a:cs typeface="IBM Plex Sans"/>
              <a:sym typeface="IBM Plex Sans"/>
            </a:endParaRPr>
          </a:p>
        </p:txBody>
      </p:sp>
      <p:cxnSp>
        <p:nvCxnSpPr>
          <p:cNvPr id="1163" name="Google Shape;1163;p166"/>
          <p:cNvCxnSpPr/>
          <p:nvPr/>
        </p:nvCxnSpPr>
        <p:spPr>
          <a:xfrm>
            <a:off x="571213" y="2182813"/>
            <a:ext cx="2361600" cy="0"/>
          </a:xfrm>
          <a:prstGeom prst="straightConnector1">
            <a:avLst/>
          </a:prstGeom>
          <a:noFill/>
          <a:ln cap="flat" cmpd="sng" w="9525">
            <a:solidFill>
              <a:srgbClr val="16140C"/>
            </a:solidFill>
            <a:prstDash val="solid"/>
            <a:round/>
            <a:headEnd len="sm" w="sm" type="none"/>
            <a:tailEnd len="sm" w="sm" type="none"/>
          </a:ln>
        </p:spPr>
      </p:cxnSp>
      <p:sp>
        <p:nvSpPr>
          <p:cNvPr id="1164" name="Google Shape;1164;p166"/>
          <p:cNvSpPr txBox="1"/>
          <p:nvPr/>
        </p:nvSpPr>
        <p:spPr>
          <a:xfrm>
            <a:off x="3350228" y="14859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2</a:t>
            </a:r>
            <a:endParaRPr b="1" i="0" sz="2500" u="none" cap="none" strike="noStrike">
              <a:solidFill>
                <a:srgbClr val="000000"/>
              </a:solidFill>
              <a:latin typeface="IBM Plex Sans"/>
              <a:ea typeface="IBM Plex Sans"/>
              <a:cs typeface="IBM Plex Sans"/>
              <a:sym typeface="IBM Plex Sans"/>
            </a:endParaRPr>
          </a:p>
        </p:txBody>
      </p:sp>
      <p:sp>
        <p:nvSpPr>
          <p:cNvPr id="1165" name="Google Shape;1165;p166"/>
          <p:cNvSpPr txBox="1"/>
          <p:nvPr/>
        </p:nvSpPr>
        <p:spPr>
          <a:xfrm>
            <a:off x="6129244" y="14859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3</a:t>
            </a:r>
            <a:endParaRPr b="1" i="0" sz="2500" u="none" cap="none" strike="noStrike">
              <a:solidFill>
                <a:srgbClr val="000000"/>
              </a:solidFill>
              <a:latin typeface="IBM Plex Sans"/>
              <a:ea typeface="IBM Plex Sans"/>
              <a:cs typeface="IBM Plex Sans"/>
              <a:sym typeface="IBM Plex Sans"/>
            </a:endParaRPr>
          </a:p>
        </p:txBody>
      </p:sp>
      <p:sp>
        <p:nvSpPr>
          <p:cNvPr id="1166" name="Google Shape;1166;p166"/>
          <p:cNvSpPr txBox="1"/>
          <p:nvPr/>
        </p:nvSpPr>
        <p:spPr>
          <a:xfrm>
            <a:off x="572638" y="31455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4</a:t>
            </a:r>
            <a:endParaRPr b="1" i="0" sz="2500" u="none" cap="none" strike="noStrike">
              <a:solidFill>
                <a:srgbClr val="000000"/>
              </a:solidFill>
              <a:latin typeface="IBM Plex Sans"/>
              <a:ea typeface="IBM Plex Sans"/>
              <a:cs typeface="IBM Plex Sans"/>
              <a:sym typeface="IBM Plex Sans"/>
            </a:endParaRPr>
          </a:p>
        </p:txBody>
      </p:sp>
      <p:sp>
        <p:nvSpPr>
          <p:cNvPr id="1167" name="Google Shape;1167;p166"/>
          <p:cNvSpPr txBox="1"/>
          <p:nvPr/>
        </p:nvSpPr>
        <p:spPr>
          <a:xfrm>
            <a:off x="3351654" y="31455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5</a:t>
            </a:r>
            <a:endParaRPr b="1" i="0" sz="2500" u="none" cap="none" strike="noStrike">
              <a:solidFill>
                <a:srgbClr val="000000"/>
              </a:solidFill>
              <a:latin typeface="IBM Plex Sans"/>
              <a:ea typeface="IBM Plex Sans"/>
              <a:cs typeface="IBM Plex Sans"/>
              <a:sym typeface="IBM Plex Sans"/>
            </a:endParaRPr>
          </a:p>
        </p:txBody>
      </p:sp>
      <p:sp>
        <p:nvSpPr>
          <p:cNvPr id="1168" name="Google Shape;1168;p166"/>
          <p:cNvSpPr txBox="1"/>
          <p:nvPr/>
        </p:nvSpPr>
        <p:spPr>
          <a:xfrm>
            <a:off x="6130670" y="31455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6</a:t>
            </a:r>
            <a:endParaRPr b="1" i="0" sz="2500" u="none" cap="none" strike="noStrike">
              <a:solidFill>
                <a:srgbClr val="000000"/>
              </a:solidFill>
              <a:latin typeface="IBM Plex Sans"/>
              <a:ea typeface="IBM Plex Sans"/>
              <a:cs typeface="IBM Plex Sans"/>
              <a:sym typeface="IBM Plex Sans"/>
            </a:endParaRPr>
          </a:p>
        </p:txBody>
      </p:sp>
      <p:sp>
        <p:nvSpPr>
          <p:cNvPr id="1169" name="Google Shape;1169;p166"/>
          <p:cNvSpPr txBox="1"/>
          <p:nvPr>
            <p:ph idx="2" type="body"/>
          </p:nvPr>
        </p:nvSpPr>
        <p:spPr>
          <a:xfrm>
            <a:off x="6129413" y="2276625"/>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170" name="Google Shape;1170;p166"/>
          <p:cNvSpPr txBox="1"/>
          <p:nvPr>
            <p:ph idx="3" type="title"/>
          </p:nvPr>
        </p:nvSpPr>
        <p:spPr>
          <a:xfrm>
            <a:off x="6130789" y="1874188"/>
            <a:ext cx="2361600" cy="2463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171" name="Google Shape;1171;p166"/>
          <p:cNvCxnSpPr/>
          <p:nvPr/>
        </p:nvCxnSpPr>
        <p:spPr>
          <a:xfrm>
            <a:off x="6129488" y="2191513"/>
            <a:ext cx="2361600" cy="0"/>
          </a:xfrm>
          <a:prstGeom prst="straightConnector1">
            <a:avLst/>
          </a:prstGeom>
          <a:noFill/>
          <a:ln cap="flat" cmpd="sng" w="9525">
            <a:solidFill>
              <a:srgbClr val="16140C"/>
            </a:solidFill>
            <a:prstDash val="solid"/>
            <a:round/>
            <a:headEnd len="sm" w="sm" type="none"/>
            <a:tailEnd len="sm" w="sm" type="none"/>
          </a:ln>
        </p:spPr>
      </p:cxnSp>
      <p:sp>
        <p:nvSpPr>
          <p:cNvPr id="1172" name="Google Shape;1172;p166"/>
          <p:cNvSpPr txBox="1"/>
          <p:nvPr>
            <p:ph idx="4" type="body"/>
          </p:nvPr>
        </p:nvSpPr>
        <p:spPr>
          <a:xfrm>
            <a:off x="3349588" y="2270231"/>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173" name="Google Shape;1173;p166"/>
          <p:cNvSpPr txBox="1"/>
          <p:nvPr>
            <p:ph idx="5" type="title"/>
          </p:nvPr>
        </p:nvSpPr>
        <p:spPr>
          <a:xfrm>
            <a:off x="3350964" y="1867794"/>
            <a:ext cx="2361600" cy="2463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174" name="Google Shape;1174;p166"/>
          <p:cNvCxnSpPr/>
          <p:nvPr/>
        </p:nvCxnSpPr>
        <p:spPr>
          <a:xfrm>
            <a:off x="3349663" y="2185119"/>
            <a:ext cx="2361600" cy="0"/>
          </a:xfrm>
          <a:prstGeom prst="straightConnector1">
            <a:avLst/>
          </a:prstGeom>
          <a:noFill/>
          <a:ln cap="flat" cmpd="sng" w="9525">
            <a:solidFill>
              <a:srgbClr val="16140C"/>
            </a:solidFill>
            <a:prstDash val="solid"/>
            <a:round/>
            <a:headEnd len="sm" w="sm" type="none"/>
            <a:tailEnd len="sm" w="sm" type="none"/>
          </a:ln>
        </p:spPr>
      </p:cxnSp>
      <p:sp>
        <p:nvSpPr>
          <p:cNvPr id="1175" name="Google Shape;1175;p166"/>
          <p:cNvSpPr txBox="1"/>
          <p:nvPr>
            <p:ph idx="6" type="body"/>
          </p:nvPr>
        </p:nvSpPr>
        <p:spPr>
          <a:xfrm>
            <a:off x="571138" y="3961959"/>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176" name="Google Shape;1176;p166"/>
          <p:cNvSpPr txBox="1"/>
          <p:nvPr>
            <p:ph idx="7" type="title"/>
          </p:nvPr>
        </p:nvSpPr>
        <p:spPr>
          <a:xfrm>
            <a:off x="572514" y="3546488"/>
            <a:ext cx="23616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177" name="Google Shape;1177;p166"/>
          <p:cNvCxnSpPr/>
          <p:nvPr/>
        </p:nvCxnSpPr>
        <p:spPr>
          <a:xfrm>
            <a:off x="571213" y="3876847"/>
            <a:ext cx="2361600" cy="0"/>
          </a:xfrm>
          <a:prstGeom prst="straightConnector1">
            <a:avLst/>
          </a:prstGeom>
          <a:noFill/>
          <a:ln cap="flat" cmpd="sng" w="9525">
            <a:solidFill>
              <a:srgbClr val="16140C"/>
            </a:solidFill>
            <a:prstDash val="solid"/>
            <a:round/>
            <a:headEnd len="sm" w="sm" type="none"/>
            <a:tailEnd len="sm" w="sm" type="none"/>
          </a:ln>
        </p:spPr>
      </p:cxnSp>
      <p:sp>
        <p:nvSpPr>
          <p:cNvPr id="1178" name="Google Shape;1178;p166"/>
          <p:cNvSpPr txBox="1"/>
          <p:nvPr>
            <p:ph idx="8" type="body"/>
          </p:nvPr>
        </p:nvSpPr>
        <p:spPr>
          <a:xfrm>
            <a:off x="6129413" y="3970659"/>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179" name="Google Shape;1179;p166"/>
          <p:cNvSpPr txBox="1"/>
          <p:nvPr>
            <p:ph idx="9" type="title"/>
          </p:nvPr>
        </p:nvSpPr>
        <p:spPr>
          <a:xfrm>
            <a:off x="6130789" y="3555188"/>
            <a:ext cx="23616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180" name="Google Shape;1180;p166"/>
          <p:cNvCxnSpPr/>
          <p:nvPr/>
        </p:nvCxnSpPr>
        <p:spPr>
          <a:xfrm>
            <a:off x="6129488" y="3885547"/>
            <a:ext cx="2361600" cy="0"/>
          </a:xfrm>
          <a:prstGeom prst="straightConnector1">
            <a:avLst/>
          </a:prstGeom>
          <a:noFill/>
          <a:ln cap="flat" cmpd="sng" w="9525">
            <a:solidFill>
              <a:srgbClr val="16140C"/>
            </a:solidFill>
            <a:prstDash val="solid"/>
            <a:round/>
            <a:headEnd len="sm" w="sm" type="none"/>
            <a:tailEnd len="sm" w="sm" type="none"/>
          </a:ln>
        </p:spPr>
      </p:cxnSp>
      <p:sp>
        <p:nvSpPr>
          <p:cNvPr id="1181" name="Google Shape;1181;p166"/>
          <p:cNvSpPr txBox="1"/>
          <p:nvPr>
            <p:ph idx="13" type="body"/>
          </p:nvPr>
        </p:nvSpPr>
        <p:spPr>
          <a:xfrm>
            <a:off x="3349588" y="3964265"/>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182" name="Google Shape;1182;p166"/>
          <p:cNvSpPr txBox="1"/>
          <p:nvPr>
            <p:ph idx="14" type="title"/>
          </p:nvPr>
        </p:nvSpPr>
        <p:spPr>
          <a:xfrm>
            <a:off x="3350964" y="3548794"/>
            <a:ext cx="23616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183" name="Google Shape;1183;p166"/>
          <p:cNvCxnSpPr/>
          <p:nvPr/>
        </p:nvCxnSpPr>
        <p:spPr>
          <a:xfrm>
            <a:off x="3349663" y="3879153"/>
            <a:ext cx="2361600" cy="0"/>
          </a:xfrm>
          <a:prstGeom prst="straightConnector1">
            <a:avLst/>
          </a:prstGeom>
          <a:noFill/>
          <a:ln cap="flat" cmpd="sng" w="9525">
            <a:solidFill>
              <a:srgbClr val="16140C"/>
            </a:solidFill>
            <a:prstDash val="solid"/>
            <a:round/>
            <a:headEnd len="sm" w="sm" type="none"/>
            <a:tailEnd len="sm" w="sm" type="none"/>
          </a:ln>
        </p:spPr>
      </p:cxnSp>
      <p:sp>
        <p:nvSpPr>
          <p:cNvPr id="1184" name="Google Shape;1184;p166"/>
          <p:cNvSpPr txBox="1"/>
          <p:nvPr>
            <p:ph idx="15"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Lines" showMasterSp="0">
  <p:cSld name="TITLE_AND_BODY_4_1_1_1_1_1_1_1_1_1_1_1_1_1_1_1_1_1_1_1_1_1_1_1">
    <p:bg>
      <p:bgPr>
        <a:solidFill>
          <a:schemeClr val="lt1"/>
        </a:solidFill>
      </p:bgPr>
    </p:bg>
    <p:spTree>
      <p:nvGrpSpPr>
        <p:cNvPr id="1185" name="Shape 1185"/>
        <p:cNvGrpSpPr/>
        <p:nvPr/>
      </p:nvGrpSpPr>
      <p:grpSpPr>
        <a:xfrm>
          <a:off x="0" y="0"/>
          <a:ext cx="0" cy="0"/>
          <a:chOff x="0" y="0"/>
          <a:chExt cx="0" cy="0"/>
        </a:xfrm>
      </p:grpSpPr>
      <p:sp>
        <p:nvSpPr>
          <p:cNvPr id="1186" name="Google Shape;1186;p167"/>
          <p:cNvSpPr txBox="1"/>
          <p:nvPr>
            <p:ph type="title"/>
          </p:nvPr>
        </p:nvSpPr>
        <p:spPr>
          <a:xfrm>
            <a:off x="1961013" y="3710142"/>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187" name="Google Shape;1187;p167"/>
          <p:cNvSpPr txBox="1"/>
          <p:nvPr>
            <p:ph idx="2" type="title"/>
          </p:nvPr>
        </p:nvSpPr>
        <p:spPr>
          <a:xfrm>
            <a:off x="573237" y="262492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188" name="Google Shape;1188;p167"/>
          <p:cNvSpPr txBox="1"/>
          <p:nvPr>
            <p:ph idx="3" type="title"/>
          </p:nvPr>
        </p:nvSpPr>
        <p:spPr>
          <a:xfrm>
            <a:off x="1961050" y="2650213"/>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189" name="Google Shape;1189;p167"/>
          <p:cNvSpPr txBox="1"/>
          <p:nvPr>
            <p:ph idx="4" type="title"/>
          </p:nvPr>
        </p:nvSpPr>
        <p:spPr>
          <a:xfrm>
            <a:off x="573869" y="1577750"/>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190" name="Google Shape;1190;p167"/>
          <p:cNvCxnSpPr/>
          <p:nvPr/>
        </p:nvCxnSpPr>
        <p:spPr>
          <a:xfrm>
            <a:off x="572569" y="1485900"/>
            <a:ext cx="3759600" cy="0"/>
          </a:xfrm>
          <a:prstGeom prst="straightConnector1">
            <a:avLst/>
          </a:prstGeom>
          <a:noFill/>
          <a:ln cap="flat" cmpd="sng" w="9525">
            <a:solidFill>
              <a:srgbClr val="16140C"/>
            </a:solidFill>
            <a:prstDash val="solid"/>
            <a:round/>
            <a:headEnd len="sm" w="sm" type="none"/>
            <a:tailEnd len="sm" w="sm" type="none"/>
          </a:ln>
        </p:spPr>
      </p:cxnSp>
      <p:cxnSp>
        <p:nvCxnSpPr>
          <p:cNvPr id="1191" name="Google Shape;1191;p167"/>
          <p:cNvCxnSpPr/>
          <p:nvPr/>
        </p:nvCxnSpPr>
        <p:spPr>
          <a:xfrm>
            <a:off x="572531" y="2525356"/>
            <a:ext cx="3759600" cy="0"/>
          </a:xfrm>
          <a:prstGeom prst="straightConnector1">
            <a:avLst/>
          </a:prstGeom>
          <a:noFill/>
          <a:ln cap="flat" cmpd="sng" w="9525">
            <a:solidFill>
              <a:srgbClr val="16140C"/>
            </a:solidFill>
            <a:prstDash val="solid"/>
            <a:round/>
            <a:headEnd len="sm" w="sm" type="none"/>
            <a:tailEnd len="sm" w="sm" type="none"/>
          </a:ln>
        </p:spPr>
      </p:cxnSp>
      <p:cxnSp>
        <p:nvCxnSpPr>
          <p:cNvPr id="1192" name="Google Shape;1192;p167"/>
          <p:cNvCxnSpPr/>
          <p:nvPr/>
        </p:nvCxnSpPr>
        <p:spPr>
          <a:xfrm>
            <a:off x="572569" y="3564813"/>
            <a:ext cx="3759600" cy="0"/>
          </a:xfrm>
          <a:prstGeom prst="straightConnector1">
            <a:avLst/>
          </a:prstGeom>
          <a:noFill/>
          <a:ln cap="flat" cmpd="sng" w="9525">
            <a:solidFill>
              <a:srgbClr val="16140C"/>
            </a:solidFill>
            <a:prstDash val="solid"/>
            <a:round/>
            <a:headEnd len="sm" w="sm" type="none"/>
            <a:tailEnd len="sm" w="sm" type="none"/>
          </a:ln>
        </p:spPr>
      </p:cxnSp>
      <p:sp>
        <p:nvSpPr>
          <p:cNvPr id="1193" name="Google Shape;1193;p167"/>
          <p:cNvSpPr txBox="1"/>
          <p:nvPr>
            <p:ph idx="5" type="title"/>
          </p:nvPr>
        </p:nvSpPr>
        <p:spPr>
          <a:xfrm>
            <a:off x="1961681" y="1603038"/>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194" name="Google Shape;1194;p167"/>
          <p:cNvSpPr txBox="1"/>
          <p:nvPr>
            <p:ph idx="6" type="title"/>
          </p:nvPr>
        </p:nvSpPr>
        <p:spPr>
          <a:xfrm>
            <a:off x="573200" y="368485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195" name="Google Shape;1195;p167"/>
          <p:cNvSpPr txBox="1"/>
          <p:nvPr>
            <p:ph idx="7" type="title"/>
          </p:nvPr>
        </p:nvSpPr>
        <p:spPr>
          <a:xfrm>
            <a:off x="6200388" y="3710142"/>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196" name="Google Shape;1196;p167"/>
          <p:cNvSpPr txBox="1"/>
          <p:nvPr>
            <p:ph idx="8" type="title"/>
          </p:nvPr>
        </p:nvSpPr>
        <p:spPr>
          <a:xfrm>
            <a:off x="4812612" y="262492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197" name="Google Shape;1197;p167"/>
          <p:cNvSpPr txBox="1"/>
          <p:nvPr>
            <p:ph idx="9" type="title"/>
          </p:nvPr>
        </p:nvSpPr>
        <p:spPr>
          <a:xfrm>
            <a:off x="6200425" y="2650213"/>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198" name="Google Shape;1198;p167"/>
          <p:cNvSpPr txBox="1"/>
          <p:nvPr>
            <p:ph idx="13" type="title"/>
          </p:nvPr>
        </p:nvSpPr>
        <p:spPr>
          <a:xfrm>
            <a:off x="4813244" y="1577750"/>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199" name="Google Shape;1199;p167"/>
          <p:cNvCxnSpPr/>
          <p:nvPr/>
        </p:nvCxnSpPr>
        <p:spPr>
          <a:xfrm>
            <a:off x="4811944" y="1485900"/>
            <a:ext cx="3759600" cy="0"/>
          </a:xfrm>
          <a:prstGeom prst="straightConnector1">
            <a:avLst/>
          </a:prstGeom>
          <a:noFill/>
          <a:ln cap="flat" cmpd="sng" w="9525">
            <a:solidFill>
              <a:srgbClr val="16140C"/>
            </a:solidFill>
            <a:prstDash val="solid"/>
            <a:round/>
            <a:headEnd len="sm" w="sm" type="none"/>
            <a:tailEnd len="sm" w="sm" type="none"/>
          </a:ln>
        </p:spPr>
      </p:cxnSp>
      <p:cxnSp>
        <p:nvCxnSpPr>
          <p:cNvPr id="1200" name="Google Shape;1200;p167"/>
          <p:cNvCxnSpPr/>
          <p:nvPr/>
        </p:nvCxnSpPr>
        <p:spPr>
          <a:xfrm>
            <a:off x="4811906" y="2525356"/>
            <a:ext cx="3759600" cy="0"/>
          </a:xfrm>
          <a:prstGeom prst="straightConnector1">
            <a:avLst/>
          </a:prstGeom>
          <a:noFill/>
          <a:ln cap="flat" cmpd="sng" w="9525">
            <a:solidFill>
              <a:srgbClr val="16140C"/>
            </a:solidFill>
            <a:prstDash val="solid"/>
            <a:round/>
            <a:headEnd len="sm" w="sm" type="none"/>
            <a:tailEnd len="sm" w="sm" type="none"/>
          </a:ln>
        </p:spPr>
      </p:cxnSp>
      <p:cxnSp>
        <p:nvCxnSpPr>
          <p:cNvPr id="1201" name="Google Shape;1201;p167"/>
          <p:cNvCxnSpPr/>
          <p:nvPr/>
        </p:nvCxnSpPr>
        <p:spPr>
          <a:xfrm>
            <a:off x="4811944" y="3564813"/>
            <a:ext cx="3759600" cy="0"/>
          </a:xfrm>
          <a:prstGeom prst="straightConnector1">
            <a:avLst/>
          </a:prstGeom>
          <a:noFill/>
          <a:ln cap="flat" cmpd="sng" w="9525">
            <a:solidFill>
              <a:srgbClr val="16140C"/>
            </a:solidFill>
            <a:prstDash val="solid"/>
            <a:round/>
            <a:headEnd len="sm" w="sm" type="none"/>
            <a:tailEnd len="sm" w="sm" type="none"/>
          </a:ln>
        </p:spPr>
      </p:cxnSp>
      <p:sp>
        <p:nvSpPr>
          <p:cNvPr id="1202" name="Google Shape;1202;p167"/>
          <p:cNvSpPr txBox="1"/>
          <p:nvPr>
            <p:ph idx="14" type="title"/>
          </p:nvPr>
        </p:nvSpPr>
        <p:spPr>
          <a:xfrm>
            <a:off x="6201056" y="1603038"/>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203" name="Google Shape;1203;p167"/>
          <p:cNvSpPr txBox="1"/>
          <p:nvPr>
            <p:ph idx="15" type="title"/>
          </p:nvPr>
        </p:nvSpPr>
        <p:spPr>
          <a:xfrm>
            <a:off x="4812575" y="368485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204" name="Google Shape;1204;p167"/>
          <p:cNvSpPr txBox="1"/>
          <p:nvPr>
            <p:ph idx="16"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 Color block" showMasterSp="0">
  <p:cSld name="Intro color block">
    <p:bg>
      <p:bgPr>
        <a:solidFill>
          <a:schemeClr val="dk2"/>
        </a:solidFill>
      </p:bgPr>
    </p:bg>
    <p:spTree>
      <p:nvGrpSpPr>
        <p:cNvPr id="1205" name="Shape 1205"/>
        <p:cNvGrpSpPr/>
        <p:nvPr/>
      </p:nvGrpSpPr>
      <p:grpSpPr>
        <a:xfrm>
          <a:off x="0" y="0"/>
          <a:ext cx="0" cy="0"/>
          <a:chOff x="0" y="0"/>
          <a:chExt cx="0" cy="0"/>
        </a:xfrm>
      </p:grpSpPr>
      <p:sp>
        <p:nvSpPr>
          <p:cNvPr id="1206" name="Google Shape;1206;p168"/>
          <p:cNvSpPr/>
          <p:nvPr/>
        </p:nvSpPr>
        <p:spPr>
          <a:xfrm>
            <a:off x="5312038" y="0"/>
            <a:ext cx="3831900" cy="5143500"/>
          </a:xfrm>
          <a:prstGeom prst="rect">
            <a:avLst/>
          </a:prstGeom>
          <a:solidFill>
            <a:srgbClr val="EBDECD"/>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168"/>
          <p:cNvSpPr txBox="1"/>
          <p:nvPr>
            <p:ph type="title"/>
          </p:nvPr>
        </p:nvSpPr>
        <p:spPr>
          <a:xfrm>
            <a:off x="571500" y="914400"/>
            <a:ext cx="3090600" cy="3671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100"/>
              <a:buFont typeface="Arial"/>
              <a:buNone/>
              <a:defRPr b="0" i="0" sz="3100" u="none" cap="none" strike="noStrike">
                <a:solidFill>
                  <a:srgbClr val="000000"/>
                </a:solidFill>
                <a:latin typeface="Poppins SemiBold"/>
                <a:ea typeface="Poppins SemiBold"/>
                <a:cs typeface="Poppins SemiBold"/>
                <a:sym typeface="Poppins SemiBold"/>
              </a:defRPr>
            </a:lvl1pPr>
            <a:lvl2pPr lvl="1"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2pPr>
            <a:lvl3pPr lvl="2"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3pPr>
            <a:lvl4pPr lvl="3"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4pPr>
            <a:lvl5pPr lvl="4"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5pPr>
            <a:lvl6pPr lvl="5"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6pPr>
            <a:lvl7pPr lvl="6"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7pPr>
            <a:lvl8pPr lvl="7"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8pPr>
            <a:lvl9pPr lvl="8" marR="0" rtl="0" algn="l">
              <a:lnSpc>
                <a:spcPct val="100000"/>
              </a:lnSpc>
              <a:spcBef>
                <a:spcPts val="1000"/>
              </a:spcBef>
              <a:spcAft>
                <a:spcPts val="1000"/>
              </a:spcAft>
              <a:buClr>
                <a:srgbClr val="000000"/>
              </a:buClr>
              <a:buSzPts val="3600"/>
              <a:buFont typeface="Arial"/>
              <a:buNone/>
              <a:defRPr b="0" i="0" sz="3600" u="none" cap="none" strike="noStrike">
                <a:solidFill>
                  <a:srgbClr val="000000"/>
                </a:solidFill>
                <a:latin typeface="Arial"/>
                <a:ea typeface="Arial"/>
                <a:cs typeface="Arial"/>
                <a:sym typeface="Arial"/>
              </a:defRPr>
            </a:lvl9pPr>
          </a:lstStyle>
          <a:p/>
        </p:txBody>
      </p:sp>
      <p:sp>
        <p:nvSpPr>
          <p:cNvPr id="1208" name="Google Shape;1208;p168"/>
          <p:cNvSpPr txBox="1"/>
          <p:nvPr>
            <p:ph idx="1" type="subTitle"/>
          </p:nvPr>
        </p:nvSpPr>
        <p:spPr>
          <a:xfrm>
            <a:off x="572563" y="568213"/>
            <a:ext cx="3086100" cy="2118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Cream 2" showMasterSp="0">
  <p:cSld name="TITLE_AND_BODY_3_4">
    <p:bg>
      <p:bgPr>
        <a:solidFill>
          <a:schemeClr val="lt1"/>
        </a:solidFill>
      </p:bgPr>
    </p:bg>
    <p:spTree>
      <p:nvGrpSpPr>
        <p:cNvPr id="1209" name="Shape 1209"/>
        <p:cNvGrpSpPr/>
        <p:nvPr/>
      </p:nvGrpSpPr>
      <p:grpSpPr>
        <a:xfrm>
          <a:off x="0" y="0"/>
          <a:ext cx="0" cy="0"/>
          <a:chOff x="0" y="0"/>
          <a:chExt cx="0" cy="0"/>
        </a:xfrm>
      </p:grpSpPr>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1" showMasterSp="0">
  <p:cSld name="TITLE_AND_BODY_3_1">
    <p:bg>
      <p:bgPr>
        <a:solidFill>
          <a:schemeClr val="lt1"/>
        </a:solidFill>
      </p:bgPr>
    </p:bg>
    <p:spTree>
      <p:nvGrpSpPr>
        <p:cNvPr id="1210" name="Shape 1210"/>
        <p:cNvGrpSpPr/>
        <p:nvPr/>
      </p:nvGrpSpPr>
      <p:grpSpPr>
        <a:xfrm>
          <a:off x="0" y="0"/>
          <a:ext cx="0" cy="0"/>
          <a:chOff x="0" y="0"/>
          <a:chExt cx="0" cy="0"/>
        </a:xfrm>
      </p:grpSpPr>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Copy - Trend 3" showMasterSp="0">
  <p:cSld name="Short statement copy_2_1_1">
    <p:bg>
      <p:bgPr>
        <a:solidFill>
          <a:srgbClr val="FFFFFF"/>
        </a:solidFill>
      </p:bgPr>
    </p:bg>
    <p:spTree>
      <p:nvGrpSpPr>
        <p:cNvPr id="1211" name="Shape 1211"/>
        <p:cNvGrpSpPr/>
        <p:nvPr/>
      </p:nvGrpSpPr>
      <p:grpSpPr>
        <a:xfrm>
          <a:off x="0" y="0"/>
          <a:ext cx="0" cy="0"/>
          <a:chOff x="0" y="0"/>
          <a:chExt cx="0" cy="0"/>
        </a:xfrm>
      </p:grpSpPr>
      <p:sp>
        <p:nvSpPr>
          <p:cNvPr id="1212" name="Google Shape;1212;p171"/>
          <p:cNvSpPr txBox="1"/>
          <p:nvPr>
            <p:ph type="title"/>
          </p:nvPr>
        </p:nvSpPr>
        <p:spPr>
          <a:xfrm>
            <a:off x="572588" y="1089900"/>
            <a:ext cx="3090600" cy="3495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600"/>
              <a:buFont typeface="Arial"/>
              <a:buNone/>
              <a:defRPr b="1" i="0" sz="3600" u="none" cap="none" strike="noStrike">
                <a:solidFill>
                  <a:srgbClr val="000000"/>
                </a:solidFill>
                <a:latin typeface="Arial"/>
                <a:ea typeface="Arial"/>
                <a:cs typeface="Arial"/>
                <a:sym typeface="Arial"/>
              </a:defRPr>
            </a:lvl1pPr>
            <a:lvl2pPr lvl="1"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2pPr>
            <a:lvl3pPr lvl="2"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3pPr>
            <a:lvl4pPr lvl="3"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4pPr>
            <a:lvl5pPr lvl="4"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5pPr>
            <a:lvl6pPr lvl="5"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6pPr>
            <a:lvl7pPr lvl="6"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7pPr>
            <a:lvl8pPr lvl="7"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8pPr>
            <a:lvl9pPr lvl="8" marR="0" rtl="0" algn="l">
              <a:lnSpc>
                <a:spcPct val="100000"/>
              </a:lnSpc>
              <a:spcBef>
                <a:spcPts val="1000"/>
              </a:spcBef>
              <a:spcAft>
                <a:spcPts val="1000"/>
              </a:spcAft>
              <a:buClr>
                <a:srgbClr val="000000"/>
              </a:buClr>
              <a:buSzPts val="3600"/>
              <a:buFont typeface="Arial"/>
              <a:buNone/>
              <a:defRPr b="0" i="0" sz="3600" u="none" cap="none" strike="noStrike">
                <a:solidFill>
                  <a:srgbClr val="000000"/>
                </a:solidFill>
                <a:latin typeface="Arial"/>
                <a:ea typeface="Arial"/>
                <a:cs typeface="Arial"/>
                <a:sym typeface="Arial"/>
              </a:defRPr>
            </a:lvl9pPr>
          </a:lstStyle>
          <a:p/>
        </p:txBody>
      </p:sp>
      <p:sp>
        <p:nvSpPr>
          <p:cNvPr id="1213" name="Google Shape;1213;p171"/>
          <p:cNvSpPr txBox="1"/>
          <p:nvPr>
            <p:ph idx="1" type="subTitle"/>
          </p:nvPr>
        </p:nvSpPr>
        <p:spPr>
          <a:xfrm>
            <a:off x="572588" y="571500"/>
            <a:ext cx="929700" cy="342900"/>
          </a:xfrm>
          <a:prstGeom prst="rect">
            <a:avLst/>
          </a:prstGeom>
          <a:solidFill>
            <a:schemeClr val="accent3"/>
          </a:solidFill>
          <a:ln>
            <a:noFill/>
          </a:ln>
        </p:spPr>
        <p:txBody>
          <a:bodyPr anchorCtr="0" anchor="ctr" bIns="45725" lIns="137150" spcFirstLastPara="1" rIns="137150" wrap="square" tIns="45725">
            <a:noAutofit/>
          </a:bodyPr>
          <a:lstStyle>
            <a:lvl1pPr lvl="0" marR="0" rtl="0" algn="l">
              <a:lnSpc>
                <a:spcPct val="100000"/>
              </a:lnSpc>
              <a:spcBef>
                <a:spcPts val="0"/>
              </a:spcBef>
              <a:spcAft>
                <a:spcPts val="0"/>
              </a:spcAft>
              <a:buClr>
                <a:srgbClr val="FFFFFF"/>
              </a:buClr>
              <a:buSzPts val="1400"/>
              <a:buFont typeface="IBM Plex Mono"/>
              <a:buNone/>
              <a:defRPr b="0" i="0" sz="14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 body copy" showMasterSp="0">
  <p:cSld name="White Subtitle without logo copy">
    <p:bg>
      <p:bgPr>
        <a:solidFill>
          <a:srgbClr val="FFFFFF"/>
        </a:solidFill>
      </p:bgPr>
    </p:bg>
    <p:spTree>
      <p:nvGrpSpPr>
        <p:cNvPr id="1214" name="Shape 1214"/>
        <p:cNvGrpSpPr/>
        <p:nvPr/>
      </p:nvGrpSpPr>
      <p:grpSpPr>
        <a:xfrm>
          <a:off x="0" y="0"/>
          <a:ext cx="0" cy="0"/>
          <a:chOff x="0" y="0"/>
          <a:chExt cx="0" cy="0"/>
        </a:xfrm>
      </p:grpSpPr>
      <p:sp>
        <p:nvSpPr>
          <p:cNvPr id="1215" name="Google Shape;1215;p172"/>
          <p:cNvSpPr txBox="1"/>
          <p:nvPr>
            <p:ph idx="1" type="body"/>
          </p:nvPr>
        </p:nvSpPr>
        <p:spPr>
          <a:xfrm>
            <a:off x="572563" y="905478"/>
            <a:ext cx="8004600" cy="3669000"/>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1pPr>
            <a:lvl2pPr indent="-304800" lvl="1" marL="9144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2pPr>
            <a:lvl3pPr indent="-304800" lvl="2" marL="13716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3pPr>
            <a:lvl4pPr indent="-304800" lvl="3" marL="18288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4pPr>
            <a:lvl5pPr indent="-304800" lvl="4" marL="22860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5pPr>
            <a:lvl6pPr indent="-304800" lvl="5" marL="27432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6pPr>
            <a:lvl7pPr indent="-304800" lvl="6" marL="32004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7pPr>
            <a:lvl8pPr indent="-304800" lvl="7" marL="36576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8pPr>
            <a:lvl9pPr indent="-304800" lvl="8" marL="41148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9pPr>
          </a:lstStyle>
          <a:p/>
        </p:txBody>
      </p:sp>
      <p:sp>
        <p:nvSpPr>
          <p:cNvPr id="1216" name="Google Shape;1216;p172"/>
          <p:cNvSpPr txBox="1"/>
          <p:nvPr>
            <p:ph type="title"/>
          </p:nvPr>
        </p:nvSpPr>
        <p:spPr>
          <a:xfrm>
            <a:off x="572588" y="305213"/>
            <a:ext cx="8004600" cy="264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Pic + Line (Right) 1" showMasterSp="0">
  <p:cSld name="TITLE_AND_BODY_3_1_1_1_1_1_1_1_1_2_1_1_1">
    <p:bg>
      <p:bgPr>
        <a:solidFill>
          <a:schemeClr val="lt1"/>
        </a:solidFill>
      </p:bgPr>
    </p:bg>
    <p:spTree>
      <p:nvGrpSpPr>
        <p:cNvPr id="69" name="Shape 69"/>
        <p:cNvGrpSpPr/>
        <p:nvPr/>
      </p:nvGrpSpPr>
      <p:grpSpPr>
        <a:xfrm>
          <a:off x="0" y="0"/>
          <a:ext cx="0" cy="0"/>
          <a:chOff x="0" y="0"/>
          <a:chExt cx="0" cy="0"/>
        </a:xfrm>
      </p:grpSpPr>
      <p:sp>
        <p:nvSpPr>
          <p:cNvPr id="70" name="Google Shape;70;p19"/>
          <p:cNvSpPr/>
          <p:nvPr>
            <p:ph idx="2" type="pic"/>
          </p:nvPr>
        </p:nvSpPr>
        <p:spPr>
          <a:xfrm>
            <a:off x="5909025" y="571588"/>
            <a:ext cx="2662500" cy="4009200"/>
          </a:xfrm>
          <a:prstGeom prst="rect">
            <a:avLst/>
          </a:prstGeom>
          <a:noFill/>
          <a:ln>
            <a:noFill/>
          </a:ln>
        </p:spPr>
      </p:sp>
      <p:sp>
        <p:nvSpPr>
          <p:cNvPr id="71" name="Google Shape;71;p19"/>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5" showMasterSp="0">
  <p:cSld name="Top bar full V1_5">
    <p:spTree>
      <p:nvGrpSpPr>
        <p:cNvPr id="1217" name="Shape 1217"/>
        <p:cNvGrpSpPr/>
        <p:nvPr/>
      </p:nvGrpSpPr>
      <p:grpSpPr>
        <a:xfrm>
          <a:off x="0" y="0"/>
          <a:ext cx="0" cy="0"/>
          <a:chOff x="0" y="0"/>
          <a:chExt cx="0" cy="0"/>
        </a:xfrm>
      </p:grpSpPr>
      <p:sp>
        <p:nvSpPr>
          <p:cNvPr id="1218" name="Google Shape;1218;p173"/>
          <p:cNvSpPr/>
          <p:nvPr/>
        </p:nvSpPr>
        <p:spPr>
          <a:xfrm>
            <a:off x="0" y="-9525"/>
            <a:ext cx="9144000" cy="590700"/>
          </a:xfrm>
          <a:prstGeom prst="rect">
            <a:avLst/>
          </a:prstGeom>
          <a:solidFill>
            <a:srgbClr val="FFFFFF"/>
          </a:solidFill>
          <a:ln>
            <a:noFill/>
          </a:ln>
          <a:effectLst>
            <a:outerShdw blurRad="317500" rotWithShape="0" dir="5400000" dist="16114">
              <a:srgbClr val="000000">
                <a:alpha val="10588"/>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1219" name="Google Shape;1219;p173"/>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1220" name="Google Shape;1220;p173"/>
          <p:cNvSpPr/>
          <p:nvPr/>
        </p:nvSpPr>
        <p:spPr>
          <a:xfrm>
            <a:off x="143141" y="4792844"/>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 Night mode" showMasterSp="0">
  <p:cSld name="Thank you copy 2">
    <p:bg>
      <p:bgPr>
        <a:solidFill>
          <a:schemeClr val="dk1"/>
        </a:solidFill>
      </p:bgPr>
    </p:bg>
    <p:spTree>
      <p:nvGrpSpPr>
        <p:cNvPr id="1221" name="Shape 1221"/>
        <p:cNvGrpSpPr/>
        <p:nvPr/>
      </p:nvGrpSpPr>
      <p:grpSpPr>
        <a:xfrm>
          <a:off x="0" y="0"/>
          <a:ext cx="0" cy="0"/>
          <a:chOff x="0" y="0"/>
          <a:chExt cx="0" cy="0"/>
        </a:xfrm>
      </p:grpSpPr>
      <p:pic>
        <p:nvPicPr>
          <p:cNvPr descr="Image" id="1222" name="Google Shape;1222;p174"/>
          <p:cNvPicPr preferRelativeResize="0"/>
          <p:nvPr/>
        </p:nvPicPr>
        <p:blipFill rotWithShape="1">
          <a:blip r:embed="rId2">
            <a:alphaModFix/>
          </a:blip>
          <a:srcRect b="0" l="0" r="0" t="0"/>
          <a:stretch/>
        </p:blipFill>
        <p:spPr>
          <a:xfrm>
            <a:off x="2567305" y="1425864"/>
            <a:ext cx="4009390" cy="2006024"/>
          </a:xfrm>
          <a:prstGeom prst="rect">
            <a:avLst/>
          </a:prstGeom>
          <a:noFill/>
          <a:ln>
            <a:noFill/>
          </a:ln>
        </p:spPr>
      </p:pic>
      <p:sp>
        <p:nvSpPr>
          <p:cNvPr id="1223" name="Google Shape;1223;p174"/>
          <p:cNvSpPr/>
          <p:nvPr/>
        </p:nvSpPr>
        <p:spPr>
          <a:xfrm>
            <a:off x="8233016" y="4330132"/>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FFFFFF"/>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grpSp>
        <p:nvGrpSpPr>
          <p:cNvPr id="1224" name="Google Shape;1224;p174"/>
          <p:cNvGrpSpPr/>
          <p:nvPr/>
        </p:nvGrpSpPr>
        <p:grpSpPr>
          <a:xfrm>
            <a:off x="572704" y="4512940"/>
            <a:ext cx="1529849" cy="59064"/>
            <a:chOff x="1933574" y="504825"/>
            <a:chExt cx="10343808" cy="399621"/>
          </a:xfrm>
        </p:grpSpPr>
        <p:sp>
          <p:nvSpPr>
            <p:cNvPr id="1225" name="Google Shape;1225;p174"/>
            <p:cNvSpPr/>
            <p:nvPr/>
          </p:nvSpPr>
          <p:spPr>
            <a:xfrm>
              <a:off x="1933574" y="504825"/>
              <a:ext cx="374814" cy="395334"/>
            </a:xfrm>
            <a:custGeom>
              <a:rect b="b" l="l" r="r" t="t"/>
              <a:pathLst>
                <a:path extrusionOk="0" h="21600" w="21600">
                  <a:moveTo>
                    <a:pt x="0" y="10801"/>
                  </a:moveTo>
                  <a:cubicBezTo>
                    <a:pt x="0" y="4665"/>
                    <a:pt x="4830" y="0"/>
                    <a:pt x="11362" y="0"/>
                  </a:cubicBezTo>
                  <a:cubicBezTo>
                    <a:pt x="15645" y="0"/>
                    <a:pt x="19261" y="2073"/>
                    <a:pt x="21236" y="5184"/>
                  </a:cubicBezTo>
                  <a:lnTo>
                    <a:pt x="16587" y="7977"/>
                  </a:lnTo>
                  <a:cubicBezTo>
                    <a:pt x="15585" y="6105"/>
                    <a:pt x="13823" y="4924"/>
                    <a:pt x="11392" y="4924"/>
                  </a:cubicBezTo>
                  <a:cubicBezTo>
                    <a:pt x="7868" y="4924"/>
                    <a:pt x="5407" y="7545"/>
                    <a:pt x="5407" y="10801"/>
                  </a:cubicBezTo>
                  <a:cubicBezTo>
                    <a:pt x="5407" y="13997"/>
                    <a:pt x="7808" y="16618"/>
                    <a:pt x="11332" y="16618"/>
                  </a:cubicBezTo>
                  <a:cubicBezTo>
                    <a:pt x="13975" y="16618"/>
                    <a:pt x="15798" y="15178"/>
                    <a:pt x="16709" y="13190"/>
                  </a:cubicBezTo>
                  <a:lnTo>
                    <a:pt x="21600" y="15667"/>
                  </a:lnTo>
                  <a:cubicBezTo>
                    <a:pt x="19716" y="19152"/>
                    <a:pt x="16101" y="21600"/>
                    <a:pt x="11362" y="21600"/>
                  </a:cubicBezTo>
                  <a:cubicBezTo>
                    <a:pt x="4527"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26" name="Google Shape;1226;p174"/>
            <p:cNvSpPr/>
            <p:nvPr/>
          </p:nvSpPr>
          <p:spPr>
            <a:xfrm>
              <a:off x="2390774" y="514350"/>
              <a:ext cx="294678" cy="384804"/>
            </a:xfrm>
            <a:custGeom>
              <a:rect b="b" l="l" r="r" t="t"/>
              <a:pathLst>
                <a:path extrusionOk="0" h="21600" w="21600">
                  <a:moveTo>
                    <a:pt x="14876" y="13286"/>
                  </a:moveTo>
                  <a:lnTo>
                    <a:pt x="6762" y="13286"/>
                  </a:lnTo>
                  <a:lnTo>
                    <a:pt x="6762" y="21600"/>
                  </a:lnTo>
                  <a:lnTo>
                    <a:pt x="0" y="21600"/>
                  </a:lnTo>
                  <a:lnTo>
                    <a:pt x="0" y="0"/>
                  </a:lnTo>
                  <a:lnTo>
                    <a:pt x="6762" y="0"/>
                  </a:lnTo>
                  <a:lnTo>
                    <a:pt x="6762" y="8196"/>
                  </a:lnTo>
                  <a:lnTo>
                    <a:pt x="14876" y="8196"/>
                  </a:lnTo>
                  <a:lnTo>
                    <a:pt x="14876" y="0"/>
                  </a:lnTo>
                  <a:lnTo>
                    <a:pt x="21600" y="0"/>
                  </a:lnTo>
                  <a:lnTo>
                    <a:pt x="21600" y="21600"/>
                  </a:lnTo>
                  <a:lnTo>
                    <a:pt x="14876" y="21600"/>
                  </a:lnTo>
                  <a:cubicBezTo>
                    <a:pt x="14876" y="21600"/>
                    <a:pt x="14876" y="13286"/>
                    <a:pt x="14876" y="13286"/>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27" name="Google Shape;1227;p174"/>
            <p:cNvSpPr/>
            <p:nvPr/>
          </p:nvSpPr>
          <p:spPr>
            <a:xfrm>
              <a:off x="2771775" y="514350"/>
              <a:ext cx="352134" cy="384804"/>
            </a:xfrm>
            <a:custGeom>
              <a:rect b="b" l="l" r="r" t="t"/>
              <a:pathLst>
                <a:path extrusionOk="0" h="21600" w="21600">
                  <a:moveTo>
                    <a:pt x="8536" y="13730"/>
                  </a:moveTo>
                  <a:lnTo>
                    <a:pt x="13063" y="13730"/>
                  </a:lnTo>
                  <a:lnTo>
                    <a:pt x="10800" y="7426"/>
                  </a:lnTo>
                  <a:cubicBezTo>
                    <a:pt x="10800" y="7426"/>
                    <a:pt x="8536" y="13730"/>
                    <a:pt x="8536" y="13730"/>
                  </a:cubicBezTo>
                  <a:close/>
                  <a:moveTo>
                    <a:pt x="8083" y="0"/>
                  </a:moveTo>
                  <a:lnTo>
                    <a:pt x="13516" y="0"/>
                  </a:lnTo>
                  <a:lnTo>
                    <a:pt x="21600" y="21600"/>
                  </a:lnTo>
                  <a:lnTo>
                    <a:pt x="15877" y="21600"/>
                  </a:lnTo>
                  <a:lnTo>
                    <a:pt x="14745" y="18433"/>
                  </a:lnTo>
                  <a:lnTo>
                    <a:pt x="6823" y="18433"/>
                  </a:lnTo>
                  <a:lnTo>
                    <a:pt x="5691" y="21600"/>
                  </a:lnTo>
                  <a:lnTo>
                    <a:pt x="0" y="21600"/>
                  </a:lnTo>
                  <a:cubicBezTo>
                    <a:pt x="0" y="21600"/>
                    <a:pt x="8083" y="0"/>
                    <a:pt x="8083"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28" name="Google Shape;1228;p174"/>
            <p:cNvSpPr/>
            <p:nvPr/>
          </p:nvSpPr>
          <p:spPr>
            <a:xfrm>
              <a:off x="3200400" y="514350"/>
              <a:ext cx="377946" cy="384804"/>
            </a:xfrm>
            <a:custGeom>
              <a:rect b="b" l="l" r="r" t="t"/>
              <a:pathLst>
                <a:path extrusionOk="0" h="21600" w="21600">
                  <a:moveTo>
                    <a:pt x="0" y="0"/>
                  </a:moveTo>
                  <a:lnTo>
                    <a:pt x="5272" y="0"/>
                  </a:lnTo>
                  <a:lnTo>
                    <a:pt x="10845" y="7575"/>
                  </a:lnTo>
                  <a:lnTo>
                    <a:pt x="16629" y="0"/>
                  </a:lnTo>
                  <a:lnTo>
                    <a:pt x="21600" y="0"/>
                  </a:lnTo>
                  <a:lnTo>
                    <a:pt x="21600" y="21600"/>
                  </a:lnTo>
                  <a:lnTo>
                    <a:pt x="16358" y="21600"/>
                  </a:lnTo>
                  <a:lnTo>
                    <a:pt x="16358" y="8285"/>
                  </a:lnTo>
                  <a:lnTo>
                    <a:pt x="10815" y="15623"/>
                  </a:lnTo>
                  <a:lnTo>
                    <a:pt x="5242" y="8255"/>
                  </a:lnTo>
                  <a:lnTo>
                    <a:pt x="5242"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29" name="Google Shape;1229;p174"/>
            <p:cNvSpPr/>
            <p:nvPr/>
          </p:nvSpPr>
          <p:spPr>
            <a:xfrm>
              <a:off x="3676650" y="514350"/>
              <a:ext cx="278856" cy="384804"/>
            </a:xfrm>
            <a:custGeom>
              <a:rect b="b" l="l" r="r" t="t"/>
              <a:pathLst>
                <a:path extrusionOk="0" h="21600" w="21600">
                  <a:moveTo>
                    <a:pt x="7146" y="4705"/>
                  </a:moveTo>
                  <a:lnTo>
                    <a:pt x="7146" y="11126"/>
                  </a:lnTo>
                  <a:lnTo>
                    <a:pt x="9881" y="11126"/>
                  </a:lnTo>
                  <a:cubicBezTo>
                    <a:pt x="12454" y="11126"/>
                    <a:pt x="14373" y="9853"/>
                    <a:pt x="14373" y="7930"/>
                  </a:cubicBezTo>
                  <a:cubicBezTo>
                    <a:pt x="14373" y="6006"/>
                    <a:pt x="12454" y="4705"/>
                    <a:pt x="9881" y="4705"/>
                  </a:cubicBezTo>
                  <a:cubicBezTo>
                    <a:pt x="9881" y="4705"/>
                    <a:pt x="7146" y="4705"/>
                    <a:pt x="7146" y="4705"/>
                  </a:cubicBezTo>
                  <a:close/>
                  <a:moveTo>
                    <a:pt x="0" y="0"/>
                  </a:moveTo>
                  <a:lnTo>
                    <a:pt x="10167" y="0"/>
                  </a:lnTo>
                  <a:cubicBezTo>
                    <a:pt x="17149" y="0"/>
                    <a:pt x="21600" y="3581"/>
                    <a:pt x="21600" y="7900"/>
                  </a:cubicBezTo>
                  <a:cubicBezTo>
                    <a:pt x="21600" y="12250"/>
                    <a:pt x="17190" y="15919"/>
                    <a:pt x="10126" y="15919"/>
                  </a:cubicBezTo>
                  <a:lnTo>
                    <a:pt x="7146" y="15919"/>
                  </a:lnTo>
                  <a:lnTo>
                    <a:pt x="7146"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30" name="Google Shape;1230;p174"/>
            <p:cNvSpPr/>
            <p:nvPr/>
          </p:nvSpPr>
          <p:spPr>
            <a:xfrm>
              <a:off x="4048125" y="514350"/>
              <a:ext cx="92772" cy="384804"/>
            </a:xfrm>
            <a:custGeom>
              <a:rect b="b" l="l" r="r" t="t"/>
              <a:pathLst>
                <a:path extrusionOk="0" h="21600" w="21600">
                  <a:moveTo>
                    <a:pt x="21600" y="0"/>
                  </a:moveTo>
                  <a:lnTo>
                    <a:pt x="21600" y="21600"/>
                  </a:lnTo>
                  <a:lnTo>
                    <a:pt x="0" y="21600"/>
                  </a:lnTo>
                  <a:lnTo>
                    <a:pt x="0" y="0"/>
                  </a:lnTo>
                  <a:cubicBezTo>
                    <a:pt x="0" y="0"/>
                    <a:pt x="21600" y="0"/>
                    <a:pt x="2160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31" name="Google Shape;1231;p174"/>
            <p:cNvSpPr/>
            <p:nvPr/>
          </p:nvSpPr>
          <p:spPr>
            <a:xfrm>
              <a:off x="4229100" y="504825"/>
              <a:ext cx="393768" cy="395334"/>
            </a:xfrm>
            <a:custGeom>
              <a:rect b="b" l="l" r="r" t="t"/>
              <a:pathLst>
                <a:path extrusionOk="0" h="21600" w="21600">
                  <a:moveTo>
                    <a:pt x="16539" y="10801"/>
                  </a:moveTo>
                  <a:cubicBezTo>
                    <a:pt x="16539" y="7574"/>
                    <a:pt x="14053" y="4924"/>
                    <a:pt x="10786" y="4924"/>
                  </a:cubicBezTo>
                  <a:cubicBezTo>
                    <a:pt x="7518" y="4924"/>
                    <a:pt x="5089" y="7574"/>
                    <a:pt x="5089" y="10801"/>
                  </a:cubicBezTo>
                  <a:cubicBezTo>
                    <a:pt x="5089" y="13997"/>
                    <a:pt x="7489" y="16647"/>
                    <a:pt x="10786" y="16647"/>
                  </a:cubicBezTo>
                  <a:cubicBezTo>
                    <a:pt x="14111" y="16647"/>
                    <a:pt x="16539" y="13997"/>
                    <a:pt x="16539" y="10801"/>
                  </a:cubicBezTo>
                  <a:close/>
                  <a:moveTo>
                    <a:pt x="0" y="10801"/>
                  </a:moveTo>
                  <a:cubicBezTo>
                    <a:pt x="0" y="4839"/>
                    <a:pt x="4771" y="0"/>
                    <a:pt x="10786" y="0"/>
                  </a:cubicBezTo>
                  <a:cubicBezTo>
                    <a:pt x="16800" y="0"/>
                    <a:pt x="21600" y="4839"/>
                    <a:pt x="21600" y="10801"/>
                  </a:cubicBezTo>
                  <a:cubicBezTo>
                    <a:pt x="21600" y="16790"/>
                    <a:pt x="16858" y="21600"/>
                    <a:pt x="10786" y="21600"/>
                  </a:cubicBezTo>
                  <a:cubicBezTo>
                    <a:pt x="4771"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32" name="Google Shape;1232;p174"/>
            <p:cNvSpPr/>
            <p:nvPr/>
          </p:nvSpPr>
          <p:spPr>
            <a:xfrm>
              <a:off x="4714875" y="514350"/>
              <a:ext cx="328428" cy="384804"/>
            </a:xfrm>
            <a:custGeom>
              <a:rect b="b" l="l" r="r" t="t"/>
              <a:pathLst>
                <a:path extrusionOk="0" h="21600" w="21600">
                  <a:moveTo>
                    <a:pt x="0" y="0"/>
                  </a:moveTo>
                  <a:lnTo>
                    <a:pt x="6449" y="0"/>
                  </a:lnTo>
                  <a:lnTo>
                    <a:pt x="15602" y="12310"/>
                  </a:lnTo>
                  <a:lnTo>
                    <a:pt x="15602" y="0"/>
                  </a:lnTo>
                  <a:lnTo>
                    <a:pt x="21600" y="0"/>
                  </a:lnTo>
                  <a:lnTo>
                    <a:pt x="21600" y="21600"/>
                  </a:lnTo>
                  <a:lnTo>
                    <a:pt x="15602" y="21600"/>
                  </a:lnTo>
                  <a:lnTo>
                    <a:pt x="6033" y="8669"/>
                  </a:lnTo>
                  <a:lnTo>
                    <a:pt x="6033"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33" name="Google Shape;1233;p174"/>
            <p:cNvSpPr/>
            <p:nvPr/>
          </p:nvSpPr>
          <p:spPr>
            <a:xfrm>
              <a:off x="5114925" y="504825"/>
              <a:ext cx="295218" cy="396414"/>
            </a:xfrm>
            <a:custGeom>
              <a:rect b="b" l="l" r="r" t="t"/>
              <a:pathLst>
                <a:path extrusionOk="0" h="21600" w="21600">
                  <a:moveTo>
                    <a:pt x="0" y="17781"/>
                  </a:moveTo>
                  <a:lnTo>
                    <a:pt x="5901" y="14333"/>
                  </a:lnTo>
                  <a:cubicBezTo>
                    <a:pt x="7213" y="15970"/>
                    <a:pt x="9219" y="16890"/>
                    <a:pt x="11302" y="16890"/>
                  </a:cubicBezTo>
                  <a:cubicBezTo>
                    <a:pt x="13345" y="16890"/>
                    <a:pt x="14618" y="15913"/>
                    <a:pt x="14618" y="14878"/>
                  </a:cubicBezTo>
                  <a:cubicBezTo>
                    <a:pt x="14618" y="13586"/>
                    <a:pt x="12150" y="13184"/>
                    <a:pt x="9411" y="12581"/>
                  </a:cubicBezTo>
                  <a:cubicBezTo>
                    <a:pt x="5709" y="11777"/>
                    <a:pt x="1350" y="10599"/>
                    <a:pt x="1350" y="6433"/>
                  </a:cubicBezTo>
                  <a:cubicBezTo>
                    <a:pt x="1350" y="2786"/>
                    <a:pt x="5362" y="0"/>
                    <a:pt x="11147" y="0"/>
                  </a:cubicBezTo>
                  <a:cubicBezTo>
                    <a:pt x="16123" y="0"/>
                    <a:pt x="19015" y="1523"/>
                    <a:pt x="21176" y="3332"/>
                  </a:cubicBezTo>
                  <a:lnTo>
                    <a:pt x="15775" y="6405"/>
                  </a:lnTo>
                  <a:cubicBezTo>
                    <a:pt x="14735" y="5142"/>
                    <a:pt x="13075" y="4366"/>
                    <a:pt x="11186" y="4366"/>
                  </a:cubicBezTo>
                  <a:cubicBezTo>
                    <a:pt x="9257" y="4366"/>
                    <a:pt x="8138" y="5142"/>
                    <a:pt x="8138" y="6118"/>
                  </a:cubicBezTo>
                  <a:cubicBezTo>
                    <a:pt x="8138" y="7382"/>
                    <a:pt x="10569" y="7813"/>
                    <a:pt x="13345" y="8445"/>
                  </a:cubicBezTo>
                  <a:cubicBezTo>
                    <a:pt x="17126" y="9307"/>
                    <a:pt x="21600" y="10570"/>
                    <a:pt x="21600" y="14735"/>
                  </a:cubicBezTo>
                  <a:cubicBezTo>
                    <a:pt x="21600" y="18326"/>
                    <a:pt x="17859" y="21600"/>
                    <a:pt x="11302" y="21600"/>
                  </a:cubicBezTo>
                  <a:cubicBezTo>
                    <a:pt x="5670" y="21600"/>
                    <a:pt x="2468" y="19819"/>
                    <a:pt x="0" y="1778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34" name="Google Shape;1234;p174"/>
            <p:cNvSpPr/>
            <p:nvPr/>
          </p:nvSpPr>
          <p:spPr>
            <a:xfrm>
              <a:off x="5657850" y="504825"/>
              <a:ext cx="393768" cy="395334"/>
            </a:xfrm>
            <a:custGeom>
              <a:rect b="b" l="l" r="r" t="t"/>
              <a:pathLst>
                <a:path extrusionOk="0" h="21600" w="21600">
                  <a:moveTo>
                    <a:pt x="16539" y="10801"/>
                  </a:moveTo>
                  <a:cubicBezTo>
                    <a:pt x="16539" y="7574"/>
                    <a:pt x="14053" y="4924"/>
                    <a:pt x="10786" y="4924"/>
                  </a:cubicBezTo>
                  <a:cubicBezTo>
                    <a:pt x="7518" y="4924"/>
                    <a:pt x="5089" y="7574"/>
                    <a:pt x="5089" y="10801"/>
                  </a:cubicBezTo>
                  <a:cubicBezTo>
                    <a:pt x="5089" y="13997"/>
                    <a:pt x="7489" y="16647"/>
                    <a:pt x="10786" y="16647"/>
                  </a:cubicBezTo>
                  <a:cubicBezTo>
                    <a:pt x="14111" y="16647"/>
                    <a:pt x="16539" y="13997"/>
                    <a:pt x="16539" y="10801"/>
                  </a:cubicBezTo>
                  <a:close/>
                  <a:moveTo>
                    <a:pt x="0" y="10801"/>
                  </a:moveTo>
                  <a:cubicBezTo>
                    <a:pt x="0" y="4839"/>
                    <a:pt x="4771" y="0"/>
                    <a:pt x="10786" y="0"/>
                  </a:cubicBezTo>
                  <a:cubicBezTo>
                    <a:pt x="16800" y="0"/>
                    <a:pt x="21600" y="4839"/>
                    <a:pt x="21600" y="10801"/>
                  </a:cubicBezTo>
                  <a:cubicBezTo>
                    <a:pt x="21600" y="16790"/>
                    <a:pt x="16858" y="21600"/>
                    <a:pt x="10786" y="21600"/>
                  </a:cubicBezTo>
                  <a:cubicBezTo>
                    <a:pt x="4771"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35" name="Google Shape;1235;p174"/>
            <p:cNvSpPr/>
            <p:nvPr/>
          </p:nvSpPr>
          <p:spPr>
            <a:xfrm>
              <a:off x="6143625" y="514350"/>
              <a:ext cx="219834" cy="384804"/>
            </a:xfrm>
            <a:custGeom>
              <a:rect b="b" l="l" r="r" t="t"/>
              <a:pathLst>
                <a:path extrusionOk="0" h="21600" w="21600">
                  <a:moveTo>
                    <a:pt x="0" y="0"/>
                  </a:moveTo>
                  <a:lnTo>
                    <a:pt x="21600" y="0"/>
                  </a:lnTo>
                  <a:lnTo>
                    <a:pt x="21600" y="4793"/>
                  </a:lnTo>
                  <a:lnTo>
                    <a:pt x="9013" y="4793"/>
                  </a:lnTo>
                  <a:lnTo>
                    <a:pt x="9013" y="8344"/>
                  </a:lnTo>
                  <a:lnTo>
                    <a:pt x="21600" y="8344"/>
                  </a:lnTo>
                  <a:lnTo>
                    <a:pt x="21600" y="13137"/>
                  </a:lnTo>
                  <a:lnTo>
                    <a:pt x="9013" y="13137"/>
                  </a:lnTo>
                  <a:lnTo>
                    <a:pt x="9013"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36" name="Google Shape;1236;p174"/>
            <p:cNvSpPr/>
            <p:nvPr/>
          </p:nvSpPr>
          <p:spPr>
            <a:xfrm>
              <a:off x="6610349" y="504825"/>
              <a:ext cx="374814" cy="395334"/>
            </a:xfrm>
            <a:custGeom>
              <a:rect b="b" l="l" r="r" t="t"/>
              <a:pathLst>
                <a:path extrusionOk="0" h="21600" w="21600">
                  <a:moveTo>
                    <a:pt x="0" y="10801"/>
                  </a:moveTo>
                  <a:cubicBezTo>
                    <a:pt x="0" y="4665"/>
                    <a:pt x="4830" y="0"/>
                    <a:pt x="11362" y="0"/>
                  </a:cubicBezTo>
                  <a:cubicBezTo>
                    <a:pt x="15645" y="0"/>
                    <a:pt x="19261" y="2073"/>
                    <a:pt x="21236" y="5184"/>
                  </a:cubicBezTo>
                  <a:lnTo>
                    <a:pt x="16588" y="7977"/>
                  </a:lnTo>
                  <a:cubicBezTo>
                    <a:pt x="15585" y="6105"/>
                    <a:pt x="13823" y="4924"/>
                    <a:pt x="11392" y="4924"/>
                  </a:cubicBezTo>
                  <a:cubicBezTo>
                    <a:pt x="7868" y="4924"/>
                    <a:pt x="5407" y="7545"/>
                    <a:pt x="5407" y="10801"/>
                  </a:cubicBezTo>
                  <a:cubicBezTo>
                    <a:pt x="5407" y="13997"/>
                    <a:pt x="7808" y="16618"/>
                    <a:pt x="11332" y="16618"/>
                  </a:cubicBezTo>
                  <a:cubicBezTo>
                    <a:pt x="13975" y="16618"/>
                    <a:pt x="15798" y="15178"/>
                    <a:pt x="16709" y="13190"/>
                  </a:cubicBezTo>
                  <a:lnTo>
                    <a:pt x="21600" y="15667"/>
                  </a:lnTo>
                  <a:cubicBezTo>
                    <a:pt x="19716" y="19152"/>
                    <a:pt x="16101" y="21600"/>
                    <a:pt x="11362" y="21600"/>
                  </a:cubicBezTo>
                  <a:cubicBezTo>
                    <a:pt x="4527"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37" name="Google Shape;1237;p174"/>
            <p:cNvSpPr/>
            <p:nvPr/>
          </p:nvSpPr>
          <p:spPr>
            <a:xfrm>
              <a:off x="7067549" y="514350"/>
              <a:ext cx="287820" cy="390096"/>
            </a:xfrm>
            <a:custGeom>
              <a:rect b="b" l="l" r="r" t="t"/>
              <a:pathLst>
                <a:path extrusionOk="0" h="21600" w="21600">
                  <a:moveTo>
                    <a:pt x="0" y="13632"/>
                  </a:moveTo>
                  <a:lnTo>
                    <a:pt x="0" y="0"/>
                  </a:lnTo>
                  <a:lnTo>
                    <a:pt x="6923" y="0"/>
                  </a:lnTo>
                  <a:lnTo>
                    <a:pt x="6923" y="13777"/>
                  </a:lnTo>
                  <a:cubicBezTo>
                    <a:pt x="6923" y="15704"/>
                    <a:pt x="8466" y="16960"/>
                    <a:pt x="10799" y="16960"/>
                  </a:cubicBezTo>
                  <a:cubicBezTo>
                    <a:pt x="13134" y="16960"/>
                    <a:pt x="14716" y="15704"/>
                    <a:pt x="14716" y="13777"/>
                  </a:cubicBezTo>
                  <a:lnTo>
                    <a:pt x="14716" y="0"/>
                  </a:lnTo>
                  <a:lnTo>
                    <a:pt x="21600" y="0"/>
                  </a:lnTo>
                  <a:lnTo>
                    <a:pt x="21600" y="13632"/>
                  </a:lnTo>
                  <a:cubicBezTo>
                    <a:pt x="21600" y="18740"/>
                    <a:pt x="17367" y="21600"/>
                    <a:pt x="10799" y="21600"/>
                  </a:cubicBezTo>
                  <a:cubicBezTo>
                    <a:pt x="4233" y="21600"/>
                    <a:pt x="0" y="18740"/>
                    <a:pt x="0" y="13632"/>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38" name="Google Shape;1238;p174"/>
            <p:cNvSpPr/>
            <p:nvPr/>
          </p:nvSpPr>
          <p:spPr>
            <a:xfrm>
              <a:off x="7429500" y="504825"/>
              <a:ext cx="295218" cy="396414"/>
            </a:xfrm>
            <a:custGeom>
              <a:rect b="b" l="l" r="r" t="t"/>
              <a:pathLst>
                <a:path extrusionOk="0" h="21600" w="21600">
                  <a:moveTo>
                    <a:pt x="0" y="17781"/>
                  </a:moveTo>
                  <a:lnTo>
                    <a:pt x="5901" y="14333"/>
                  </a:lnTo>
                  <a:cubicBezTo>
                    <a:pt x="7213" y="15970"/>
                    <a:pt x="9219" y="16890"/>
                    <a:pt x="11302" y="16890"/>
                  </a:cubicBezTo>
                  <a:cubicBezTo>
                    <a:pt x="13345" y="16890"/>
                    <a:pt x="14618" y="15913"/>
                    <a:pt x="14618" y="14878"/>
                  </a:cubicBezTo>
                  <a:cubicBezTo>
                    <a:pt x="14618" y="13586"/>
                    <a:pt x="12150" y="13184"/>
                    <a:pt x="9411" y="12581"/>
                  </a:cubicBezTo>
                  <a:cubicBezTo>
                    <a:pt x="5709" y="11777"/>
                    <a:pt x="1350" y="10599"/>
                    <a:pt x="1350" y="6433"/>
                  </a:cubicBezTo>
                  <a:cubicBezTo>
                    <a:pt x="1350" y="2786"/>
                    <a:pt x="5362" y="0"/>
                    <a:pt x="11147" y="0"/>
                  </a:cubicBezTo>
                  <a:cubicBezTo>
                    <a:pt x="16123" y="0"/>
                    <a:pt x="19015" y="1523"/>
                    <a:pt x="21176" y="3332"/>
                  </a:cubicBezTo>
                  <a:lnTo>
                    <a:pt x="15775" y="6405"/>
                  </a:lnTo>
                  <a:cubicBezTo>
                    <a:pt x="14735" y="5142"/>
                    <a:pt x="13075" y="4366"/>
                    <a:pt x="11186" y="4366"/>
                  </a:cubicBezTo>
                  <a:cubicBezTo>
                    <a:pt x="9257" y="4366"/>
                    <a:pt x="8138" y="5142"/>
                    <a:pt x="8138" y="6118"/>
                  </a:cubicBezTo>
                  <a:cubicBezTo>
                    <a:pt x="8138" y="7382"/>
                    <a:pt x="10568" y="7813"/>
                    <a:pt x="13345" y="8445"/>
                  </a:cubicBezTo>
                  <a:cubicBezTo>
                    <a:pt x="17126" y="9307"/>
                    <a:pt x="21600" y="10570"/>
                    <a:pt x="21600" y="14735"/>
                  </a:cubicBezTo>
                  <a:cubicBezTo>
                    <a:pt x="21600" y="18326"/>
                    <a:pt x="17859" y="21600"/>
                    <a:pt x="11302" y="21600"/>
                  </a:cubicBezTo>
                  <a:cubicBezTo>
                    <a:pt x="5670" y="21600"/>
                    <a:pt x="2469" y="19819"/>
                    <a:pt x="0" y="1778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39" name="Google Shape;1239;p174"/>
            <p:cNvSpPr/>
            <p:nvPr/>
          </p:nvSpPr>
          <p:spPr>
            <a:xfrm>
              <a:off x="7800974" y="514350"/>
              <a:ext cx="280422" cy="384804"/>
            </a:xfrm>
            <a:custGeom>
              <a:rect b="b" l="l" r="r" t="t"/>
              <a:pathLst>
                <a:path extrusionOk="0" h="21600" w="21600">
                  <a:moveTo>
                    <a:pt x="7390" y="4823"/>
                  </a:moveTo>
                  <a:lnTo>
                    <a:pt x="0" y="4823"/>
                  </a:lnTo>
                  <a:lnTo>
                    <a:pt x="0" y="0"/>
                  </a:lnTo>
                  <a:lnTo>
                    <a:pt x="21600" y="0"/>
                  </a:lnTo>
                  <a:lnTo>
                    <a:pt x="21600" y="4823"/>
                  </a:lnTo>
                  <a:lnTo>
                    <a:pt x="14292" y="4823"/>
                  </a:lnTo>
                  <a:lnTo>
                    <a:pt x="14292" y="21600"/>
                  </a:lnTo>
                  <a:lnTo>
                    <a:pt x="7390" y="21600"/>
                  </a:lnTo>
                  <a:cubicBezTo>
                    <a:pt x="7390" y="21600"/>
                    <a:pt x="7390" y="4823"/>
                    <a:pt x="7390" y="4823"/>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40" name="Google Shape;1240;p174"/>
            <p:cNvSpPr/>
            <p:nvPr/>
          </p:nvSpPr>
          <p:spPr>
            <a:xfrm>
              <a:off x="8134350" y="504825"/>
              <a:ext cx="393768" cy="395334"/>
            </a:xfrm>
            <a:custGeom>
              <a:rect b="b" l="l" r="r" t="t"/>
              <a:pathLst>
                <a:path extrusionOk="0" h="21600" w="21600">
                  <a:moveTo>
                    <a:pt x="16539" y="10801"/>
                  </a:moveTo>
                  <a:cubicBezTo>
                    <a:pt x="16539" y="7574"/>
                    <a:pt x="14053" y="4924"/>
                    <a:pt x="10786" y="4924"/>
                  </a:cubicBezTo>
                  <a:cubicBezTo>
                    <a:pt x="7518" y="4924"/>
                    <a:pt x="5089" y="7574"/>
                    <a:pt x="5089" y="10801"/>
                  </a:cubicBezTo>
                  <a:cubicBezTo>
                    <a:pt x="5089" y="13997"/>
                    <a:pt x="7489" y="16647"/>
                    <a:pt x="10786" y="16647"/>
                  </a:cubicBezTo>
                  <a:cubicBezTo>
                    <a:pt x="14111" y="16647"/>
                    <a:pt x="16539" y="13997"/>
                    <a:pt x="16539" y="10801"/>
                  </a:cubicBezTo>
                  <a:close/>
                  <a:moveTo>
                    <a:pt x="0" y="10801"/>
                  </a:moveTo>
                  <a:cubicBezTo>
                    <a:pt x="0" y="4839"/>
                    <a:pt x="4771" y="0"/>
                    <a:pt x="10786" y="0"/>
                  </a:cubicBezTo>
                  <a:cubicBezTo>
                    <a:pt x="16800" y="0"/>
                    <a:pt x="21600" y="4839"/>
                    <a:pt x="21600" y="10801"/>
                  </a:cubicBezTo>
                  <a:cubicBezTo>
                    <a:pt x="21600" y="16790"/>
                    <a:pt x="16858" y="21600"/>
                    <a:pt x="10786" y="21600"/>
                  </a:cubicBezTo>
                  <a:cubicBezTo>
                    <a:pt x="4771"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41" name="Google Shape;1241;p174"/>
            <p:cNvSpPr/>
            <p:nvPr/>
          </p:nvSpPr>
          <p:spPr>
            <a:xfrm>
              <a:off x="8620125" y="514350"/>
              <a:ext cx="377946" cy="384804"/>
            </a:xfrm>
            <a:custGeom>
              <a:rect b="b" l="l" r="r" t="t"/>
              <a:pathLst>
                <a:path extrusionOk="0" h="21600" w="21600">
                  <a:moveTo>
                    <a:pt x="0" y="0"/>
                  </a:moveTo>
                  <a:lnTo>
                    <a:pt x="5272" y="0"/>
                  </a:lnTo>
                  <a:lnTo>
                    <a:pt x="10845" y="7575"/>
                  </a:lnTo>
                  <a:lnTo>
                    <a:pt x="16629" y="0"/>
                  </a:lnTo>
                  <a:lnTo>
                    <a:pt x="21600" y="0"/>
                  </a:lnTo>
                  <a:lnTo>
                    <a:pt x="21600" y="21600"/>
                  </a:lnTo>
                  <a:lnTo>
                    <a:pt x="16358" y="21600"/>
                  </a:lnTo>
                  <a:lnTo>
                    <a:pt x="16358" y="8285"/>
                  </a:lnTo>
                  <a:lnTo>
                    <a:pt x="10815" y="15623"/>
                  </a:lnTo>
                  <a:lnTo>
                    <a:pt x="5242" y="8255"/>
                  </a:lnTo>
                  <a:lnTo>
                    <a:pt x="5242"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42" name="Google Shape;1242;p174"/>
            <p:cNvSpPr/>
            <p:nvPr/>
          </p:nvSpPr>
          <p:spPr>
            <a:xfrm>
              <a:off x="9086849" y="514350"/>
              <a:ext cx="228258" cy="384804"/>
            </a:xfrm>
            <a:custGeom>
              <a:rect b="b" l="l" r="r" t="t"/>
              <a:pathLst>
                <a:path extrusionOk="0" h="21600" w="21600">
                  <a:moveTo>
                    <a:pt x="0" y="0"/>
                  </a:moveTo>
                  <a:lnTo>
                    <a:pt x="21600" y="0"/>
                  </a:lnTo>
                  <a:lnTo>
                    <a:pt x="21600" y="4793"/>
                  </a:lnTo>
                  <a:lnTo>
                    <a:pt x="8680" y="4793"/>
                  </a:lnTo>
                  <a:lnTo>
                    <a:pt x="8680" y="8344"/>
                  </a:lnTo>
                  <a:lnTo>
                    <a:pt x="21600" y="8344"/>
                  </a:lnTo>
                  <a:lnTo>
                    <a:pt x="21600" y="13137"/>
                  </a:lnTo>
                  <a:lnTo>
                    <a:pt x="8680" y="13137"/>
                  </a:lnTo>
                  <a:lnTo>
                    <a:pt x="8680" y="16807"/>
                  </a:lnTo>
                  <a:lnTo>
                    <a:pt x="21600" y="16807"/>
                  </a:lnTo>
                  <a:lnTo>
                    <a:pt x="21600"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43" name="Google Shape;1243;p174"/>
            <p:cNvSpPr/>
            <p:nvPr/>
          </p:nvSpPr>
          <p:spPr>
            <a:xfrm>
              <a:off x="9410699" y="514350"/>
              <a:ext cx="294138" cy="384804"/>
            </a:xfrm>
            <a:custGeom>
              <a:rect b="b" l="l" r="r" t="t"/>
              <a:pathLst>
                <a:path extrusionOk="0" h="21600" w="21600">
                  <a:moveTo>
                    <a:pt x="6736" y="4735"/>
                  </a:moveTo>
                  <a:lnTo>
                    <a:pt x="6736" y="10416"/>
                  </a:lnTo>
                  <a:lnTo>
                    <a:pt x="9677" y="10416"/>
                  </a:lnTo>
                  <a:cubicBezTo>
                    <a:pt x="12541" y="10416"/>
                    <a:pt x="13897" y="9143"/>
                    <a:pt x="13897" y="7545"/>
                  </a:cubicBezTo>
                  <a:cubicBezTo>
                    <a:pt x="13897" y="5770"/>
                    <a:pt x="12504" y="4735"/>
                    <a:pt x="9677" y="4735"/>
                  </a:cubicBezTo>
                  <a:cubicBezTo>
                    <a:pt x="9677" y="4735"/>
                    <a:pt x="6736" y="4735"/>
                    <a:pt x="6736" y="4735"/>
                  </a:cubicBezTo>
                  <a:close/>
                  <a:moveTo>
                    <a:pt x="10220" y="15179"/>
                  </a:moveTo>
                  <a:lnTo>
                    <a:pt x="6736" y="15179"/>
                  </a:lnTo>
                  <a:lnTo>
                    <a:pt x="6736" y="21600"/>
                  </a:lnTo>
                  <a:lnTo>
                    <a:pt x="0" y="21600"/>
                  </a:lnTo>
                  <a:lnTo>
                    <a:pt x="0" y="0"/>
                  </a:lnTo>
                  <a:lnTo>
                    <a:pt x="10181" y="0"/>
                  </a:lnTo>
                  <a:cubicBezTo>
                    <a:pt x="16993" y="0"/>
                    <a:pt x="20787" y="3343"/>
                    <a:pt x="20787" y="7426"/>
                  </a:cubicBezTo>
                  <a:cubicBezTo>
                    <a:pt x="20787" y="10089"/>
                    <a:pt x="19161" y="12397"/>
                    <a:pt x="16452" y="13670"/>
                  </a:cubicBezTo>
                  <a:lnTo>
                    <a:pt x="21600" y="21600"/>
                  </a:lnTo>
                  <a:lnTo>
                    <a:pt x="14129" y="21600"/>
                  </a:lnTo>
                  <a:cubicBezTo>
                    <a:pt x="14129" y="21600"/>
                    <a:pt x="10220" y="15179"/>
                    <a:pt x="10220" y="15179"/>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44" name="Google Shape;1244;p174"/>
            <p:cNvSpPr/>
            <p:nvPr/>
          </p:nvSpPr>
          <p:spPr>
            <a:xfrm>
              <a:off x="9934574" y="504825"/>
              <a:ext cx="295218" cy="396414"/>
            </a:xfrm>
            <a:custGeom>
              <a:rect b="b" l="l" r="r" t="t"/>
              <a:pathLst>
                <a:path extrusionOk="0" h="21600" w="21600">
                  <a:moveTo>
                    <a:pt x="0" y="17781"/>
                  </a:moveTo>
                  <a:lnTo>
                    <a:pt x="5901" y="14333"/>
                  </a:lnTo>
                  <a:cubicBezTo>
                    <a:pt x="7213" y="15970"/>
                    <a:pt x="9219" y="16890"/>
                    <a:pt x="11302" y="16890"/>
                  </a:cubicBezTo>
                  <a:cubicBezTo>
                    <a:pt x="13346" y="16890"/>
                    <a:pt x="14618" y="15913"/>
                    <a:pt x="14618" y="14878"/>
                  </a:cubicBezTo>
                  <a:cubicBezTo>
                    <a:pt x="14618" y="13586"/>
                    <a:pt x="12150" y="13184"/>
                    <a:pt x="9411" y="12581"/>
                  </a:cubicBezTo>
                  <a:cubicBezTo>
                    <a:pt x="5709" y="11777"/>
                    <a:pt x="1350" y="10599"/>
                    <a:pt x="1350" y="6433"/>
                  </a:cubicBezTo>
                  <a:cubicBezTo>
                    <a:pt x="1350" y="2786"/>
                    <a:pt x="5362" y="0"/>
                    <a:pt x="11147" y="0"/>
                  </a:cubicBezTo>
                  <a:cubicBezTo>
                    <a:pt x="16123" y="0"/>
                    <a:pt x="19015" y="1523"/>
                    <a:pt x="21176" y="3332"/>
                  </a:cubicBezTo>
                  <a:lnTo>
                    <a:pt x="15775" y="6405"/>
                  </a:lnTo>
                  <a:cubicBezTo>
                    <a:pt x="14735" y="5142"/>
                    <a:pt x="13075" y="4366"/>
                    <a:pt x="11186" y="4366"/>
                  </a:cubicBezTo>
                  <a:cubicBezTo>
                    <a:pt x="9257" y="4366"/>
                    <a:pt x="8138" y="5142"/>
                    <a:pt x="8138" y="6118"/>
                  </a:cubicBezTo>
                  <a:cubicBezTo>
                    <a:pt x="8138" y="7382"/>
                    <a:pt x="10569" y="7813"/>
                    <a:pt x="13346" y="8445"/>
                  </a:cubicBezTo>
                  <a:cubicBezTo>
                    <a:pt x="17126" y="9307"/>
                    <a:pt x="21600" y="10570"/>
                    <a:pt x="21600" y="14735"/>
                  </a:cubicBezTo>
                  <a:cubicBezTo>
                    <a:pt x="21600" y="18326"/>
                    <a:pt x="17859" y="21600"/>
                    <a:pt x="11302" y="21600"/>
                  </a:cubicBezTo>
                  <a:cubicBezTo>
                    <a:pt x="5670" y="21600"/>
                    <a:pt x="2469" y="19819"/>
                    <a:pt x="0" y="1778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45" name="Google Shape;1245;p174"/>
            <p:cNvSpPr/>
            <p:nvPr/>
          </p:nvSpPr>
          <p:spPr>
            <a:xfrm>
              <a:off x="10315574" y="514350"/>
              <a:ext cx="228258" cy="384804"/>
            </a:xfrm>
            <a:custGeom>
              <a:rect b="b" l="l" r="r" t="t"/>
              <a:pathLst>
                <a:path extrusionOk="0" h="21600" w="21600">
                  <a:moveTo>
                    <a:pt x="0" y="0"/>
                  </a:moveTo>
                  <a:lnTo>
                    <a:pt x="21600" y="0"/>
                  </a:lnTo>
                  <a:lnTo>
                    <a:pt x="21600" y="4793"/>
                  </a:lnTo>
                  <a:lnTo>
                    <a:pt x="8680" y="4793"/>
                  </a:lnTo>
                  <a:lnTo>
                    <a:pt x="8680" y="8344"/>
                  </a:lnTo>
                  <a:lnTo>
                    <a:pt x="21600" y="8344"/>
                  </a:lnTo>
                  <a:lnTo>
                    <a:pt x="21600" y="13137"/>
                  </a:lnTo>
                  <a:lnTo>
                    <a:pt x="8680" y="13137"/>
                  </a:lnTo>
                  <a:lnTo>
                    <a:pt x="8680" y="16807"/>
                  </a:lnTo>
                  <a:lnTo>
                    <a:pt x="21600" y="16807"/>
                  </a:lnTo>
                  <a:lnTo>
                    <a:pt x="21600"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46" name="Google Shape;1246;p174"/>
            <p:cNvSpPr/>
            <p:nvPr/>
          </p:nvSpPr>
          <p:spPr>
            <a:xfrm>
              <a:off x="10639424" y="514350"/>
              <a:ext cx="294138" cy="384804"/>
            </a:xfrm>
            <a:custGeom>
              <a:rect b="b" l="l" r="r" t="t"/>
              <a:pathLst>
                <a:path extrusionOk="0" h="21600" w="21600">
                  <a:moveTo>
                    <a:pt x="6736" y="4735"/>
                  </a:moveTo>
                  <a:lnTo>
                    <a:pt x="6736" y="10416"/>
                  </a:lnTo>
                  <a:lnTo>
                    <a:pt x="9677" y="10416"/>
                  </a:lnTo>
                  <a:cubicBezTo>
                    <a:pt x="12541" y="10416"/>
                    <a:pt x="13897" y="9143"/>
                    <a:pt x="13897" y="7545"/>
                  </a:cubicBezTo>
                  <a:cubicBezTo>
                    <a:pt x="13897" y="5770"/>
                    <a:pt x="12504" y="4735"/>
                    <a:pt x="9677" y="4735"/>
                  </a:cubicBezTo>
                  <a:cubicBezTo>
                    <a:pt x="9677" y="4735"/>
                    <a:pt x="6736" y="4735"/>
                    <a:pt x="6736" y="4735"/>
                  </a:cubicBezTo>
                  <a:close/>
                  <a:moveTo>
                    <a:pt x="10220" y="15179"/>
                  </a:moveTo>
                  <a:lnTo>
                    <a:pt x="6736" y="15179"/>
                  </a:lnTo>
                  <a:lnTo>
                    <a:pt x="6736" y="21600"/>
                  </a:lnTo>
                  <a:lnTo>
                    <a:pt x="0" y="21600"/>
                  </a:lnTo>
                  <a:lnTo>
                    <a:pt x="0" y="0"/>
                  </a:lnTo>
                  <a:lnTo>
                    <a:pt x="10181" y="0"/>
                  </a:lnTo>
                  <a:cubicBezTo>
                    <a:pt x="16993" y="0"/>
                    <a:pt x="20787" y="3343"/>
                    <a:pt x="20787" y="7426"/>
                  </a:cubicBezTo>
                  <a:cubicBezTo>
                    <a:pt x="20787" y="10089"/>
                    <a:pt x="19161" y="12397"/>
                    <a:pt x="16452" y="13670"/>
                  </a:cubicBezTo>
                  <a:lnTo>
                    <a:pt x="21600" y="21600"/>
                  </a:lnTo>
                  <a:lnTo>
                    <a:pt x="14129" y="21600"/>
                  </a:lnTo>
                  <a:cubicBezTo>
                    <a:pt x="14129" y="21600"/>
                    <a:pt x="10220" y="15179"/>
                    <a:pt x="10220" y="15179"/>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47" name="Google Shape;1247;p174"/>
            <p:cNvSpPr/>
            <p:nvPr/>
          </p:nvSpPr>
          <p:spPr>
            <a:xfrm>
              <a:off x="10982324" y="514350"/>
              <a:ext cx="340524" cy="384804"/>
            </a:xfrm>
            <a:custGeom>
              <a:rect b="b" l="l" r="r" t="t"/>
              <a:pathLst>
                <a:path extrusionOk="0" h="21600" w="21600">
                  <a:moveTo>
                    <a:pt x="0" y="0"/>
                  </a:moveTo>
                  <a:lnTo>
                    <a:pt x="6051" y="0"/>
                  </a:lnTo>
                  <a:lnTo>
                    <a:pt x="10900" y="13492"/>
                  </a:lnTo>
                  <a:lnTo>
                    <a:pt x="15615" y="0"/>
                  </a:lnTo>
                  <a:lnTo>
                    <a:pt x="21600" y="0"/>
                  </a:lnTo>
                  <a:lnTo>
                    <a:pt x="13910" y="21600"/>
                  </a:lnTo>
                  <a:lnTo>
                    <a:pt x="7891" y="21600"/>
                  </a:lnTo>
                  <a:cubicBezTo>
                    <a:pt x="7891"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48" name="Google Shape;1248;p174"/>
            <p:cNvSpPr/>
            <p:nvPr/>
          </p:nvSpPr>
          <p:spPr>
            <a:xfrm>
              <a:off x="11410950" y="514350"/>
              <a:ext cx="92772" cy="384804"/>
            </a:xfrm>
            <a:custGeom>
              <a:rect b="b" l="l" r="r" t="t"/>
              <a:pathLst>
                <a:path extrusionOk="0" h="21600" w="21600">
                  <a:moveTo>
                    <a:pt x="21600" y="0"/>
                  </a:moveTo>
                  <a:lnTo>
                    <a:pt x="21600" y="21600"/>
                  </a:lnTo>
                  <a:lnTo>
                    <a:pt x="0" y="21600"/>
                  </a:lnTo>
                  <a:lnTo>
                    <a:pt x="0" y="0"/>
                  </a:lnTo>
                  <a:cubicBezTo>
                    <a:pt x="0" y="0"/>
                    <a:pt x="21600" y="0"/>
                    <a:pt x="2160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49" name="Google Shape;1249;p174"/>
            <p:cNvSpPr/>
            <p:nvPr/>
          </p:nvSpPr>
          <p:spPr>
            <a:xfrm>
              <a:off x="11591924" y="504825"/>
              <a:ext cx="374814" cy="395334"/>
            </a:xfrm>
            <a:custGeom>
              <a:rect b="b" l="l" r="r" t="t"/>
              <a:pathLst>
                <a:path extrusionOk="0" h="21600" w="21600">
                  <a:moveTo>
                    <a:pt x="0" y="10801"/>
                  </a:moveTo>
                  <a:cubicBezTo>
                    <a:pt x="0" y="4665"/>
                    <a:pt x="4830" y="0"/>
                    <a:pt x="11362" y="0"/>
                  </a:cubicBezTo>
                  <a:cubicBezTo>
                    <a:pt x="15645" y="0"/>
                    <a:pt x="19261" y="2073"/>
                    <a:pt x="21236" y="5184"/>
                  </a:cubicBezTo>
                  <a:lnTo>
                    <a:pt x="16588" y="7977"/>
                  </a:lnTo>
                  <a:cubicBezTo>
                    <a:pt x="15585" y="6105"/>
                    <a:pt x="13823" y="4924"/>
                    <a:pt x="11392" y="4924"/>
                  </a:cubicBezTo>
                  <a:cubicBezTo>
                    <a:pt x="7868" y="4924"/>
                    <a:pt x="5407" y="7545"/>
                    <a:pt x="5407" y="10801"/>
                  </a:cubicBezTo>
                  <a:cubicBezTo>
                    <a:pt x="5407" y="13997"/>
                    <a:pt x="7808" y="16618"/>
                    <a:pt x="11332" y="16618"/>
                  </a:cubicBezTo>
                  <a:cubicBezTo>
                    <a:pt x="13975" y="16618"/>
                    <a:pt x="15798" y="15178"/>
                    <a:pt x="16709" y="13190"/>
                  </a:cubicBezTo>
                  <a:lnTo>
                    <a:pt x="21600" y="15667"/>
                  </a:lnTo>
                  <a:cubicBezTo>
                    <a:pt x="19716" y="19152"/>
                    <a:pt x="16101" y="21600"/>
                    <a:pt x="11362" y="21600"/>
                  </a:cubicBezTo>
                  <a:cubicBezTo>
                    <a:pt x="4527"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250" name="Google Shape;1250;p174"/>
            <p:cNvSpPr/>
            <p:nvPr/>
          </p:nvSpPr>
          <p:spPr>
            <a:xfrm>
              <a:off x="12049124" y="514350"/>
              <a:ext cx="228258" cy="384804"/>
            </a:xfrm>
            <a:custGeom>
              <a:rect b="b" l="l" r="r" t="t"/>
              <a:pathLst>
                <a:path extrusionOk="0" h="21600" w="21600">
                  <a:moveTo>
                    <a:pt x="0" y="0"/>
                  </a:moveTo>
                  <a:lnTo>
                    <a:pt x="21600" y="0"/>
                  </a:lnTo>
                  <a:lnTo>
                    <a:pt x="21600" y="4793"/>
                  </a:lnTo>
                  <a:lnTo>
                    <a:pt x="8680" y="4793"/>
                  </a:lnTo>
                  <a:lnTo>
                    <a:pt x="8680" y="8344"/>
                  </a:lnTo>
                  <a:lnTo>
                    <a:pt x="21600" y="8344"/>
                  </a:lnTo>
                  <a:lnTo>
                    <a:pt x="21600" y="13137"/>
                  </a:lnTo>
                  <a:lnTo>
                    <a:pt x="8680" y="13137"/>
                  </a:lnTo>
                  <a:lnTo>
                    <a:pt x="8680" y="16807"/>
                  </a:lnTo>
                  <a:lnTo>
                    <a:pt x="21600" y="16807"/>
                  </a:lnTo>
                  <a:lnTo>
                    <a:pt x="21600"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gr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esentation Title">
  <p:cSld name="Custom Layout_1">
    <p:bg>
      <p:bgPr>
        <a:solidFill>
          <a:schemeClr val="dk1"/>
        </a:solidFill>
      </p:bgPr>
    </p:bg>
    <p:spTree>
      <p:nvGrpSpPr>
        <p:cNvPr id="1251" name="Shape 1251"/>
        <p:cNvGrpSpPr/>
        <p:nvPr/>
      </p:nvGrpSpPr>
      <p:grpSpPr>
        <a:xfrm>
          <a:off x="0" y="0"/>
          <a:ext cx="0" cy="0"/>
          <a:chOff x="0" y="0"/>
          <a:chExt cx="0" cy="0"/>
        </a:xfrm>
      </p:grpSpPr>
      <p:sp>
        <p:nvSpPr>
          <p:cNvPr id="1252" name="Google Shape;1252;p175"/>
          <p:cNvSpPr txBox="1"/>
          <p:nvPr>
            <p:ph type="title"/>
          </p:nvPr>
        </p:nvSpPr>
        <p:spPr>
          <a:xfrm>
            <a:off x="466725" y="371475"/>
            <a:ext cx="7410300" cy="2419500"/>
          </a:xfrm>
          <a:prstGeom prst="rect">
            <a:avLst/>
          </a:prstGeom>
          <a:noFill/>
          <a:ln>
            <a:noFill/>
          </a:ln>
        </p:spPr>
        <p:txBody>
          <a:bodyPr anchorCtr="0" anchor="b" bIns="45725" lIns="45725" spcFirstLastPara="1" rIns="45725" wrap="square" tIns="45725">
            <a:noAutofit/>
          </a:bodyPr>
          <a:lstStyle>
            <a:lvl1pPr lvl="0" marR="0" rtl="0" algn="l">
              <a:lnSpc>
                <a:spcPct val="100000"/>
              </a:lnSpc>
              <a:spcBef>
                <a:spcPts val="0"/>
              </a:spcBef>
              <a:spcAft>
                <a:spcPts val="0"/>
              </a:spcAft>
              <a:buClr>
                <a:srgbClr val="000000"/>
              </a:buClr>
              <a:buSzPts val="5100"/>
              <a:buFont typeface="Arial"/>
              <a:buNone/>
              <a:defRPr b="1" i="0" sz="5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9pPr>
          </a:lstStyle>
          <a:p/>
        </p:txBody>
      </p:sp>
      <p:sp>
        <p:nvSpPr>
          <p:cNvPr id="1253" name="Google Shape;1253;p175"/>
          <p:cNvSpPr txBox="1"/>
          <p:nvPr>
            <p:ph idx="1" type="subTitle"/>
          </p:nvPr>
        </p:nvSpPr>
        <p:spPr>
          <a:xfrm>
            <a:off x="352425" y="2638425"/>
            <a:ext cx="7524600" cy="514200"/>
          </a:xfrm>
          <a:prstGeom prst="rect">
            <a:avLst/>
          </a:prstGeom>
          <a:noFill/>
          <a:ln>
            <a:noFill/>
          </a:ln>
        </p:spPr>
        <p:txBody>
          <a:bodyPr anchorCtr="0" anchor="ctr" bIns="45725" lIns="45725" spcFirstLastPara="1" rIns="45725" wrap="square" tIns="45725">
            <a:noAutofit/>
          </a:bodyPr>
          <a:lstStyle>
            <a:lvl1pPr lvl="0" marR="0" rtl="0" algn="l">
              <a:lnSpc>
                <a:spcPct val="100000"/>
              </a:lnSpc>
              <a:spcBef>
                <a:spcPts val="0"/>
              </a:spcBef>
              <a:spcAft>
                <a:spcPts val="0"/>
              </a:spcAft>
              <a:buClr>
                <a:srgbClr val="000000"/>
              </a:buClr>
              <a:buSzPts val="1900"/>
              <a:buFont typeface="Arial"/>
              <a:buNone/>
              <a:defRPr b="0" i="0" sz="1900" u="none" cap="none" strike="noStrike">
                <a:solidFill>
                  <a:srgbClr val="FFFFFF"/>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grpSp>
        <p:nvGrpSpPr>
          <p:cNvPr id="1254" name="Google Shape;1254;p175"/>
          <p:cNvGrpSpPr/>
          <p:nvPr/>
        </p:nvGrpSpPr>
        <p:grpSpPr>
          <a:xfrm>
            <a:off x="552424" y="3949790"/>
            <a:ext cx="590465" cy="668761"/>
            <a:chOff x="512737" y="3441700"/>
            <a:chExt cx="1484325" cy="1681150"/>
          </a:xfrm>
        </p:grpSpPr>
        <p:sp>
          <p:nvSpPr>
            <p:cNvPr id="1255" name="Google Shape;1255;p175"/>
            <p:cNvSpPr/>
            <p:nvPr/>
          </p:nvSpPr>
          <p:spPr>
            <a:xfrm>
              <a:off x="512737" y="3738562"/>
              <a:ext cx="685800" cy="828600"/>
            </a:xfrm>
            <a:custGeom>
              <a:rect b="b" l="l" r="r" t="t"/>
              <a:pathLst>
                <a:path extrusionOk="0" h="120000" w="120000">
                  <a:moveTo>
                    <a:pt x="119937" y="0"/>
                  </a:moveTo>
                  <a:lnTo>
                    <a:pt x="119937" y="119947"/>
                  </a:lnTo>
                  <a:lnTo>
                    <a:pt x="0" y="119947"/>
                  </a:lnTo>
                  <a:lnTo>
                    <a:pt x="119937" y="0"/>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256" name="Google Shape;1256;p175"/>
            <p:cNvSpPr/>
            <p:nvPr/>
          </p:nvSpPr>
          <p:spPr>
            <a:xfrm>
              <a:off x="514325" y="3441700"/>
              <a:ext cx="685800" cy="342900"/>
            </a:xfrm>
            <a:custGeom>
              <a:rect b="b" l="l" r="r" t="t"/>
              <a:pathLst>
                <a:path extrusionOk="0" h="120000" w="120000">
                  <a:moveTo>
                    <a:pt x="59968" y="119874"/>
                  </a:moveTo>
                  <a:cubicBezTo>
                    <a:pt x="26834" y="119874"/>
                    <a:pt x="0" y="66232"/>
                    <a:pt x="0" y="0"/>
                  </a:cubicBezTo>
                  <a:lnTo>
                    <a:pt x="119937" y="0"/>
                  </a:lnTo>
                  <a:cubicBezTo>
                    <a:pt x="119937" y="66232"/>
                    <a:pt x="93102" y="119874"/>
                    <a:pt x="59968" y="119874"/>
                  </a:cubicBez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257" name="Google Shape;1257;p175"/>
            <p:cNvSpPr/>
            <p:nvPr/>
          </p:nvSpPr>
          <p:spPr>
            <a:xfrm>
              <a:off x="1311250" y="4224337"/>
              <a:ext cx="685800" cy="342900"/>
            </a:xfrm>
            <a:custGeom>
              <a:rect b="b" l="l" r="r" t="t"/>
              <a:pathLst>
                <a:path extrusionOk="0" h="120000" w="120000">
                  <a:moveTo>
                    <a:pt x="0" y="119874"/>
                  </a:moveTo>
                  <a:cubicBezTo>
                    <a:pt x="0" y="53641"/>
                    <a:pt x="26785" y="0"/>
                    <a:pt x="59936" y="0"/>
                  </a:cubicBezTo>
                  <a:cubicBezTo>
                    <a:pt x="93025" y="0"/>
                    <a:pt x="119936" y="53641"/>
                    <a:pt x="119936" y="119874"/>
                  </a:cubicBezTo>
                  <a:lnTo>
                    <a:pt x="0" y="119874"/>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258" name="Google Shape;1258;p175"/>
            <p:cNvSpPr/>
            <p:nvPr/>
          </p:nvSpPr>
          <p:spPr>
            <a:xfrm>
              <a:off x="1311250" y="3441700"/>
              <a:ext cx="685800" cy="828600"/>
            </a:xfrm>
            <a:custGeom>
              <a:rect b="b" l="l" r="r" t="t"/>
              <a:pathLst>
                <a:path extrusionOk="0" h="120000" w="120000">
                  <a:moveTo>
                    <a:pt x="0" y="119947"/>
                  </a:moveTo>
                  <a:lnTo>
                    <a:pt x="0" y="0"/>
                  </a:lnTo>
                  <a:lnTo>
                    <a:pt x="119937" y="0"/>
                  </a:lnTo>
                  <a:lnTo>
                    <a:pt x="0" y="119947"/>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259" name="Google Shape;1259;p175"/>
            <p:cNvSpPr/>
            <p:nvPr/>
          </p:nvSpPr>
          <p:spPr>
            <a:xfrm>
              <a:off x="1395387" y="4921250"/>
              <a:ext cx="200100" cy="200100"/>
            </a:xfrm>
            <a:custGeom>
              <a:rect b="b" l="l" r="r" t="t"/>
              <a:pathLst>
                <a:path extrusionOk="0" h="120000" w="120000">
                  <a:moveTo>
                    <a:pt x="94702" y="84172"/>
                  </a:moveTo>
                  <a:lnTo>
                    <a:pt x="110702" y="101223"/>
                  </a:lnTo>
                  <a:cubicBezTo>
                    <a:pt x="100108" y="111798"/>
                    <a:pt x="85837" y="119784"/>
                    <a:pt x="63351" y="119784"/>
                  </a:cubicBezTo>
                  <a:cubicBezTo>
                    <a:pt x="25081" y="119784"/>
                    <a:pt x="0" y="94316"/>
                    <a:pt x="0" y="60000"/>
                  </a:cubicBezTo>
                  <a:cubicBezTo>
                    <a:pt x="0" y="25683"/>
                    <a:pt x="25945" y="0"/>
                    <a:pt x="59891" y="0"/>
                  </a:cubicBezTo>
                  <a:cubicBezTo>
                    <a:pt x="98162" y="0"/>
                    <a:pt x="119783" y="29136"/>
                    <a:pt x="117621" y="69280"/>
                  </a:cubicBezTo>
                  <a:lnTo>
                    <a:pt x="27243" y="69280"/>
                  </a:lnTo>
                  <a:cubicBezTo>
                    <a:pt x="30486" y="85899"/>
                    <a:pt x="42378" y="96474"/>
                    <a:pt x="62918" y="96474"/>
                  </a:cubicBezTo>
                  <a:cubicBezTo>
                    <a:pt x="77621" y="96474"/>
                    <a:pt x="88648" y="90215"/>
                    <a:pt x="94702" y="84172"/>
                  </a:cubicBezTo>
                  <a:close/>
                  <a:moveTo>
                    <a:pt x="90378" y="50287"/>
                  </a:moveTo>
                  <a:cubicBezTo>
                    <a:pt x="88216" y="34964"/>
                    <a:pt x="78486" y="22877"/>
                    <a:pt x="59891" y="22877"/>
                  </a:cubicBezTo>
                  <a:cubicBezTo>
                    <a:pt x="42810" y="22877"/>
                    <a:pt x="30486" y="32589"/>
                    <a:pt x="27243" y="50287"/>
                  </a:cubicBezTo>
                  <a:lnTo>
                    <a:pt x="90378" y="50287"/>
                  </a:lnTo>
                  <a:close/>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260" name="Google Shape;1260;p175"/>
            <p:cNvSpPr/>
            <p:nvPr/>
          </p:nvSpPr>
          <p:spPr>
            <a:xfrm>
              <a:off x="512737" y="4926012"/>
              <a:ext cx="171300" cy="192000"/>
            </a:xfrm>
            <a:custGeom>
              <a:rect b="b" l="l" r="r" t="t"/>
              <a:pathLst>
                <a:path extrusionOk="0" h="120000" w="120000">
                  <a:moveTo>
                    <a:pt x="0" y="96448"/>
                  </a:moveTo>
                  <a:lnTo>
                    <a:pt x="81176" y="23327"/>
                  </a:lnTo>
                  <a:lnTo>
                    <a:pt x="2016" y="23327"/>
                  </a:lnTo>
                  <a:lnTo>
                    <a:pt x="2016" y="0"/>
                  </a:lnTo>
                  <a:lnTo>
                    <a:pt x="118739" y="0"/>
                  </a:lnTo>
                  <a:lnTo>
                    <a:pt x="118739" y="23775"/>
                  </a:lnTo>
                  <a:lnTo>
                    <a:pt x="37563" y="96897"/>
                  </a:lnTo>
                  <a:lnTo>
                    <a:pt x="119747" y="96897"/>
                  </a:lnTo>
                  <a:lnTo>
                    <a:pt x="119747" y="119775"/>
                  </a:lnTo>
                  <a:lnTo>
                    <a:pt x="0" y="119775"/>
                  </a:lnTo>
                  <a:lnTo>
                    <a:pt x="0" y="96448"/>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261" name="Google Shape;1261;p175"/>
            <p:cNvSpPr/>
            <p:nvPr/>
          </p:nvSpPr>
          <p:spPr>
            <a:xfrm>
              <a:off x="708000" y="4921250"/>
              <a:ext cx="200100" cy="200100"/>
            </a:xfrm>
            <a:custGeom>
              <a:rect b="b" l="l" r="r" t="t"/>
              <a:pathLst>
                <a:path extrusionOk="0" h="120000" w="120000">
                  <a:moveTo>
                    <a:pt x="94702" y="84172"/>
                  </a:moveTo>
                  <a:lnTo>
                    <a:pt x="110702" y="101223"/>
                  </a:lnTo>
                  <a:cubicBezTo>
                    <a:pt x="100108" y="111798"/>
                    <a:pt x="85837" y="119784"/>
                    <a:pt x="63567" y="119784"/>
                  </a:cubicBezTo>
                  <a:cubicBezTo>
                    <a:pt x="25081" y="119784"/>
                    <a:pt x="0" y="94316"/>
                    <a:pt x="0" y="60000"/>
                  </a:cubicBezTo>
                  <a:cubicBezTo>
                    <a:pt x="0" y="25683"/>
                    <a:pt x="25945" y="0"/>
                    <a:pt x="59891" y="0"/>
                  </a:cubicBezTo>
                  <a:cubicBezTo>
                    <a:pt x="98378" y="0"/>
                    <a:pt x="119783" y="29136"/>
                    <a:pt x="117621" y="69280"/>
                  </a:cubicBezTo>
                  <a:lnTo>
                    <a:pt x="27243" y="69280"/>
                  </a:lnTo>
                  <a:cubicBezTo>
                    <a:pt x="30918" y="85899"/>
                    <a:pt x="42378" y="96474"/>
                    <a:pt x="62918" y="96474"/>
                  </a:cubicBezTo>
                  <a:cubicBezTo>
                    <a:pt x="77621" y="96474"/>
                    <a:pt x="88648" y="90215"/>
                    <a:pt x="94702" y="84172"/>
                  </a:cubicBezTo>
                  <a:close/>
                  <a:moveTo>
                    <a:pt x="90378" y="50287"/>
                  </a:moveTo>
                  <a:cubicBezTo>
                    <a:pt x="88216" y="34964"/>
                    <a:pt x="78486" y="22877"/>
                    <a:pt x="59891" y="22877"/>
                  </a:cubicBezTo>
                  <a:cubicBezTo>
                    <a:pt x="42810" y="22877"/>
                    <a:pt x="30486" y="32589"/>
                    <a:pt x="27243" y="50287"/>
                  </a:cubicBezTo>
                  <a:lnTo>
                    <a:pt x="90378" y="50287"/>
                  </a:lnTo>
                  <a:close/>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262" name="Google Shape;1262;p175"/>
            <p:cNvSpPr/>
            <p:nvPr/>
          </p:nvSpPr>
          <p:spPr>
            <a:xfrm>
              <a:off x="1154087" y="4837112"/>
              <a:ext cx="201600" cy="284100"/>
            </a:xfrm>
            <a:custGeom>
              <a:rect b="b" l="l" r="r" t="t"/>
              <a:pathLst>
                <a:path extrusionOk="0" h="120000" w="120000">
                  <a:moveTo>
                    <a:pt x="57214" y="35437"/>
                  </a:moveTo>
                  <a:cubicBezTo>
                    <a:pt x="72642" y="35437"/>
                    <a:pt x="87000" y="40152"/>
                    <a:pt x="95357" y="47604"/>
                  </a:cubicBezTo>
                  <a:lnTo>
                    <a:pt x="95357" y="0"/>
                  </a:lnTo>
                  <a:lnTo>
                    <a:pt x="119785" y="0"/>
                  </a:lnTo>
                  <a:lnTo>
                    <a:pt x="119785" y="118326"/>
                  </a:lnTo>
                  <a:lnTo>
                    <a:pt x="95357" y="118326"/>
                  </a:lnTo>
                  <a:lnTo>
                    <a:pt x="95357" y="107072"/>
                  </a:lnTo>
                  <a:cubicBezTo>
                    <a:pt x="86571" y="115133"/>
                    <a:pt x="72214" y="119847"/>
                    <a:pt x="56785" y="119847"/>
                  </a:cubicBezTo>
                  <a:cubicBezTo>
                    <a:pt x="28071" y="119847"/>
                    <a:pt x="0" y="103878"/>
                    <a:pt x="0" y="77718"/>
                  </a:cubicBezTo>
                  <a:cubicBezTo>
                    <a:pt x="0" y="51711"/>
                    <a:pt x="27642" y="35437"/>
                    <a:pt x="57214" y="35437"/>
                  </a:cubicBezTo>
                  <a:close/>
                  <a:moveTo>
                    <a:pt x="60857" y="51254"/>
                  </a:moveTo>
                  <a:cubicBezTo>
                    <a:pt x="40285" y="51254"/>
                    <a:pt x="24428" y="62813"/>
                    <a:pt x="24428" y="77718"/>
                  </a:cubicBezTo>
                  <a:cubicBezTo>
                    <a:pt x="24428" y="92623"/>
                    <a:pt x="40285" y="104030"/>
                    <a:pt x="60857" y="104030"/>
                  </a:cubicBezTo>
                  <a:cubicBezTo>
                    <a:pt x="81642" y="104030"/>
                    <a:pt x="97071" y="92319"/>
                    <a:pt x="97071" y="77718"/>
                  </a:cubicBezTo>
                  <a:cubicBezTo>
                    <a:pt x="97071" y="63117"/>
                    <a:pt x="81642" y="51254"/>
                    <a:pt x="60857" y="51254"/>
                  </a:cubicBezTo>
                  <a:close/>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263" name="Google Shape;1263;p175"/>
            <p:cNvSpPr/>
            <p:nvPr/>
          </p:nvSpPr>
          <p:spPr>
            <a:xfrm>
              <a:off x="1617637" y="4921250"/>
              <a:ext cx="162000" cy="201600"/>
            </a:xfrm>
            <a:custGeom>
              <a:rect b="b" l="l" r="r" t="t"/>
              <a:pathLst>
                <a:path extrusionOk="0" h="120000" w="120000">
                  <a:moveTo>
                    <a:pt x="26993" y="81857"/>
                  </a:moveTo>
                  <a:cubicBezTo>
                    <a:pt x="34743" y="92357"/>
                    <a:pt x="47305" y="98357"/>
                    <a:pt x="63608" y="98357"/>
                  </a:cubicBezTo>
                  <a:cubicBezTo>
                    <a:pt x="80979" y="98357"/>
                    <a:pt x="89799" y="91285"/>
                    <a:pt x="89799" y="83142"/>
                  </a:cubicBezTo>
                  <a:cubicBezTo>
                    <a:pt x="89799" y="73928"/>
                    <a:pt x="73496" y="71785"/>
                    <a:pt x="54788" y="69214"/>
                  </a:cubicBezTo>
                  <a:cubicBezTo>
                    <a:pt x="30467" y="65142"/>
                    <a:pt x="5345" y="58714"/>
                    <a:pt x="5345" y="35142"/>
                  </a:cubicBezTo>
                  <a:cubicBezTo>
                    <a:pt x="5345" y="17142"/>
                    <a:pt x="26458" y="0"/>
                    <a:pt x="60400" y="428"/>
                  </a:cubicBezTo>
                  <a:cubicBezTo>
                    <a:pt x="87126" y="428"/>
                    <a:pt x="106636" y="8785"/>
                    <a:pt x="118129" y="22714"/>
                  </a:cubicBezTo>
                  <a:lnTo>
                    <a:pt x="92472" y="34071"/>
                  </a:lnTo>
                  <a:cubicBezTo>
                    <a:pt x="86057" y="26357"/>
                    <a:pt x="74565" y="21000"/>
                    <a:pt x="60400" y="21000"/>
                  </a:cubicBezTo>
                  <a:cubicBezTo>
                    <a:pt x="44097" y="21000"/>
                    <a:pt x="35812" y="27642"/>
                    <a:pt x="35812" y="34500"/>
                  </a:cubicBezTo>
                  <a:cubicBezTo>
                    <a:pt x="35812" y="42857"/>
                    <a:pt x="48908" y="45000"/>
                    <a:pt x="69487" y="48642"/>
                  </a:cubicBezTo>
                  <a:cubicBezTo>
                    <a:pt x="93006" y="52500"/>
                    <a:pt x="119732" y="59142"/>
                    <a:pt x="119732" y="82714"/>
                  </a:cubicBezTo>
                  <a:cubicBezTo>
                    <a:pt x="119732" y="98357"/>
                    <a:pt x="102360" y="119785"/>
                    <a:pt x="62004" y="119357"/>
                  </a:cubicBezTo>
                  <a:cubicBezTo>
                    <a:pt x="33140" y="119357"/>
                    <a:pt x="11759" y="109714"/>
                    <a:pt x="0" y="93214"/>
                  </a:cubicBezTo>
                  <a:lnTo>
                    <a:pt x="26993" y="81857"/>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264" name="Google Shape;1264;p175"/>
            <p:cNvSpPr/>
            <p:nvPr/>
          </p:nvSpPr>
          <p:spPr>
            <a:xfrm>
              <a:off x="1817662" y="4837112"/>
              <a:ext cx="179400" cy="281100"/>
            </a:xfrm>
            <a:custGeom>
              <a:rect b="b" l="l" r="r" t="t"/>
              <a:pathLst>
                <a:path extrusionOk="0" h="120000" w="120000">
                  <a:moveTo>
                    <a:pt x="49156" y="83337"/>
                  </a:moveTo>
                  <a:lnTo>
                    <a:pt x="26987" y="98433"/>
                  </a:lnTo>
                  <a:lnTo>
                    <a:pt x="26987" y="119845"/>
                  </a:lnTo>
                  <a:lnTo>
                    <a:pt x="0" y="119845"/>
                  </a:lnTo>
                  <a:lnTo>
                    <a:pt x="0" y="0"/>
                  </a:lnTo>
                  <a:lnTo>
                    <a:pt x="26987" y="0"/>
                  </a:lnTo>
                  <a:lnTo>
                    <a:pt x="26987" y="78408"/>
                  </a:lnTo>
                  <a:lnTo>
                    <a:pt x="85542" y="37894"/>
                  </a:lnTo>
                  <a:lnTo>
                    <a:pt x="118313" y="37894"/>
                  </a:lnTo>
                  <a:lnTo>
                    <a:pt x="68192" y="72708"/>
                  </a:lnTo>
                  <a:lnTo>
                    <a:pt x="119759" y="119845"/>
                  </a:lnTo>
                  <a:lnTo>
                    <a:pt x="88915" y="119845"/>
                  </a:lnTo>
                  <a:lnTo>
                    <a:pt x="49156" y="83337"/>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265" name="Google Shape;1265;p175"/>
            <p:cNvSpPr/>
            <p:nvPr/>
          </p:nvSpPr>
          <p:spPr>
            <a:xfrm>
              <a:off x="941362" y="4921250"/>
              <a:ext cx="179400" cy="196800"/>
            </a:xfrm>
            <a:custGeom>
              <a:rect b="b" l="l" r="r" t="t"/>
              <a:pathLst>
                <a:path extrusionOk="0" h="120000" w="120000">
                  <a:moveTo>
                    <a:pt x="0" y="51208"/>
                  </a:moveTo>
                  <a:lnTo>
                    <a:pt x="0" y="119780"/>
                  </a:lnTo>
                  <a:lnTo>
                    <a:pt x="27895" y="119780"/>
                  </a:lnTo>
                  <a:lnTo>
                    <a:pt x="27895" y="54285"/>
                  </a:lnTo>
                  <a:cubicBezTo>
                    <a:pt x="27895" y="34945"/>
                    <a:pt x="40160" y="23296"/>
                    <a:pt x="60841" y="23296"/>
                  </a:cubicBezTo>
                  <a:cubicBezTo>
                    <a:pt x="81523" y="23296"/>
                    <a:pt x="91623" y="34945"/>
                    <a:pt x="91623" y="54285"/>
                  </a:cubicBezTo>
                  <a:lnTo>
                    <a:pt x="91623" y="119780"/>
                  </a:lnTo>
                  <a:lnTo>
                    <a:pt x="119759" y="119780"/>
                  </a:lnTo>
                  <a:lnTo>
                    <a:pt x="119759" y="51208"/>
                  </a:lnTo>
                  <a:cubicBezTo>
                    <a:pt x="119759" y="19340"/>
                    <a:pt x="92104" y="0"/>
                    <a:pt x="59879" y="0"/>
                  </a:cubicBezTo>
                  <a:cubicBezTo>
                    <a:pt x="27414" y="0"/>
                    <a:pt x="0" y="19340"/>
                    <a:pt x="0" y="51208"/>
                  </a:cubicBez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gr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left color block 2" showMasterSp="0">
  <p:cSld name="TITLE_AND_BODY_1_2_1">
    <p:spTree>
      <p:nvGrpSpPr>
        <p:cNvPr id="1266" name="Shape 1266"/>
        <p:cNvGrpSpPr/>
        <p:nvPr/>
      </p:nvGrpSpPr>
      <p:grpSpPr>
        <a:xfrm>
          <a:off x="0" y="0"/>
          <a:ext cx="0" cy="0"/>
          <a:chOff x="0" y="0"/>
          <a:chExt cx="0" cy="0"/>
        </a:xfrm>
      </p:grpSpPr>
      <p:sp>
        <p:nvSpPr>
          <p:cNvPr id="1267" name="Google Shape;1267;p176"/>
          <p:cNvSpPr/>
          <p:nvPr/>
        </p:nvSpPr>
        <p:spPr>
          <a:xfrm>
            <a:off x="5864800" y="-5828"/>
            <a:ext cx="3292800" cy="5143500"/>
          </a:xfrm>
          <a:prstGeom prst="rect">
            <a:avLst/>
          </a:prstGeom>
          <a:solidFill>
            <a:srgbClr val="F3F0EE"/>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1268" name="Google Shape;1268;p176"/>
          <p:cNvSpPr txBox="1"/>
          <p:nvPr/>
        </p:nvSpPr>
        <p:spPr>
          <a:xfrm>
            <a:off x="569359" y="569139"/>
            <a:ext cx="1991700" cy="4005300"/>
          </a:xfrm>
          <a:prstGeom prst="rect">
            <a:avLst/>
          </a:prstGeom>
          <a:noFill/>
          <a:ln>
            <a:noFill/>
          </a:ln>
        </p:spPr>
        <p:txBody>
          <a:bodyPr anchorCtr="0" anchor="ctr" bIns="26775" lIns="26775" spcFirstLastPara="1" rIns="26775" wrap="square" tIns="26775">
            <a:noAutofit/>
          </a:bodyPr>
          <a:lstStyle/>
          <a:p>
            <a:pPr indent="0" lvl="0" marL="0" marR="0" rtl="0" algn="l">
              <a:lnSpc>
                <a:spcPct val="150000"/>
              </a:lnSpc>
              <a:spcBef>
                <a:spcPts val="0"/>
              </a:spcBef>
              <a:spcAft>
                <a:spcPts val="0"/>
              </a:spcAft>
              <a:buClr>
                <a:srgbClr val="03363D"/>
              </a:buClr>
              <a:buSzPts val="800"/>
              <a:buFont typeface="Questrial"/>
              <a:buNone/>
            </a:pPr>
            <a:r>
              <a:rPr b="1" i="0" lang="en" sz="1000" u="none" cap="none" strike="noStrike">
                <a:solidFill>
                  <a:schemeClr val="dk1"/>
                </a:solidFill>
                <a:latin typeface="Questrial"/>
                <a:ea typeface="Questrial"/>
                <a:cs typeface="Questrial"/>
                <a:sym typeface="Questrial"/>
              </a:rPr>
              <a:t>SUBTITLE</a:t>
            </a:r>
            <a:endParaRPr b="1" i="0" sz="1000" u="none" cap="none" strike="noStrike">
              <a:solidFill>
                <a:schemeClr val="dk1"/>
              </a:solidFill>
              <a:latin typeface="Questrial"/>
              <a:ea typeface="Questrial"/>
              <a:cs typeface="Questrial"/>
              <a:sym typeface="Questrial"/>
            </a:endParaRPr>
          </a:p>
          <a:p>
            <a:pPr indent="0" lvl="0" marL="0" marR="0" rtl="0" algn="l">
              <a:lnSpc>
                <a:spcPct val="100000"/>
              </a:lnSpc>
              <a:spcBef>
                <a:spcPts val="0"/>
              </a:spcBef>
              <a:spcAft>
                <a:spcPts val="0"/>
              </a:spcAft>
              <a:buClr>
                <a:srgbClr val="03363D"/>
              </a:buClr>
              <a:buSzPts val="2400"/>
              <a:buFont typeface="Questrial"/>
              <a:buNone/>
            </a:pPr>
            <a:r>
              <a:rPr b="0" i="0" lang="en" sz="2400" u="none" cap="none" strike="noStrike">
                <a:solidFill>
                  <a:schemeClr val="dk1"/>
                </a:solidFill>
                <a:latin typeface="Questrial"/>
                <a:ea typeface="Questrial"/>
                <a:cs typeface="Questrial"/>
                <a:sym typeface="Questrial"/>
              </a:rPr>
              <a:t>Slide for showing screenshots</a:t>
            </a:r>
            <a:endParaRPr b="0" i="0" sz="500" u="none" cap="none" strike="noStrike">
              <a:solidFill>
                <a:schemeClr val="dk1"/>
              </a:solidFill>
              <a:latin typeface="Questrial"/>
              <a:ea typeface="Questrial"/>
              <a:cs typeface="Questrial"/>
              <a:sym typeface="Questrial"/>
            </a:endParaRPr>
          </a:p>
          <a:p>
            <a:pPr indent="0" lvl="0" marL="0" marR="0" rtl="0" algn="l">
              <a:lnSpc>
                <a:spcPct val="115000"/>
              </a:lnSpc>
              <a:spcBef>
                <a:spcPts val="800"/>
              </a:spcBef>
              <a:spcAft>
                <a:spcPts val="0"/>
              </a:spcAft>
              <a:buClr>
                <a:srgbClr val="03363D"/>
              </a:buClr>
              <a:buSzPts val="1000"/>
              <a:buFont typeface="Questrial"/>
              <a:buNone/>
            </a:pPr>
            <a:r>
              <a:rPr b="0" i="0" lang="en" sz="1000" u="none" cap="none" strike="noStrike">
                <a:solidFill>
                  <a:schemeClr val="dk1"/>
                </a:solidFill>
                <a:latin typeface="Proxima Nova"/>
                <a:ea typeface="Proxima Nova"/>
                <a:cs typeface="Proxima Nova"/>
                <a:sym typeface="Proxima Nova"/>
              </a:rPr>
              <a:t>Body copy</a:t>
            </a:r>
            <a:endParaRPr b="0" i="0" sz="1000" u="none" cap="none" strike="noStrike">
              <a:solidFill>
                <a:schemeClr val="dk1"/>
              </a:solidFill>
              <a:latin typeface="Proxima Nova"/>
              <a:ea typeface="Proxima Nova"/>
              <a:cs typeface="Proxima Nova"/>
              <a:sym typeface="Proxima Nova"/>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6" showMasterSp="0">
  <p:cSld name="Top bar full V1_6">
    <p:spTree>
      <p:nvGrpSpPr>
        <p:cNvPr id="1269" name="Shape 1269"/>
        <p:cNvGrpSpPr/>
        <p:nvPr/>
      </p:nvGrpSpPr>
      <p:grpSpPr>
        <a:xfrm>
          <a:off x="0" y="0"/>
          <a:ext cx="0" cy="0"/>
          <a:chOff x="0" y="0"/>
          <a:chExt cx="0" cy="0"/>
        </a:xfrm>
      </p:grpSpPr>
      <p:sp>
        <p:nvSpPr>
          <p:cNvPr id="1270" name="Google Shape;1270;p177"/>
          <p:cNvSpPr/>
          <p:nvPr/>
        </p:nvSpPr>
        <p:spPr>
          <a:xfrm>
            <a:off x="0" y="-9525"/>
            <a:ext cx="9144000" cy="590700"/>
          </a:xfrm>
          <a:prstGeom prst="rect">
            <a:avLst/>
          </a:prstGeom>
          <a:solidFill>
            <a:srgbClr val="FFFFFF"/>
          </a:solidFill>
          <a:ln>
            <a:noFill/>
          </a:ln>
          <a:effectLst>
            <a:outerShdw blurRad="317500" rotWithShape="0" dir="5520000" dist="19050">
              <a:srgbClr val="000000">
                <a:alpha val="9411"/>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1271" name="Google Shape;1271;p177"/>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1272" name="Google Shape;1272;p177"/>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White" showMasterSp="0">
  <p:cSld name="TITLE_AND_BODY_3_5">
    <p:bg>
      <p:bgPr>
        <a:solidFill>
          <a:srgbClr val="FFFFFF"/>
        </a:solidFill>
      </p:bgPr>
    </p:bg>
    <p:spTree>
      <p:nvGrpSpPr>
        <p:cNvPr id="1273" name="Shape 1273"/>
        <p:cNvGrpSpPr/>
        <p:nvPr/>
      </p:nvGrpSpPr>
      <p:grpSpPr>
        <a:xfrm>
          <a:off x="0" y="0"/>
          <a:ext cx="0" cy="0"/>
          <a:chOff x="0" y="0"/>
          <a:chExt cx="0" cy="0"/>
        </a:xfrm>
      </p:grpSpPr>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showMasterSp="0">
  <p:cSld name="Top bar full V1_1">
    <p:spTree>
      <p:nvGrpSpPr>
        <p:cNvPr id="1274" name="Shape 1274"/>
        <p:cNvGrpSpPr/>
        <p:nvPr/>
      </p:nvGrpSpPr>
      <p:grpSpPr>
        <a:xfrm>
          <a:off x="0" y="0"/>
          <a:ext cx="0" cy="0"/>
          <a:chOff x="0" y="0"/>
          <a:chExt cx="0" cy="0"/>
        </a:xfrm>
      </p:grpSpPr>
      <p:sp>
        <p:nvSpPr>
          <p:cNvPr id="1275" name="Google Shape;1275;p179"/>
          <p:cNvSpPr/>
          <p:nvPr/>
        </p:nvSpPr>
        <p:spPr>
          <a:xfrm>
            <a:off x="0" y="-9525"/>
            <a:ext cx="9144000" cy="590700"/>
          </a:xfrm>
          <a:prstGeom prst="rect">
            <a:avLst/>
          </a:prstGeom>
          <a:solidFill>
            <a:srgbClr val="FFFFFF"/>
          </a:solidFill>
          <a:ln>
            <a:noFill/>
          </a:ln>
          <a:effectLst>
            <a:outerShdw blurRad="317500" rotWithShape="0" dir="5400000" dist="16114">
              <a:srgbClr val="000000">
                <a:alpha val="10588"/>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1276" name="Google Shape;1276;p179"/>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1277" name="Google Shape;1277;p179"/>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2">
  <p:cSld name="Custom Layout_5">
    <p:spTree>
      <p:nvGrpSpPr>
        <p:cNvPr id="1278" name="Shape 1278"/>
        <p:cNvGrpSpPr/>
        <p:nvPr/>
      </p:nvGrpSpPr>
      <p:grpSpPr>
        <a:xfrm>
          <a:off x="0" y="0"/>
          <a:ext cx="0" cy="0"/>
          <a:chOff x="0" y="0"/>
          <a:chExt cx="0" cy="0"/>
        </a:xfrm>
      </p:grpSpPr>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with Subhead" showMasterSp="0">
  <p:cSld name="Intro V2 copy">
    <p:bg>
      <p:bgPr>
        <a:solidFill>
          <a:srgbClr val="FFFFFF"/>
        </a:solidFill>
      </p:bgPr>
    </p:bg>
    <p:spTree>
      <p:nvGrpSpPr>
        <p:cNvPr id="1279" name="Shape 1279"/>
        <p:cNvGrpSpPr/>
        <p:nvPr/>
      </p:nvGrpSpPr>
      <p:grpSpPr>
        <a:xfrm>
          <a:off x="0" y="0"/>
          <a:ext cx="0" cy="0"/>
          <a:chOff x="0" y="0"/>
          <a:chExt cx="0" cy="0"/>
        </a:xfrm>
      </p:grpSpPr>
      <p:sp>
        <p:nvSpPr>
          <p:cNvPr id="1280" name="Google Shape;1280;p181"/>
          <p:cNvSpPr txBox="1"/>
          <p:nvPr>
            <p:ph type="title"/>
          </p:nvPr>
        </p:nvSpPr>
        <p:spPr>
          <a:xfrm>
            <a:off x="572563" y="914400"/>
            <a:ext cx="3090600" cy="3671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600"/>
              <a:buFont typeface="Arial"/>
              <a:buNone/>
              <a:defRPr b="1" i="0" sz="3600" u="none" cap="none" strike="noStrike">
                <a:solidFill>
                  <a:srgbClr val="000000"/>
                </a:solidFill>
                <a:latin typeface="Arial"/>
                <a:ea typeface="Arial"/>
                <a:cs typeface="Arial"/>
                <a:sym typeface="Arial"/>
              </a:defRPr>
            </a:lvl1pPr>
            <a:lvl2pPr lvl="1"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1000"/>
              </a:spcBef>
              <a:spcAft>
                <a:spcPts val="100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81" name="Google Shape;1281;p181"/>
          <p:cNvSpPr txBox="1"/>
          <p:nvPr>
            <p:ph idx="1" type="subTitle"/>
          </p:nvPr>
        </p:nvSpPr>
        <p:spPr>
          <a:xfrm>
            <a:off x="572563" y="568213"/>
            <a:ext cx="3090600" cy="2118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5_2">
  <p:cSld name="TITLE_AND_BODY_5_2">
    <p:spTree>
      <p:nvGrpSpPr>
        <p:cNvPr id="1282" name="Shape 1282"/>
        <p:cNvGrpSpPr/>
        <p:nvPr/>
      </p:nvGrpSpPr>
      <p:grpSpPr>
        <a:xfrm>
          <a:off x="0" y="0"/>
          <a:ext cx="0" cy="0"/>
          <a:chOff x="0" y="0"/>
          <a:chExt cx="0" cy="0"/>
        </a:xfrm>
      </p:grpSpPr>
      <p:sp>
        <p:nvSpPr>
          <p:cNvPr id="1283" name="Google Shape;1283;p182"/>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182"/>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285" name="Google Shape;1285;p182"/>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286" name="Google Shape;1286;p18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 Cream" showMasterSp="0">
  <p:cSld name="TITLE_AND_BODY_5">
    <p:bg>
      <p:bgPr>
        <a:solidFill>
          <a:schemeClr val="lt1"/>
        </a:solidFill>
      </p:bgPr>
    </p:bg>
    <p:spTree>
      <p:nvGrpSpPr>
        <p:cNvPr id="72" name="Shape 72"/>
        <p:cNvGrpSpPr/>
        <p:nvPr/>
      </p:nvGrpSpPr>
      <p:grpSpPr>
        <a:xfrm>
          <a:off x="0" y="0"/>
          <a:ext cx="0" cy="0"/>
          <a:chOff x="0" y="0"/>
          <a:chExt cx="0" cy="0"/>
        </a:xfrm>
      </p:grpSpPr>
      <p:pic>
        <p:nvPicPr>
          <p:cNvPr id="73" name="Google Shape;73;p20"/>
          <p:cNvPicPr preferRelativeResize="0"/>
          <p:nvPr/>
        </p:nvPicPr>
        <p:blipFill rotWithShape="1">
          <a:blip r:embed="rId2">
            <a:alphaModFix/>
          </a:blip>
          <a:srcRect b="0" l="426" r="425" t="0"/>
          <a:stretch/>
        </p:blipFill>
        <p:spPr>
          <a:xfrm>
            <a:off x="572588" y="3071205"/>
            <a:ext cx="7998828" cy="1500795"/>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with list" showMasterSp="0">
  <p:cSld name="Header and list_2">
    <p:bg>
      <p:bgPr>
        <a:solidFill>
          <a:srgbClr val="FFFFFF"/>
        </a:solidFill>
      </p:bgPr>
    </p:bg>
    <p:spTree>
      <p:nvGrpSpPr>
        <p:cNvPr id="1287" name="Shape 1287"/>
        <p:cNvGrpSpPr/>
        <p:nvPr/>
      </p:nvGrpSpPr>
      <p:grpSpPr>
        <a:xfrm>
          <a:off x="0" y="0"/>
          <a:ext cx="0" cy="0"/>
          <a:chOff x="0" y="0"/>
          <a:chExt cx="0" cy="0"/>
        </a:xfrm>
      </p:grpSpPr>
      <p:sp>
        <p:nvSpPr>
          <p:cNvPr id="1288" name="Google Shape;1288;p183"/>
          <p:cNvSpPr txBox="1"/>
          <p:nvPr>
            <p:ph type="title"/>
          </p:nvPr>
        </p:nvSpPr>
        <p:spPr>
          <a:xfrm>
            <a:off x="571500" y="902800"/>
            <a:ext cx="3090600" cy="3671400"/>
          </a:xfrm>
          <a:prstGeom prst="rect">
            <a:avLst/>
          </a:prstGeom>
          <a:noFill/>
          <a:ln>
            <a:noFill/>
          </a:ln>
        </p:spPr>
        <p:txBody>
          <a:bodyPr anchorCtr="0" anchor="t" bIns="0" lIns="0" spcFirstLastPara="1" rIns="0" wrap="square" tIns="0">
            <a:noAutofit/>
          </a:bodyPr>
          <a:lstStyle>
            <a:lvl1pPr lvl="0" marR="0" rtl="0" algn="l">
              <a:lnSpc>
                <a:spcPct val="90000"/>
              </a:lnSpc>
              <a:spcBef>
                <a:spcPts val="0"/>
              </a:spcBef>
              <a:spcAft>
                <a:spcPts val="0"/>
              </a:spcAft>
              <a:buClr>
                <a:srgbClr val="000000"/>
              </a:buClr>
              <a:buSzPts val="3600"/>
              <a:buFont typeface="Arial"/>
              <a:buNone/>
              <a:defRPr b="1" i="0" sz="3600" u="none" cap="none" strike="noStrike">
                <a:solidFill>
                  <a:srgbClr val="000000"/>
                </a:solidFill>
                <a:latin typeface="Arial"/>
                <a:ea typeface="Arial"/>
                <a:cs typeface="Arial"/>
                <a:sym typeface="Arial"/>
              </a:defRPr>
            </a:lvl1pPr>
            <a:lvl2pPr lvl="1"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90000"/>
              </a:lnSpc>
              <a:spcBef>
                <a:spcPts val="1000"/>
              </a:spcBef>
              <a:spcAft>
                <a:spcPts val="100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89" name="Google Shape;1289;p183"/>
          <p:cNvSpPr txBox="1"/>
          <p:nvPr>
            <p:ph idx="1" type="subTitle"/>
          </p:nvPr>
        </p:nvSpPr>
        <p:spPr>
          <a:xfrm>
            <a:off x="5261988" y="933613"/>
            <a:ext cx="3090600" cy="4572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9pPr>
          </a:lstStyle>
          <a:p/>
        </p:txBody>
      </p:sp>
      <p:sp>
        <p:nvSpPr>
          <p:cNvPr id="1290" name="Google Shape;1290;p183"/>
          <p:cNvSpPr txBox="1"/>
          <p:nvPr>
            <p:ph idx="2" type="subTitle"/>
          </p:nvPr>
        </p:nvSpPr>
        <p:spPr>
          <a:xfrm>
            <a:off x="5261988" y="1884813"/>
            <a:ext cx="3090600" cy="4572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9pPr>
          </a:lstStyle>
          <a:p/>
        </p:txBody>
      </p:sp>
      <p:sp>
        <p:nvSpPr>
          <p:cNvPr id="1291" name="Google Shape;1291;p183"/>
          <p:cNvSpPr txBox="1"/>
          <p:nvPr>
            <p:ph idx="3" type="subTitle"/>
          </p:nvPr>
        </p:nvSpPr>
        <p:spPr>
          <a:xfrm>
            <a:off x="5261988" y="2836013"/>
            <a:ext cx="3090600" cy="4572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showMasterSp="0">
  <p:cSld name="TITLE_AND_BODY_1_3_3">
    <p:spTree>
      <p:nvGrpSpPr>
        <p:cNvPr id="1292" name="Shape 1292"/>
        <p:cNvGrpSpPr/>
        <p:nvPr/>
      </p:nvGrpSpPr>
      <p:grpSpPr>
        <a:xfrm>
          <a:off x="0" y="0"/>
          <a:ext cx="0" cy="0"/>
          <a:chOff x="0" y="0"/>
          <a:chExt cx="0" cy="0"/>
        </a:xfrm>
      </p:grpSpPr>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2" showMasterSp="0">
  <p:cSld name="Top bar full V1 2">
    <p:spTree>
      <p:nvGrpSpPr>
        <p:cNvPr id="1293" name="Shape 1293"/>
        <p:cNvGrpSpPr/>
        <p:nvPr/>
      </p:nvGrpSpPr>
      <p:grpSpPr>
        <a:xfrm>
          <a:off x="0" y="0"/>
          <a:ext cx="0" cy="0"/>
          <a:chOff x="0" y="0"/>
          <a:chExt cx="0" cy="0"/>
        </a:xfrm>
      </p:grpSpPr>
      <p:sp>
        <p:nvSpPr>
          <p:cNvPr id="1294" name="Google Shape;1294;p185"/>
          <p:cNvSpPr/>
          <p:nvPr/>
        </p:nvSpPr>
        <p:spPr>
          <a:xfrm>
            <a:off x="0" y="-9525"/>
            <a:ext cx="9144000" cy="590700"/>
          </a:xfrm>
          <a:prstGeom prst="rect">
            <a:avLst/>
          </a:prstGeom>
          <a:solidFill>
            <a:srgbClr val="FFFFFF"/>
          </a:solidFill>
          <a:ln>
            <a:noFill/>
          </a:ln>
          <a:effectLst>
            <a:outerShdw blurRad="317500" rotWithShape="0" dir="5400000" dist="16114">
              <a:srgbClr val="000000">
                <a:alpha val="10196"/>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1295" name="Google Shape;1295;p185"/>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1296" name="Google Shape;1296;p185"/>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97" name="Shape 1297"/>
        <p:cNvGrpSpPr/>
        <p:nvPr/>
      </p:nvGrpSpPr>
      <p:grpSpPr>
        <a:xfrm>
          <a:off x="0" y="0"/>
          <a:ext cx="0" cy="0"/>
          <a:chOff x="0" y="0"/>
          <a:chExt cx="0" cy="0"/>
        </a:xfrm>
      </p:grpSpPr>
      <p:sp>
        <p:nvSpPr>
          <p:cNvPr id="1298" name="Google Shape;1298;p186"/>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299" name="Google Shape;1299;p1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type="blank">
  <p:cSld name="BLANK">
    <p:bg>
      <p:bgPr>
        <a:solidFill>
          <a:schemeClr val="accent4"/>
        </a:solidFill>
      </p:bgPr>
    </p:bg>
    <p:spTree>
      <p:nvGrpSpPr>
        <p:cNvPr id="1300" name="Shape 1300"/>
        <p:cNvGrpSpPr/>
        <p:nvPr/>
      </p:nvGrpSpPr>
      <p:grpSpPr>
        <a:xfrm>
          <a:off x="0" y="0"/>
          <a:ext cx="0" cy="0"/>
          <a:chOff x="0" y="0"/>
          <a:chExt cx="0" cy="0"/>
        </a:xfrm>
      </p:grpSpPr>
      <p:sp>
        <p:nvSpPr>
          <p:cNvPr id="1301" name="Google Shape;1301;p187"/>
          <p:cNvSpPr txBox="1"/>
          <p:nvPr>
            <p:ph idx="12" type="sldNum"/>
          </p:nvPr>
        </p:nvSpPr>
        <p:spPr>
          <a:xfrm>
            <a:off x="8523541" y="4695623"/>
            <a:ext cx="548700" cy="393600"/>
          </a:xfrm>
          <a:prstGeom prst="rect">
            <a:avLst/>
          </a:prstGeom>
          <a:noFill/>
          <a:ln>
            <a:noFill/>
          </a:ln>
        </p:spPr>
        <p:txBody>
          <a:bodyPr anchorCtr="0" anchor="ctr" bIns="45725" lIns="45725" spcFirstLastPara="1" rIns="45725" wrap="square" tIns="45725">
            <a:noAutofit/>
          </a:bodyPr>
          <a:lstStyle>
            <a:lvl1pPr indent="0" lvl="0"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op bar" showMasterSp="0">
  <p:cSld name="Top bar full V1_7">
    <p:spTree>
      <p:nvGrpSpPr>
        <p:cNvPr id="1302" name="Shape 1302"/>
        <p:cNvGrpSpPr/>
        <p:nvPr/>
      </p:nvGrpSpPr>
      <p:grpSpPr>
        <a:xfrm>
          <a:off x="0" y="0"/>
          <a:ext cx="0" cy="0"/>
          <a:chOff x="0" y="0"/>
          <a:chExt cx="0" cy="0"/>
        </a:xfrm>
      </p:grpSpPr>
      <p:sp>
        <p:nvSpPr>
          <p:cNvPr id="1303" name="Google Shape;1303;p188"/>
          <p:cNvSpPr/>
          <p:nvPr/>
        </p:nvSpPr>
        <p:spPr>
          <a:xfrm>
            <a:off x="0" y="-9525"/>
            <a:ext cx="9144000" cy="590700"/>
          </a:xfrm>
          <a:prstGeom prst="rect">
            <a:avLst/>
          </a:prstGeom>
          <a:solidFill>
            <a:srgbClr val="FFFFFF"/>
          </a:solidFill>
          <a:ln>
            <a:noFill/>
          </a:ln>
          <a:effectLst>
            <a:outerShdw blurRad="317500" rotWithShape="0" dir="5400000" dist="16114">
              <a:srgbClr val="000000">
                <a:alpha val="10588"/>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Helvetica Neue"/>
              <a:buNone/>
            </a:pPr>
            <a:r>
              <a:t/>
            </a:r>
            <a:endParaRPr b="0" i="0" sz="800" u="none" cap="none" strike="noStrike">
              <a:solidFill>
                <a:srgbClr val="FFFFFF"/>
              </a:solidFill>
              <a:latin typeface="Arial"/>
              <a:ea typeface="Arial"/>
              <a:cs typeface="Arial"/>
              <a:sym typeface="Arial"/>
            </a:endParaRPr>
          </a:p>
        </p:txBody>
      </p:sp>
      <p:sp>
        <p:nvSpPr>
          <p:cNvPr id="1304" name="Google Shape;1304;p188"/>
          <p:cNvSpPr txBox="1"/>
          <p:nvPr>
            <p:ph type="title"/>
          </p:nvPr>
        </p:nvSpPr>
        <p:spPr>
          <a:xfrm>
            <a:off x="576075" y="191350"/>
            <a:ext cx="8002800" cy="2640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Arial"/>
              <a:buNone/>
              <a:defRPr b="1" i="0" sz="1000" u="none" cap="none" strike="noStrike">
                <a:solidFill>
                  <a:schemeClr val="dk1"/>
                </a:solidFill>
                <a:latin typeface="Questrial"/>
                <a:ea typeface="Questrial"/>
                <a:cs typeface="Questrial"/>
                <a:sym typeface="Questrial"/>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Custom Layout_2">
    <p:spTree>
      <p:nvGrpSpPr>
        <p:cNvPr id="1305" name="Shape 1305"/>
        <p:cNvGrpSpPr/>
        <p:nvPr/>
      </p:nvGrpSpPr>
      <p:grpSpPr>
        <a:xfrm>
          <a:off x="0" y="0"/>
          <a:ext cx="0" cy="0"/>
          <a:chOff x="0" y="0"/>
          <a:chExt cx="0" cy="0"/>
        </a:xfrm>
      </p:grpSpPr>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ubtitle">
  <p:cSld name="CUSTOM_8">
    <p:spTree>
      <p:nvGrpSpPr>
        <p:cNvPr id="1306" name="Shape 1306"/>
        <p:cNvGrpSpPr/>
        <p:nvPr/>
      </p:nvGrpSpPr>
      <p:grpSpPr>
        <a:xfrm>
          <a:off x="0" y="0"/>
          <a:ext cx="0" cy="0"/>
          <a:chOff x="0" y="0"/>
          <a:chExt cx="0" cy="0"/>
        </a:xfrm>
      </p:grpSpPr>
      <p:sp>
        <p:nvSpPr>
          <p:cNvPr id="1307" name="Google Shape;1307;p190"/>
          <p:cNvSpPr/>
          <p:nvPr/>
        </p:nvSpPr>
        <p:spPr>
          <a:xfrm>
            <a:off x="0" y="-9525"/>
            <a:ext cx="9144000" cy="527700"/>
          </a:xfrm>
          <a:prstGeom prst="rect">
            <a:avLst/>
          </a:prstGeom>
          <a:solidFill>
            <a:srgbClr val="C8E0DC"/>
          </a:solidFill>
          <a:ln>
            <a:noFill/>
          </a:ln>
        </p:spPr>
        <p:txBody>
          <a:bodyPr anchorCtr="0" anchor="ctr" bIns="45750" lIns="45750" spcFirstLastPara="1" rIns="45750" wrap="square" tIns="45750">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Proxima Nova"/>
              <a:ea typeface="Proxima Nova"/>
              <a:cs typeface="Proxima Nova"/>
              <a:sym typeface="Proxima Nova"/>
            </a:endParaRPr>
          </a:p>
        </p:txBody>
      </p:sp>
      <p:sp>
        <p:nvSpPr>
          <p:cNvPr id="1308" name="Google Shape;1308;p190"/>
          <p:cNvSpPr txBox="1"/>
          <p:nvPr>
            <p:ph type="title"/>
          </p:nvPr>
        </p:nvSpPr>
        <p:spPr>
          <a:xfrm>
            <a:off x="209550" y="-9525"/>
            <a:ext cx="8606700" cy="527700"/>
          </a:xfrm>
          <a:prstGeom prst="rect">
            <a:avLst/>
          </a:prstGeom>
          <a:noFill/>
          <a:ln>
            <a:noFill/>
          </a:ln>
        </p:spPr>
        <p:txBody>
          <a:bodyPr anchorCtr="0" anchor="ctr" bIns="45725" lIns="45725" spcFirstLastPara="1" rIns="45725" wrap="square" tIns="45725">
            <a:noAutofit/>
          </a:bodyPr>
          <a:lstStyle>
            <a:lvl1pPr lvl="0"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9pPr>
          </a:lstStyle>
          <a:p/>
        </p:txBody>
      </p:sp>
      <p:sp>
        <p:nvSpPr>
          <p:cNvPr id="1309" name="Google Shape;1309;p190"/>
          <p:cNvSpPr txBox="1"/>
          <p:nvPr>
            <p:ph idx="1" type="subTitle"/>
          </p:nvPr>
        </p:nvSpPr>
        <p:spPr>
          <a:xfrm>
            <a:off x="66675" y="505475"/>
            <a:ext cx="8749500" cy="345600"/>
          </a:xfrm>
          <a:prstGeom prst="rect">
            <a:avLst/>
          </a:prstGeom>
          <a:noFill/>
          <a:ln>
            <a:noFill/>
          </a:ln>
        </p:spPr>
        <p:txBody>
          <a:bodyPr anchorCtr="0" anchor="ctr" bIns="45725" lIns="45725" spcFirstLastPara="1" rIns="45725" wrap="square" tIns="45725">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9pPr>
          </a:lstStyle>
          <a:p/>
        </p:txBody>
      </p:sp>
      <p:grpSp>
        <p:nvGrpSpPr>
          <p:cNvPr id="1310" name="Google Shape;1310;p190"/>
          <p:cNvGrpSpPr/>
          <p:nvPr/>
        </p:nvGrpSpPr>
        <p:grpSpPr>
          <a:xfrm>
            <a:off x="283427" y="4829601"/>
            <a:ext cx="175657" cy="133255"/>
            <a:chOff x="557732" y="9423025"/>
            <a:chExt cx="605297" cy="459182"/>
          </a:xfrm>
        </p:grpSpPr>
        <p:sp>
          <p:nvSpPr>
            <p:cNvPr id="1311" name="Google Shape;1311;p190"/>
            <p:cNvSpPr/>
            <p:nvPr/>
          </p:nvSpPr>
          <p:spPr>
            <a:xfrm>
              <a:off x="557732" y="9544107"/>
              <a:ext cx="279600" cy="338100"/>
            </a:xfrm>
            <a:custGeom>
              <a:rect b="b" l="l" r="r" t="t"/>
              <a:pathLst>
                <a:path extrusionOk="0" h="120000" w="120000">
                  <a:moveTo>
                    <a:pt x="119937" y="0"/>
                  </a:moveTo>
                  <a:lnTo>
                    <a:pt x="119937" y="119947"/>
                  </a:lnTo>
                  <a:lnTo>
                    <a:pt x="0" y="119947"/>
                  </a:lnTo>
                  <a:lnTo>
                    <a:pt x="119937" y="0"/>
                  </a:ln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1312" name="Google Shape;1312;p190"/>
            <p:cNvSpPr/>
            <p:nvPr/>
          </p:nvSpPr>
          <p:spPr>
            <a:xfrm>
              <a:off x="558379" y="9423025"/>
              <a:ext cx="279600" cy="139800"/>
            </a:xfrm>
            <a:custGeom>
              <a:rect b="b" l="l" r="r" t="t"/>
              <a:pathLst>
                <a:path extrusionOk="0" h="120000" w="120000">
                  <a:moveTo>
                    <a:pt x="59968" y="119874"/>
                  </a:moveTo>
                  <a:cubicBezTo>
                    <a:pt x="26834" y="119874"/>
                    <a:pt x="0" y="66232"/>
                    <a:pt x="0" y="0"/>
                  </a:cubicBezTo>
                  <a:lnTo>
                    <a:pt x="119937" y="0"/>
                  </a:lnTo>
                  <a:cubicBezTo>
                    <a:pt x="119937" y="66232"/>
                    <a:pt x="93102" y="119874"/>
                    <a:pt x="59968" y="119874"/>
                  </a:cubicBez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1313" name="Google Shape;1313;p190"/>
            <p:cNvSpPr/>
            <p:nvPr/>
          </p:nvSpPr>
          <p:spPr>
            <a:xfrm>
              <a:off x="883429" y="9742241"/>
              <a:ext cx="279600" cy="139800"/>
            </a:xfrm>
            <a:custGeom>
              <a:rect b="b" l="l" r="r" t="t"/>
              <a:pathLst>
                <a:path extrusionOk="0" h="120000" w="120000">
                  <a:moveTo>
                    <a:pt x="0" y="119874"/>
                  </a:moveTo>
                  <a:cubicBezTo>
                    <a:pt x="0" y="53641"/>
                    <a:pt x="26785" y="0"/>
                    <a:pt x="59936" y="0"/>
                  </a:cubicBezTo>
                  <a:cubicBezTo>
                    <a:pt x="93025" y="0"/>
                    <a:pt x="119936" y="53641"/>
                    <a:pt x="119936" y="119874"/>
                  </a:cubicBezTo>
                  <a:lnTo>
                    <a:pt x="0" y="119874"/>
                  </a:ln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1314" name="Google Shape;1314;p190"/>
            <p:cNvSpPr/>
            <p:nvPr/>
          </p:nvSpPr>
          <p:spPr>
            <a:xfrm>
              <a:off x="883429" y="9423025"/>
              <a:ext cx="279600" cy="338100"/>
            </a:xfrm>
            <a:custGeom>
              <a:rect b="b" l="l" r="r" t="t"/>
              <a:pathLst>
                <a:path extrusionOk="0" h="120000" w="120000">
                  <a:moveTo>
                    <a:pt x="0" y="119947"/>
                  </a:moveTo>
                  <a:lnTo>
                    <a:pt x="0" y="0"/>
                  </a:lnTo>
                  <a:lnTo>
                    <a:pt x="119937" y="0"/>
                  </a:lnTo>
                  <a:lnTo>
                    <a:pt x="0" y="119947"/>
                  </a:ln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Side title V2" showMasterSp="0">
  <p:cSld name="Side title V2">
    <p:spTree>
      <p:nvGrpSpPr>
        <p:cNvPr id="1315" name="Shape 1315"/>
        <p:cNvGrpSpPr/>
        <p:nvPr/>
      </p:nvGrpSpPr>
      <p:grpSpPr>
        <a:xfrm>
          <a:off x="0" y="0"/>
          <a:ext cx="0" cy="0"/>
          <a:chOff x="0" y="0"/>
          <a:chExt cx="0" cy="0"/>
        </a:xfrm>
      </p:grpSpPr>
      <p:sp>
        <p:nvSpPr>
          <p:cNvPr id="1316" name="Google Shape;1316;p191"/>
          <p:cNvSpPr txBox="1"/>
          <p:nvPr>
            <p:ph type="title"/>
          </p:nvPr>
        </p:nvSpPr>
        <p:spPr>
          <a:xfrm>
            <a:off x="569350" y="763850"/>
            <a:ext cx="1991700" cy="38106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1pPr>
            <a:lvl2pPr lvl="1"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2pPr>
            <a:lvl3pPr lvl="2"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3pPr>
            <a:lvl4pPr lvl="3"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4pPr>
            <a:lvl5pPr lvl="4"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5pPr>
            <a:lvl6pPr lvl="5"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6pPr>
            <a:lvl7pPr lvl="6"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7pPr>
            <a:lvl8pPr lvl="7"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8pPr>
            <a:lvl9pPr lvl="8"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9pPr>
          </a:lstStyle>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17" name="Shape 1317"/>
        <p:cNvGrpSpPr/>
        <p:nvPr/>
      </p:nvGrpSpPr>
      <p:grpSpPr>
        <a:xfrm>
          <a:off x="0" y="0"/>
          <a:ext cx="0" cy="0"/>
          <a:chOff x="0" y="0"/>
          <a:chExt cx="0" cy="0"/>
        </a:xfrm>
      </p:grpSpPr>
      <p:sp>
        <p:nvSpPr>
          <p:cNvPr id="1318" name="Google Shape;1318;p192"/>
          <p:cNvSpPr txBox="1"/>
          <p:nvPr>
            <p:ph type="title"/>
          </p:nvPr>
        </p:nvSpPr>
        <p:spPr>
          <a:xfrm>
            <a:off x="730000" y="1318650"/>
            <a:ext cx="3300900" cy="13815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1319" name="Google Shape;1319;p192"/>
          <p:cNvSpPr txBox="1"/>
          <p:nvPr>
            <p:ph idx="1" type="body"/>
          </p:nvPr>
        </p:nvSpPr>
        <p:spPr>
          <a:xfrm>
            <a:off x="721225" y="2781725"/>
            <a:ext cx="3300900" cy="1597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320" name="Google Shape;1320;p19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Full picture (Right)" showMasterSp="0">
  <p:cSld name="TITLE_AND_BODY_1_1_1_1">
    <p:bg>
      <p:bgPr>
        <a:solidFill>
          <a:schemeClr val="lt1"/>
        </a:solidFill>
      </p:bgPr>
    </p:bg>
    <p:spTree>
      <p:nvGrpSpPr>
        <p:cNvPr id="74" name="Shape 74"/>
        <p:cNvGrpSpPr/>
        <p:nvPr/>
      </p:nvGrpSpPr>
      <p:grpSpPr>
        <a:xfrm>
          <a:off x="0" y="0"/>
          <a:ext cx="0" cy="0"/>
          <a:chOff x="0" y="0"/>
          <a:chExt cx="0" cy="0"/>
        </a:xfrm>
      </p:grpSpPr>
      <p:sp>
        <p:nvSpPr>
          <p:cNvPr id="75" name="Google Shape;75;p21"/>
          <p:cNvSpPr txBox="1"/>
          <p:nvPr>
            <p:ph type="title"/>
          </p:nvPr>
        </p:nvSpPr>
        <p:spPr>
          <a:xfrm>
            <a:off x="1810013" y="3837750"/>
            <a:ext cx="2075400" cy="231000"/>
          </a:xfrm>
          <a:prstGeom prst="rect">
            <a:avLst/>
          </a:prstGeom>
          <a:noFill/>
          <a:ln>
            <a:noFill/>
          </a:ln>
        </p:spPr>
        <p:txBody>
          <a:bodyPr anchorCtr="0" anchor="t" bIns="45725" lIns="45725" spcFirstLastPara="1" rIns="45725" wrap="square" tIns="45725">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76" name="Google Shape;76;p21"/>
          <p:cNvSpPr txBox="1"/>
          <p:nvPr>
            <p:ph idx="2" type="title"/>
          </p:nvPr>
        </p:nvSpPr>
        <p:spPr>
          <a:xfrm>
            <a:off x="1810013" y="4096350"/>
            <a:ext cx="2075400" cy="1731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77" name="Google Shape;77;p21"/>
          <p:cNvSpPr/>
          <p:nvPr>
            <p:ph idx="3" type="pic"/>
          </p:nvPr>
        </p:nvSpPr>
        <p:spPr>
          <a:xfrm>
            <a:off x="5909025" y="571500"/>
            <a:ext cx="2662500" cy="4000500"/>
          </a:xfrm>
          <a:prstGeom prst="rect">
            <a:avLst/>
          </a:prstGeom>
          <a:noFill/>
          <a:ln>
            <a:noFill/>
          </a:ln>
        </p:spPr>
      </p:sp>
      <p:sp>
        <p:nvSpPr>
          <p:cNvPr id="78" name="Google Shape;78;p21"/>
          <p:cNvSpPr/>
          <p:nvPr>
            <p:ph idx="4" type="pic"/>
          </p:nvPr>
        </p:nvSpPr>
        <p:spPr>
          <a:xfrm>
            <a:off x="572513" y="3524925"/>
            <a:ext cx="1047000" cy="1047000"/>
          </a:xfrm>
          <a:prstGeom prst="ellipse">
            <a:avLst/>
          </a:prstGeom>
          <a:noFill/>
          <a:ln>
            <a:noFill/>
          </a:ln>
        </p:spPr>
      </p:sp>
      <p:sp>
        <p:nvSpPr>
          <p:cNvPr id="79" name="Google Shape;79;p21"/>
          <p:cNvSpPr/>
          <p:nvPr/>
        </p:nvSpPr>
        <p:spPr>
          <a:xfrm>
            <a:off x="4548369" y="4053100"/>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80" name="Google Shape;80;p21"/>
          <p:cNvSpPr txBox="1"/>
          <p:nvPr>
            <p:ph idx="5" type="title"/>
          </p:nvPr>
        </p:nvSpPr>
        <p:spPr>
          <a:xfrm>
            <a:off x="571500"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ight mode - blank Z" showMasterSp="0">
  <p:cSld name="Night mode - blank Z">
    <p:bg>
      <p:bgPr>
        <a:solidFill>
          <a:srgbClr val="03363D"/>
        </a:solidFill>
      </p:bgPr>
    </p:bg>
    <p:spTree>
      <p:nvGrpSpPr>
        <p:cNvPr id="1321" name="Shape 1321"/>
        <p:cNvGrpSpPr/>
        <p:nvPr/>
      </p:nvGrpSpPr>
      <p:grpSpPr>
        <a:xfrm>
          <a:off x="0" y="0"/>
          <a:ext cx="0" cy="0"/>
          <a:chOff x="0" y="0"/>
          <a:chExt cx="0" cy="0"/>
        </a:xfrm>
      </p:grpSpPr>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1" showMasterSp="0">
  <p:cSld name="Top bar full V1_8">
    <p:spTree>
      <p:nvGrpSpPr>
        <p:cNvPr id="1322" name="Shape 1322"/>
        <p:cNvGrpSpPr/>
        <p:nvPr/>
      </p:nvGrpSpPr>
      <p:grpSpPr>
        <a:xfrm>
          <a:off x="0" y="0"/>
          <a:ext cx="0" cy="0"/>
          <a:chOff x="0" y="0"/>
          <a:chExt cx="0" cy="0"/>
        </a:xfrm>
      </p:grpSpPr>
      <p:sp>
        <p:nvSpPr>
          <p:cNvPr id="1323" name="Google Shape;1323;p194"/>
          <p:cNvSpPr/>
          <p:nvPr/>
        </p:nvSpPr>
        <p:spPr>
          <a:xfrm>
            <a:off x="0" y="-9525"/>
            <a:ext cx="9144000" cy="590700"/>
          </a:xfrm>
          <a:prstGeom prst="rect">
            <a:avLst/>
          </a:prstGeom>
          <a:solidFill>
            <a:srgbClr val="FFFFFF"/>
          </a:solidFill>
          <a:ln>
            <a:noFill/>
          </a:ln>
          <a:effectLst>
            <a:outerShdw blurRad="317500" rotWithShape="0" dir="5400000" dist="16114">
              <a:srgbClr val="000000">
                <a:alpha val="10588"/>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1324" name="Google Shape;1324;p194"/>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1325" name="Google Shape;1325;p194"/>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statement - Olive Oyl + Clifford" showMasterSp="0">
  <p:cSld name="Short statement copy 1">
    <p:bg>
      <p:bgPr>
        <a:solidFill>
          <a:srgbClr val="F6C6BB"/>
        </a:solidFill>
      </p:bgPr>
    </p:bg>
    <p:spTree>
      <p:nvGrpSpPr>
        <p:cNvPr id="1326" name="Shape 1326"/>
        <p:cNvGrpSpPr/>
        <p:nvPr/>
      </p:nvGrpSpPr>
      <p:grpSpPr>
        <a:xfrm>
          <a:off x="0" y="0"/>
          <a:ext cx="0" cy="0"/>
          <a:chOff x="0" y="0"/>
          <a:chExt cx="0" cy="0"/>
        </a:xfrm>
      </p:grpSpPr>
      <p:sp>
        <p:nvSpPr>
          <p:cNvPr id="1327" name="Google Shape;1327;p195"/>
          <p:cNvSpPr txBox="1"/>
          <p:nvPr>
            <p:ph type="title"/>
          </p:nvPr>
        </p:nvSpPr>
        <p:spPr>
          <a:xfrm>
            <a:off x="570000" y="1018800"/>
            <a:ext cx="3832800" cy="3105900"/>
          </a:xfrm>
          <a:prstGeom prst="rect">
            <a:avLst/>
          </a:prstGeom>
          <a:noFill/>
          <a:ln>
            <a:noFill/>
          </a:ln>
        </p:spPr>
        <p:txBody>
          <a:bodyPr anchorCtr="0" anchor="ctr" bIns="0" lIns="0" spcFirstLastPara="1" rIns="45725" wrap="square" tIns="0">
            <a:noAutofit/>
          </a:bodyPr>
          <a:lstStyle>
            <a:lvl1pPr lvl="0" marR="0" rtl="0" algn="l">
              <a:lnSpc>
                <a:spcPct val="90000"/>
              </a:lnSpc>
              <a:spcBef>
                <a:spcPts val="0"/>
              </a:spcBef>
              <a:spcAft>
                <a:spcPts val="0"/>
              </a:spcAft>
              <a:buClr>
                <a:srgbClr val="000000"/>
              </a:buClr>
              <a:buSzPts val="4100"/>
              <a:buFont typeface="Arial"/>
              <a:buNone/>
              <a:defRPr b="0" i="0" sz="4100" u="none" cap="none" strike="noStrike">
                <a:solidFill>
                  <a:srgbClr val="AF2C2C"/>
                </a:solidFill>
                <a:latin typeface="Poppins SemiBold"/>
                <a:ea typeface="Poppins SemiBold"/>
                <a:cs typeface="Poppins SemiBold"/>
                <a:sym typeface="Poppins SemiBold"/>
              </a:defRPr>
            </a:lvl1pPr>
            <a:lvl2pPr lvl="1"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2pPr>
            <a:lvl3pPr lvl="2"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3pPr>
            <a:lvl4pPr lvl="3"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4pPr>
            <a:lvl5pPr lvl="4"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5pPr>
            <a:lvl6pPr lvl="5"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6pPr>
            <a:lvl7pPr lvl="6"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7pPr>
            <a:lvl8pPr lvl="7"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8pPr>
            <a:lvl9pPr lvl="8" marR="0" rtl="0" algn="l">
              <a:lnSpc>
                <a:spcPct val="90000"/>
              </a:lnSpc>
              <a:spcBef>
                <a:spcPts val="1000"/>
              </a:spcBef>
              <a:spcAft>
                <a:spcPts val="1000"/>
              </a:spcAft>
              <a:buClr>
                <a:srgbClr val="000000"/>
              </a:buClr>
              <a:buSzPts val="4800"/>
              <a:buFont typeface="Arial"/>
              <a:buNone/>
              <a:defRPr b="0" i="0" sz="4800" u="none" cap="none" strike="noStrike">
                <a:solidFill>
                  <a:srgbClr val="AF2C2C"/>
                </a:solidFill>
                <a:latin typeface="Arial"/>
                <a:ea typeface="Arial"/>
                <a:cs typeface="Arial"/>
                <a:sym typeface="Arial"/>
              </a:defRPr>
            </a:lvl9pPr>
          </a:lstStyle>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showMasterSp="0">
  <p:cSld name="TITLE_AND_BODY_3_6">
    <p:bg>
      <p:bgPr>
        <a:solidFill>
          <a:schemeClr val="lt1"/>
        </a:solidFill>
      </p:bgPr>
    </p:bg>
    <p:spTree>
      <p:nvGrpSpPr>
        <p:cNvPr id="1328" name="Shape 1328"/>
        <p:cNvGrpSpPr/>
        <p:nvPr/>
      </p:nvGrpSpPr>
      <p:grpSpPr>
        <a:xfrm>
          <a:off x="0" y="0"/>
          <a:ext cx="0" cy="0"/>
          <a:chOff x="0" y="0"/>
          <a:chExt cx="0" cy="0"/>
        </a:xfrm>
      </p:grpSpPr>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2" showMasterSp="0">
  <p:cSld name="TITLE_AND_BODY_3_7">
    <p:bg>
      <p:bgPr>
        <a:solidFill>
          <a:schemeClr val="lt1"/>
        </a:solidFill>
      </p:bgPr>
    </p:bg>
    <p:spTree>
      <p:nvGrpSpPr>
        <p:cNvPr id="1329" name="Shape 1329"/>
        <p:cNvGrpSpPr/>
        <p:nvPr/>
      </p:nvGrpSpPr>
      <p:grpSpPr>
        <a:xfrm>
          <a:off x="0" y="0"/>
          <a:ext cx="0" cy="0"/>
          <a:chOff x="0" y="0"/>
          <a:chExt cx="0" cy="0"/>
        </a:xfrm>
      </p:grpSpPr>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entered - 3 icons with circles" showMasterSp="0">
  <p:cSld name="3 icons_1">
    <p:bg>
      <p:bgPr>
        <a:solidFill>
          <a:srgbClr val="FFFFFF"/>
        </a:solidFill>
      </p:bgPr>
    </p:bg>
    <p:spTree>
      <p:nvGrpSpPr>
        <p:cNvPr id="1330" name="Shape 1330"/>
        <p:cNvGrpSpPr/>
        <p:nvPr/>
      </p:nvGrpSpPr>
      <p:grpSpPr>
        <a:xfrm>
          <a:off x="0" y="0"/>
          <a:ext cx="0" cy="0"/>
          <a:chOff x="0" y="0"/>
          <a:chExt cx="0" cy="0"/>
        </a:xfrm>
      </p:grpSpPr>
      <p:sp>
        <p:nvSpPr>
          <p:cNvPr id="1331" name="Google Shape;1331;p198"/>
          <p:cNvSpPr txBox="1"/>
          <p:nvPr>
            <p:ph idx="1" type="subTitle"/>
          </p:nvPr>
        </p:nvSpPr>
        <p:spPr>
          <a:xfrm>
            <a:off x="572563" y="568213"/>
            <a:ext cx="7996500" cy="211800"/>
          </a:xfrm>
          <a:prstGeom prst="rect">
            <a:avLst/>
          </a:prstGeom>
          <a:noFill/>
          <a:ln>
            <a:noFill/>
          </a:ln>
        </p:spPr>
        <p:txBody>
          <a:bodyPr anchorCtr="0" anchor="b"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1332" name="Google Shape;1332;p198"/>
          <p:cNvSpPr txBox="1"/>
          <p:nvPr>
            <p:ph type="title"/>
          </p:nvPr>
        </p:nvSpPr>
        <p:spPr>
          <a:xfrm>
            <a:off x="573788" y="914400"/>
            <a:ext cx="7996500" cy="4317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Arial"/>
              <a:buNone/>
              <a:defRPr b="0" i="0" sz="2100" u="none" cap="none" strike="noStrike">
                <a:solidFill>
                  <a:schemeClr val="dk1"/>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Z" showMasterSp="0">
  <p:cSld name="Blank Z">
    <p:spTree>
      <p:nvGrpSpPr>
        <p:cNvPr id="1333" name="Shape 1333"/>
        <p:cNvGrpSpPr/>
        <p:nvPr/>
      </p:nvGrpSpPr>
      <p:grpSpPr>
        <a:xfrm>
          <a:off x="0" y="0"/>
          <a:ext cx="0" cy="0"/>
          <a:chOff x="0" y="0"/>
          <a:chExt cx="0" cy="0"/>
        </a:xfrm>
      </p:grpSpPr>
      <p:sp>
        <p:nvSpPr>
          <p:cNvPr id="1334" name="Google Shape;1334;p199"/>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275" lIns="17275" spcFirstLastPara="1" rIns="17275" wrap="square" tIns="17275">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no logo - White" showMasterSp="0">
  <p:cSld name="White Subtitle without logo">
    <p:bg>
      <p:bgPr>
        <a:solidFill>
          <a:srgbClr val="FFFFFF"/>
        </a:solidFill>
      </p:bgPr>
    </p:bg>
    <p:spTree>
      <p:nvGrpSpPr>
        <p:cNvPr id="1335" name="Shape 1335"/>
        <p:cNvGrpSpPr/>
        <p:nvPr/>
      </p:nvGrpSpPr>
      <p:grpSpPr>
        <a:xfrm>
          <a:off x="0" y="0"/>
          <a:ext cx="0" cy="0"/>
          <a:chOff x="0" y="0"/>
          <a:chExt cx="0" cy="0"/>
        </a:xfrm>
      </p:grpSpPr>
      <p:sp>
        <p:nvSpPr>
          <p:cNvPr id="1336" name="Google Shape;1336;p200"/>
          <p:cNvSpPr txBox="1"/>
          <p:nvPr>
            <p:ph type="title"/>
          </p:nvPr>
        </p:nvSpPr>
        <p:spPr>
          <a:xfrm>
            <a:off x="572588" y="305213"/>
            <a:ext cx="8004600" cy="2640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Extra small" showMasterSp="0">
  <p:cSld name="Intro V2 copy 1_2">
    <p:bg>
      <p:bgPr>
        <a:solidFill>
          <a:srgbClr val="FFFFFF"/>
        </a:solidFill>
      </p:bgPr>
    </p:bg>
    <p:spTree>
      <p:nvGrpSpPr>
        <p:cNvPr id="1337" name="Shape 1337"/>
        <p:cNvGrpSpPr/>
        <p:nvPr/>
      </p:nvGrpSpPr>
      <p:grpSpPr>
        <a:xfrm>
          <a:off x="0" y="0"/>
          <a:ext cx="0" cy="0"/>
          <a:chOff x="0" y="0"/>
          <a:chExt cx="0" cy="0"/>
        </a:xfrm>
      </p:grpSpPr>
      <p:sp>
        <p:nvSpPr>
          <p:cNvPr id="1338" name="Google Shape;1338;p201"/>
          <p:cNvSpPr txBox="1"/>
          <p:nvPr>
            <p:ph type="title"/>
          </p:nvPr>
        </p:nvSpPr>
        <p:spPr>
          <a:xfrm>
            <a:off x="571500" y="914400"/>
            <a:ext cx="3090600" cy="3671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Poppins SemiBold"/>
                <a:ea typeface="Poppins SemiBold"/>
                <a:cs typeface="Poppins SemiBold"/>
                <a:sym typeface="Poppins SemiBold"/>
              </a:defRPr>
            </a:lvl1pPr>
            <a:lvl2pPr lvl="1"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2pPr>
            <a:lvl3pPr lvl="2"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3pPr>
            <a:lvl4pPr lvl="3"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4pPr>
            <a:lvl5pPr lvl="4"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5pPr>
            <a:lvl6pPr lvl="5"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6pPr>
            <a:lvl7pPr lvl="6"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7pPr>
            <a:lvl8pPr lvl="7"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8pPr>
            <a:lvl9pPr lvl="8" marR="0" rtl="0" algn="l">
              <a:lnSpc>
                <a:spcPct val="100000"/>
              </a:lnSpc>
              <a:spcBef>
                <a:spcPts val="1000"/>
              </a:spcBef>
              <a:spcAft>
                <a:spcPts val="100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9pPr>
          </a:lstStyle>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entered - 3 stats - V2" showMasterSp="0">
  <p:cSld name="3 icons_1_1">
    <p:bg>
      <p:bgPr>
        <a:solidFill>
          <a:srgbClr val="FFFFFF"/>
        </a:solidFill>
      </p:bgPr>
    </p:bg>
    <p:spTree>
      <p:nvGrpSpPr>
        <p:cNvPr id="1339" name="Shape 1339"/>
        <p:cNvGrpSpPr/>
        <p:nvPr/>
      </p:nvGrpSpPr>
      <p:grpSpPr>
        <a:xfrm>
          <a:off x="0" y="0"/>
          <a:ext cx="0" cy="0"/>
          <a:chOff x="0" y="0"/>
          <a:chExt cx="0" cy="0"/>
        </a:xfrm>
      </p:grpSpPr>
      <p:sp>
        <p:nvSpPr>
          <p:cNvPr id="1340" name="Google Shape;1340;p202"/>
          <p:cNvSpPr txBox="1"/>
          <p:nvPr>
            <p:ph idx="1" type="subTitle"/>
          </p:nvPr>
        </p:nvSpPr>
        <p:spPr>
          <a:xfrm>
            <a:off x="572563" y="568213"/>
            <a:ext cx="7996500" cy="211800"/>
          </a:xfrm>
          <a:prstGeom prst="rect">
            <a:avLst/>
          </a:prstGeom>
          <a:noFill/>
          <a:ln>
            <a:noFill/>
          </a:ln>
        </p:spPr>
        <p:txBody>
          <a:bodyPr anchorCtr="0" anchor="b"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1341" name="Google Shape;1341;p202"/>
          <p:cNvSpPr txBox="1"/>
          <p:nvPr>
            <p:ph type="title"/>
          </p:nvPr>
        </p:nvSpPr>
        <p:spPr>
          <a:xfrm>
            <a:off x="573788" y="914400"/>
            <a:ext cx="7996500" cy="4317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Arial"/>
              <a:buNone/>
              <a:defRPr b="0" i="0" sz="2100" u="none" cap="none" strike="noStrike">
                <a:solidFill>
                  <a:schemeClr val="dk1"/>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9pPr>
          </a:lstStyle>
          <a:p/>
        </p:txBody>
      </p:sp>
      <p:sp>
        <p:nvSpPr>
          <p:cNvPr id="1342" name="Google Shape;1342;p202"/>
          <p:cNvSpPr txBox="1"/>
          <p:nvPr>
            <p:ph idx="2" type="subTitle"/>
          </p:nvPr>
        </p:nvSpPr>
        <p:spPr>
          <a:xfrm>
            <a:off x="769863" y="2177688"/>
            <a:ext cx="2270100" cy="257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1343" name="Google Shape;1343;p202"/>
          <p:cNvSpPr txBox="1"/>
          <p:nvPr>
            <p:ph idx="3" type="subTitle"/>
          </p:nvPr>
        </p:nvSpPr>
        <p:spPr>
          <a:xfrm>
            <a:off x="3436988" y="2177688"/>
            <a:ext cx="2270100" cy="257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1344" name="Google Shape;1344;p202"/>
          <p:cNvSpPr txBox="1"/>
          <p:nvPr>
            <p:ph idx="4" type="subTitle"/>
          </p:nvPr>
        </p:nvSpPr>
        <p:spPr>
          <a:xfrm>
            <a:off x="6104113" y="2177688"/>
            <a:ext cx="2270100" cy="257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1345" name="Google Shape;1345;p202"/>
          <p:cNvSpPr txBox="1"/>
          <p:nvPr>
            <p:ph idx="5" type="title"/>
          </p:nvPr>
        </p:nvSpPr>
        <p:spPr>
          <a:xfrm>
            <a:off x="769863" y="2411084"/>
            <a:ext cx="2270100" cy="9033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chemeClr val="accent2"/>
              </a:buClr>
              <a:buSzPts val="5700"/>
              <a:buFont typeface="Questrial"/>
              <a:buNone/>
              <a:defRPr b="0" i="0" sz="5100" u="none" cap="none" strike="noStrike">
                <a:solidFill>
                  <a:srgbClr val="F7983C"/>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9pPr>
          </a:lstStyle>
          <a:p/>
        </p:txBody>
      </p:sp>
      <p:sp>
        <p:nvSpPr>
          <p:cNvPr id="1346" name="Google Shape;1346;p202"/>
          <p:cNvSpPr txBox="1"/>
          <p:nvPr>
            <p:ph idx="6" type="title"/>
          </p:nvPr>
        </p:nvSpPr>
        <p:spPr>
          <a:xfrm>
            <a:off x="3436981" y="2411084"/>
            <a:ext cx="2270100" cy="9033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5100"/>
              <a:buFont typeface="Arial"/>
              <a:buNone/>
              <a:defRPr b="0" i="0" sz="5100" u="none" cap="none" strike="noStrike">
                <a:solidFill>
                  <a:srgbClr val="FE6122"/>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9pPr>
          </a:lstStyle>
          <a:p/>
        </p:txBody>
      </p:sp>
      <p:sp>
        <p:nvSpPr>
          <p:cNvPr id="1347" name="Google Shape;1347;p202"/>
          <p:cNvSpPr txBox="1"/>
          <p:nvPr>
            <p:ph idx="7" type="title"/>
          </p:nvPr>
        </p:nvSpPr>
        <p:spPr>
          <a:xfrm>
            <a:off x="6104113" y="2411084"/>
            <a:ext cx="2270100" cy="9033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5100"/>
              <a:buFont typeface="Arial"/>
              <a:buNone/>
              <a:defRPr b="0" i="0" sz="5100" u="none" cap="none" strike="noStrike">
                <a:solidFill>
                  <a:schemeClr val="accent3"/>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Full picture (Left)" showMasterSp="0">
  <p:cSld name="TITLE_AND_BODY_1_1_1_1_1">
    <p:bg>
      <p:bgPr>
        <a:solidFill>
          <a:schemeClr val="lt1"/>
        </a:solidFill>
      </p:bgPr>
    </p:bg>
    <p:spTree>
      <p:nvGrpSpPr>
        <p:cNvPr id="81" name="Shape 81"/>
        <p:cNvGrpSpPr/>
        <p:nvPr/>
      </p:nvGrpSpPr>
      <p:grpSpPr>
        <a:xfrm>
          <a:off x="0" y="0"/>
          <a:ext cx="0" cy="0"/>
          <a:chOff x="0" y="0"/>
          <a:chExt cx="0" cy="0"/>
        </a:xfrm>
      </p:grpSpPr>
      <p:sp>
        <p:nvSpPr>
          <p:cNvPr id="82" name="Google Shape;82;p22"/>
          <p:cNvSpPr/>
          <p:nvPr>
            <p:ph idx="2" type="pic"/>
          </p:nvPr>
        </p:nvSpPr>
        <p:spPr>
          <a:xfrm>
            <a:off x="3855075" y="3524925"/>
            <a:ext cx="1047000" cy="1047000"/>
          </a:xfrm>
          <a:prstGeom prst="ellipse">
            <a:avLst/>
          </a:prstGeom>
          <a:noFill/>
          <a:ln>
            <a:noFill/>
          </a:ln>
        </p:spPr>
      </p:sp>
      <p:sp>
        <p:nvSpPr>
          <p:cNvPr id="83" name="Google Shape;83;p22"/>
          <p:cNvSpPr/>
          <p:nvPr/>
        </p:nvSpPr>
        <p:spPr>
          <a:xfrm>
            <a:off x="7830931" y="4053100"/>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84" name="Google Shape;84;p22"/>
          <p:cNvSpPr txBox="1"/>
          <p:nvPr>
            <p:ph type="title"/>
          </p:nvPr>
        </p:nvSpPr>
        <p:spPr>
          <a:xfrm>
            <a:off x="3887063"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85" name="Google Shape;85;p22"/>
          <p:cNvSpPr txBox="1"/>
          <p:nvPr>
            <p:ph idx="3" type="title"/>
          </p:nvPr>
        </p:nvSpPr>
        <p:spPr>
          <a:xfrm>
            <a:off x="5092575" y="3837750"/>
            <a:ext cx="20754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86" name="Google Shape;86;p22"/>
          <p:cNvSpPr txBox="1"/>
          <p:nvPr>
            <p:ph idx="4" type="title"/>
          </p:nvPr>
        </p:nvSpPr>
        <p:spPr>
          <a:xfrm>
            <a:off x="5092575" y="4096350"/>
            <a:ext cx="20754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87" name="Google Shape;87;p22"/>
          <p:cNvSpPr/>
          <p:nvPr>
            <p:ph idx="5" type="pic"/>
          </p:nvPr>
        </p:nvSpPr>
        <p:spPr>
          <a:xfrm>
            <a:off x="572588" y="571500"/>
            <a:ext cx="2662500" cy="4000500"/>
          </a:xfrm>
          <a:prstGeom prst="rect">
            <a:avLst/>
          </a:prstGeom>
          <a:noFill/>
          <a:ln>
            <a:noFill/>
          </a:ln>
        </p:spPr>
      </p:sp>
    </p:spTree>
  </p:cSld>
  <p:clrMapOvr>
    <a:masterClrMapping/>
  </p:clrMapOvr>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 Kale text with details" showMasterSp="0">
  <p:cSld name="Thank you copy">
    <p:bg>
      <p:bgPr>
        <a:solidFill>
          <a:srgbClr val="D4EDF0"/>
        </a:solidFill>
      </p:bgPr>
    </p:bg>
    <p:spTree>
      <p:nvGrpSpPr>
        <p:cNvPr id="1348" name="Shape 1348"/>
        <p:cNvGrpSpPr/>
        <p:nvPr/>
      </p:nvGrpSpPr>
      <p:grpSpPr>
        <a:xfrm>
          <a:off x="0" y="0"/>
          <a:ext cx="0" cy="0"/>
          <a:chOff x="0" y="0"/>
          <a:chExt cx="0" cy="0"/>
        </a:xfrm>
      </p:grpSpPr>
      <p:pic>
        <p:nvPicPr>
          <p:cNvPr descr="Image" id="1349" name="Google Shape;1349;p203"/>
          <p:cNvPicPr preferRelativeResize="0"/>
          <p:nvPr/>
        </p:nvPicPr>
        <p:blipFill rotWithShape="1">
          <a:blip r:embed="rId2">
            <a:alphaModFix/>
          </a:blip>
          <a:srcRect b="0" l="0" r="0" t="0"/>
          <a:stretch/>
        </p:blipFill>
        <p:spPr>
          <a:xfrm>
            <a:off x="2567305" y="1425864"/>
            <a:ext cx="4009390" cy="2006024"/>
          </a:xfrm>
          <a:prstGeom prst="rect">
            <a:avLst/>
          </a:prstGeom>
          <a:noFill/>
          <a:ln>
            <a:noFill/>
          </a:ln>
        </p:spPr>
      </p:pic>
      <p:sp>
        <p:nvSpPr>
          <p:cNvPr id="1350" name="Google Shape;1350;p203"/>
          <p:cNvSpPr/>
          <p:nvPr/>
        </p:nvSpPr>
        <p:spPr>
          <a:xfrm>
            <a:off x="7828343" y="4431055"/>
            <a:ext cx="745686" cy="142461"/>
          </a:xfrm>
          <a:custGeom>
            <a:rect b="b" l="l" r="r" t="t"/>
            <a:pathLst>
              <a:path extrusionOk="0" h="21585" w="21600">
                <a:moveTo>
                  <a:pt x="11652" y="0"/>
                </a:moveTo>
                <a:lnTo>
                  <a:pt x="11652" y="8593"/>
                </a:lnTo>
                <a:cubicBezTo>
                  <a:pt x="11533" y="7895"/>
                  <a:pt x="11391" y="7352"/>
                  <a:pt x="11232" y="6980"/>
                </a:cubicBezTo>
                <a:cubicBezTo>
                  <a:pt x="11073" y="6607"/>
                  <a:pt x="10897" y="6399"/>
                  <a:pt x="10719" y="6415"/>
                </a:cubicBezTo>
                <a:cubicBezTo>
                  <a:pt x="9983" y="6415"/>
                  <a:pt x="9319" y="9342"/>
                  <a:pt x="9319" y="14000"/>
                </a:cubicBezTo>
                <a:cubicBezTo>
                  <a:pt x="9319" y="18626"/>
                  <a:pt x="10003" y="21584"/>
                  <a:pt x="10715" y="21584"/>
                </a:cubicBezTo>
                <a:cubicBezTo>
                  <a:pt x="10896" y="21600"/>
                  <a:pt x="11071" y="21396"/>
                  <a:pt x="11232" y="20999"/>
                </a:cubicBezTo>
                <a:cubicBezTo>
                  <a:pt x="11392" y="20603"/>
                  <a:pt x="11536" y="20015"/>
                  <a:pt x="11652" y="19285"/>
                </a:cubicBezTo>
                <a:lnTo>
                  <a:pt x="11652" y="21302"/>
                </a:lnTo>
                <a:lnTo>
                  <a:pt x="12246" y="21302"/>
                </a:lnTo>
                <a:lnTo>
                  <a:pt x="12246" y="0"/>
                </a:lnTo>
                <a:lnTo>
                  <a:pt x="11652" y="0"/>
                </a:lnTo>
                <a:close/>
                <a:moveTo>
                  <a:pt x="18994" y="0"/>
                </a:moveTo>
                <a:lnTo>
                  <a:pt x="18994" y="21302"/>
                </a:lnTo>
                <a:lnTo>
                  <a:pt x="19587" y="21302"/>
                </a:lnTo>
                <a:lnTo>
                  <a:pt x="19587" y="17510"/>
                </a:lnTo>
                <a:lnTo>
                  <a:pt x="20058" y="14807"/>
                </a:lnTo>
                <a:lnTo>
                  <a:pt x="20921" y="21302"/>
                </a:lnTo>
                <a:lnTo>
                  <a:pt x="21600" y="21302"/>
                </a:lnTo>
                <a:lnTo>
                  <a:pt x="20478" y="12951"/>
                </a:lnTo>
                <a:lnTo>
                  <a:pt x="21569" y="6697"/>
                </a:lnTo>
                <a:lnTo>
                  <a:pt x="20844" y="6697"/>
                </a:lnTo>
                <a:lnTo>
                  <a:pt x="19587" y="13939"/>
                </a:lnTo>
                <a:lnTo>
                  <a:pt x="19587" y="0"/>
                </a:lnTo>
                <a:lnTo>
                  <a:pt x="18994" y="0"/>
                </a:lnTo>
                <a:close/>
                <a:moveTo>
                  <a:pt x="4245" y="6213"/>
                </a:moveTo>
                <a:cubicBezTo>
                  <a:pt x="3853" y="6260"/>
                  <a:pt x="3500" y="7119"/>
                  <a:pt x="3247" y="8493"/>
                </a:cubicBezTo>
                <a:cubicBezTo>
                  <a:pt x="2994" y="9867"/>
                  <a:pt x="2841" y="11753"/>
                  <a:pt x="2849" y="13818"/>
                </a:cubicBezTo>
                <a:cubicBezTo>
                  <a:pt x="2849" y="18196"/>
                  <a:pt x="3448" y="21423"/>
                  <a:pt x="4380" y="21423"/>
                </a:cubicBezTo>
                <a:cubicBezTo>
                  <a:pt x="4926" y="21423"/>
                  <a:pt x="5276" y="20429"/>
                  <a:pt x="5525" y="19063"/>
                </a:cubicBezTo>
                <a:lnTo>
                  <a:pt x="5147" y="16925"/>
                </a:lnTo>
                <a:cubicBezTo>
                  <a:pt x="5047" y="17437"/>
                  <a:pt x="4927" y="17831"/>
                  <a:pt x="4797" y="18095"/>
                </a:cubicBezTo>
                <a:cubicBezTo>
                  <a:pt x="4666" y="18359"/>
                  <a:pt x="4523" y="18493"/>
                  <a:pt x="4380" y="18478"/>
                </a:cubicBezTo>
                <a:cubicBezTo>
                  <a:pt x="4131" y="18493"/>
                  <a:pt x="3935" y="18155"/>
                  <a:pt x="3790" y="17550"/>
                </a:cubicBezTo>
                <a:cubicBezTo>
                  <a:pt x="3645" y="16945"/>
                  <a:pt x="3553" y="16080"/>
                  <a:pt x="3509" y="15008"/>
                </a:cubicBezTo>
                <a:lnTo>
                  <a:pt x="5691" y="15008"/>
                </a:lnTo>
                <a:cubicBezTo>
                  <a:pt x="5739" y="9885"/>
                  <a:pt x="5217" y="6213"/>
                  <a:pt x="4291" y="6213"/>
                </a:cubicBezTo>
                <a:cubicBezTo>
                  <a:pt x="4280" y="6213"/>
                  <a:pt x="4263" y="6213"/>
                  <a:pt x="4245" y="6213"/>
                </a:cubicBezTo>
                <a:close/>
                <a:moveTo>
                  <a:pt x="14216" y="6213"/>
                </a:moveTo>
                <a:cubicBezTo>
                  <a:pt x="13824" y="6260"/>
                  <a:pt x="13471" y="7119"/>
                  <a:pt x="13218" y="8493"/>
                </a:cubicBezTo>
                <a:cubicBezTo>
                  <a:pt x="12965" y="9867"/>
                  <a:pt x="12812" y="11753"/>
                  <a:pt x="12820" y="13818"/>
                </a:cubicBezTo>
                <a:cubicBezTo>
                  <a:pt x="12820" y="18196"/>
                  <a:pt x="13419" y="21423"/>
                  <a:pt x="14351" y="21423"/>
                </a:cubicBezTo>
                <a:cubicBezTo>
                  <a:pt x="14897" y="21423"/>
                  <a:pt x="15247" y="20429"/>
                  <a:pt x="15496" y="19063"/>
                </a:cubicBezTo>
                <a:lnTo>
                  <a:pt x="15118" y="16925"/>
                </a:lnTo>
                <a:cubicBezTo>
                  <a:pt x="15015" y="17437"/>
                  <a:pt x="14891" y="17831"/>
                  <a:pt x="14760" y="18095"/>
                </a:cubicBezTo>
                <a:cubicBezTo>
                  <a:pt x="14629" y="18359"/>
                  <a:pt x="14490" y="18493"/>
                  <a:pt x="14347" y="18478"/>
                </a:cubicBezTo>
                <a:cubicBezTo>
                  <a:pt x="14098" y="18493"/>
                  <a:pt x="13902" y="18155"/>
                  <a:pt x="13757" y="17550"/>
                </a:cubicBezTo>
                <a:cubicBezTo>
                  <a:pt x="13613" y="16945"/>
                  <a:pt x="13521" y="16080"/>
                  <a:pt x="13480" y="15008"/>
                </a:cubicBezTo>
                <a:lnTo>
                  <a:pt x="15662" y="15008"/>
                </a:lnTo>
                <a:cubicBezTo>
                  <a:pt x="15710" y="9885"/>
                  <a:pt x="15188" y="6213"/>
                  <a:pt x="14262" y="6213"/>
                </a:cubicBezTo>
                <a:cubicBezTo>
                  <a:pt x="14251" y="6213"/>
                  <a:pt x="14234" y="6213"/>
                  <a:pt x="14216" y="6213"/>
                </a:cubicBezTo>
                <a:close/>
                <a:moveTo>
                  <a:pt x="17289" y="6213"/>
                </a:moveTo>
                <a:cubicBezTo>
                  <a:pt x="16630" y="6182"/>
                  <a:pt x="16210" y="8313"/>
                  <a:pt x="16210" y="10611"/>
                </a:cubicBezTo>
                <a:cubicBezTo>
                  <a:pt x="16210" y="13623"/>
                  <a:pt x="16703" y="14440"/>
                  <a:pt x="17177" y="14968"/>
                </a:cubicBezTo>
                <a:cubicBezTo>
                  <a:pt x="17528" y="15341"/>
                  <a:pt x="17856" y="15583"/>
                  <a:pt x="17856" y="16763"/>
                </a:cubicBezTo>
                <a:cubicBezTo>
                  <a:pt x="17856" y="17788"/>
                  <a:pt x="17682" y="18680"/>
                  <a:pt x="17343" y="18680"/>
                </a:cubicBezTo>
                <a:cubicBezTo>
                  <a:pt x="17195" y="18695"/>
                  <a:pt x="17051" y="18522"/>
                  <a:pt x="16927" y="18155"/>
                </a:cubicBezTo>
                <a:cubicBezTo>
                  <a:pt x="16802" y="17788"/>
                  <a:pt x="16697" y="17245"/>
                  <a:pt x="16626" y="16562"/>
                </a:cubicBezTo>
                <a:lnTo>
                  <a:pt x="16086" y="18014"/>
                </a:lnTo>
                <a:cubicBezTo>
                  <a:pt x="16205" y="19101"/>
                  <a:pt x="16364" y="19944"/>
                  <a:pt x="16568" y="20515"/>
                </a:cubicBezTo>
                <a:cubicBezTo>
                  <a:pt x="16773" y="21087"/>
                  <a:pt x="17022" y="21378"/>
                  <a:pt x="17312" y="21363"/>
                </a:cubicBezTo>
                <a:cubicBezTo>
                  <a:pt x="18108" y="21394"/>
                  <a:pt x="18446" y="18681"/>
                  <a:pt x="18446" y="16662"/>
                </a:cubicBezTo>
                <a:cubicBezTo>
                  <a:pt x="18446" y="13619"/>
                  <a:pt x="17927" y="12853"/>
                  <a:pt x="17470" y="12325"/>
                </a:cubicBezTo>
                <a:cubicBezTo>
                  <a:pt x="17067" y="11860"/>
                  <a:pt x="16807" y="11586"/>
                  <a:pt x="16807" y="10530"/>
                </a:cubicBezTo>
                <a:cubicBezTo>
                  <a:pt x="16807" y="9598"/>
                  <a:pt x="16969" y="8795"/>
                  <a:pt x="17289" y="8795"/>
                </a:cubicBezTo>
                <a:cubicBezTo>
                  <a:pt x="17414" y="8780"/>
                  <a:pt x="17536" y="8913"/>
                  <a:pt x="17644" y="9199"/>
                </a:cubicBezTo>
                <a:cubicBezTo>
                  <a:pt x="17752" y="9484"/>
                  <a:pt x="17847" y="9926"/>
                  <a:pt x="17918" y="10469"/>
                </a:cubicBezTo>
                <a:lnTo>
                  <a:pt x="18419" y="9037"/>
                </a:lnTo>
                <a:cubicBezTo>
                  <a:pt x="18199" y="7298"/>
                  <a:pt x="17812" y="6213"/>
                  <a:pt x="17289" y="6213"/>
                </a:cubicBezTo>
                <a:close/>
                <a:moveTo>
                  <a:pt x="7534" y="6395"/>
                </a:moveTo>
                <a:cubicBezTo>
                  <a:pt x="6828" y="6395"/>
                  <a:pt x="6231" y="8774"/>
                  <a:pt x="6231" y="12749"/>
                </a:cubicBezTo>
                <a:lnTo>
                  <a:pt x="6231" y="21302"/>
                </a:lnTo>
                <a:lnTo>
                  <a:pt x="6836" y="21302"/>
                </a:lnTo>
                <a:lnTo>
                  <a:pt x="6836" y="13173"/>
                </a:lnTo>
                <a:cubicBezTo>
                  <a:pt x="6836" y="10782"/>
                  <a:pt x="7098" y="9340"/>
                  <a:pt x="7550" y="9340"/>
                </a:cubicBezTo>
                <a:cubicBezTo>
                  <a:pt x="8001" y="9340"/>
                  <a:pt x="8220" y="10782"/>
                  <a:pt x="8220" y="13173"/>
                </a:cubicBezTo>
                <a:lnTo>
                  <a:pt x="8220" y="21302"/>
                </a:lnTo>
                <a:lnTo>
                  <a:pt x="8826" y="21302"/>
                </a:lnTo>
                <a:lnTo>
                  <a:pt x="8826" y="12789"/>
                </a:lnTo>
                <a:cubicBezTo>
                  <a:pt x="8826" y="8815"/>
                  <a:pt x="8235" y="6395"/>
                  <a:pt x="7534" y="6395"/>
                </a:cubicBezTo>
                <a:close/>
                <a:moveTo>
                  <a:pt x="42" y="6697"/>
                </a:moveTo>
                <a:lnTo>
                  <a:pt x="42" y="9521"/>
                </a:lnTo>
                <a:lnTo>
                  <a:pt x="1681" y="9521"/>
                </a:lnTo>
                <a:lnTo>
                  <a:pt x="0" y="18438"/>
                </a:lnTo>
                <a:lnTo>
                  <a:pt x="0" y="21302"/>
                </a:lnTo>
                <a:lnTo>
                  <a:pt x="2483" y="21302"/>
                </a:lnTo>
                <a:lnTo>
                  <a:pt x="2483" y="18498"/>
                </a:lnTo>
                <a:lnTo>
                  <a:pt x="779" y="18498"/>
                </a:lnTo>
                <a:lnTo>
                  <a:pt x="2456" y="9562"/>
                </a:lnTo>
                <a:lnTo>
                  <a:pt x="2456" y="6697"/>
                </a:lnTo>
                <a:lnTo>
                  <a:pt x="42" y="6697"/>
                </a:lnTo>
                <a:close/>
                <a:moveTo>
                  <a:pt x="4307" y="9158"/>
                </a:moveTo>
                <a:cubicBezTo>
                  <a:pt x="4758" y="9158"/>
                  <a:pt x="4984" y="10620"/>
                  <a:pt x="5043" y="12608"/>
                </a:cubicBezTo>
                <a:lnTo>
                  <a:pt x="3520" y="12608"/>
                </a:lnTo>
                <a:cubicBezTo>
                  <a:pt x="3597" y="10403"/>
                  <a:pt x="3885" y="9158"/>
                  <a:pt x="4307" y="9158"/>
                </a:cubicBezTo>
                <a:close/>
                <a:moveTo>
                  <a:pt x="14274" y="9158"/>
                </a:moveTo>
                <a:cubicBezTo>
                  <a:pt x="14725" y="9158"/>
                  <a:pt x="14951" y="10620"/>
                  <a:pt x="15010" y="12608"/>
                </a:cubicBezTo>
                <a:lnTo>
                  <a:pt x="13487" y="12608"/>
                </a:lnTo>
                <a:cubicBezTo>
                  <a:pt x="13565" y="10403"/>
                  <a:pt x="13853" y="9158"/>
                  <a:pt x="14274" y="9158"/>
                </a:cubicBezTo>
                <a:close/>
                <a:moveTo>
                  <a:pt x="10773" y="9481"/>
                </a:moveTo>
                <a:cubicBezTo>
                  <a:pt x="11260" y="9419"/>
                  <a:pt x="11671" y="11433"/>
                  <a:pt x="11683" y="13979"/>
                </a:cubicBezTo>
                <a:cubicBezTo>
                  <a:pt x="11683" y="16619"/>
                  <a:pt x="11307" y="18720"/>
                  <a:pt x="10796" y="18720"/>
                </a:cubicBezTo>
                <a:cubicBezTo>
                  <a:pt x="10315" y="18720"/>
                  <a:pt x="9925" y="16737"/>
                  <a:pt x="9913" y="14222"/>
                </a:cubicBezTo>
                <a:cubicBezTo>
                  <a:pt x="9901" y="11675"/>
                  <a:pt x="10286" y="9543"/>
                  <a:pt x="10773" y="9481"/>
                </a:cubicBezTo>
                <a:close/>
              </a:path>
            </a:pathLst>
          </a:custGeom>
          <a:solidFill>
            <a:srgbClr val="03363D"/>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FFFFFF"/>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351" name="Google Shape;1351;p203"/>
          <p:cNvSpPr/>
          <p:nvPr/>
        </p:nvSpPr>
        <p:spPr>
          <a:xfrm>
            <a:off x="572564" y="569256"/>
            <a:ext cx="403488" cy="304668"/>
          </a:xfrm>
          <a:custGeom>
            <a:rect b="b" l="l" r="r" t="t"/>
            <a:pathLst>
              <a:path extrusionOk="0" h="21600" w="21600">
                <a:moveTo>
                  <a:pt x="0" y="0"/>
                </a:moveTo>
                <a:cubicBezTo>
                  <a:pt x="0" y="3645"/>
                  <a:pt x="2228" y="6595"/>
                  <a:pt x="4980" y="6595"/>
                </a:cubicBezTo>
                <a:cubicBezTo>
                  <a:pt x="7732" y="6595"/>
                  <a:pt x="9963" y="3645"/>
                  <a:pt x="9963" y="0"/>
                </a:cubicBezTo>
                <a:lnTo>
                  <a:pt x="0" y="0"/>
                </a:lnTo>
                <a:close/>
                <a:moveTo>
                  <a:pt x="11627" y="0"/>
                </a:moveTo>
                <a:lnTo>
                  <a:pt x="11627" y="15949"/>
                </a:lnTo>
                <a:lnTo>
                  <a:pt x="21600" y="0"/>
                </a:lnTo>
                <a:lnTo>
                  <a:pt x="11627" y="0"/>
                </a:lnTo>
                <a:close/>
                <a:moveTo>
                  <a:pt x="9973" y="5651"/>
                </a:moveTo>
                <a:lnTo>
                  <a:pt x="0" y="21600"/>
                </a:lnTo>
                <a:lnTo>
                  <a:pt x="9973" y="21600"/>
                </a:lnTo>
                <a:lnTo>
                  <a:pt x="9973" y="5651"/>
                </a:lnTo>
                <a:close/>
                <a:moveTo>
                  <a:pt x="16607" y="14974"/>
                </a:moveTo>
                <a:cubicBezTo>
                  <a:pt x="13855" y="14974"/>
                  <a:pt x="11627" y="17925"/>
                  <a:pt x="11627" y="21569"/>
                </a:cubicBezTo>
                <a:lnTo>
                  <a:pt x="21590" y="21569"/>
                </a:lnTo>
                <a:cubicBezTo>
                  <a:pt x="21590" y="17925"/>
                  <a:pt x="19359" y="14974"/>
                  <a:pt x="16607" y="14974"/>
                </a:cubicBezTo>
                <a:close/>
              </a:path>
            </a:pathLst>
          </a:custGeom>
          <a:solidFill>
            <a:srgbClr val="03363D"/>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FFFFFF"/>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352" name="Google Shape;1352;p203"/>
          <p:cNvSpPr txBox="1"/>
          <p:nvPr>
            <p:ph idx="1" type="subTitle"/>
          </p:nvPr>
        </p:nvSpPr>
        <p:spPr>
          <a:xfrm>
            <a:off x="572563" y="4364700"/>
            <a:ext cx="1893300" cy="2097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
        <p:nvSpPr>
          <p:cNvPr id="1353" name="Google Shape;1353;p203"/>
          <p:cNvSpPr txBox="1"/>
          <p:nvPr>
            <p:ph idx="2" type="subTitle"/>
          </p:nvPr>
        </p:nvSpPr>
        <p:spPr>
          <a:xfrm>
            <a:off x="6680850" y="569250"/>
            <a:ext cx="1893300" cy="2097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howMasterSp="0">
  <p:cSld name="TITLE_AND_BODY_2_3">
    <p:bg>
      <p:bgPr>
        <a:solidFill>
          <a:schemeClr val="lt1"/>
        </a:solidFill>
      </p:bgPr>
    </p:bg>
    <p:spTree>
      <p:nvGrpSpPr>
        <p:cNvPr id="1354" name="Shape 1354"/>
        <p:cNvGrpSpPr/>
        <p:nvPr/>
      </p:nvGrpSpPr>
      <p:grpSpPr>
        <a:xfrm>
          <a:off x="0" y="0"/>
          <a:ext cx="0" cy="0"/>
          <a:chOff x="0" y="0"/>
          <a:chExt cx="0" cy="0"/>
        </a:xfrm>
      </p:grpSpPr>
      <p:sp>
        <p:nvSpPr>
          <p:cNvPr id="1355" name="Google Shape;1355;p204"/>
          <p:cNvSpPr txBox="1"/>
          <p:nvPr>
            <p:ph idx="1" type="subTitle"/>
          </p:nvPr>
        </p:nvSpPr>
        <p:spPr>
          <a:xfrm>
            <a:off x="3774163" y="916888"/>
            <a:ext cx="4800000" cy="400200"/>
          </a:xfrm>
          <a:prstGeom prst="rect">
            <a:avLst/>
          </a:prstGeom>
          <a:solidFill>
            <a:srgbClr val="FF6224"/>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9pPr>
          </a:lstStyle>
          <a:p/>
        </p:txBody>
      </p:sp>
      <p:sp>
        <p:nvSpPr>
          <p:cNvPr id="1356" name="Google Shape;1356;p204"/>
          <p:cNvSpPr txBox="1"/>
          <p:nvPr>
            <p:ph idx="2" type="subTitle"/>
          </p:nvPr>
        </p:nvSpPr>
        <p:spPr>
          <a:xfrm>
            <a:off x="3774166" y="1472994"/>
            <a:ext cx="4800000" cy="400200"/>
          </a:xfrm>
          <a:prstGeom prst="rect">
            <a:avLst/>
          </a:prstGeom>
          <a:solidFill>
            <a:srgbClr val="EFC83B"/>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
        <p:nvSpPr>
          <p:cNvPr id="1357" name="Google Shape;1357;p204"/>
          <p:cNvSpPr txBox="1"/>
          <p:nvPr>
            <p:ph idx="3" type="subTitle"/>
          </p:nvPr>
        </p:nvSpPr>
        <p:spPr>
          <a:xfrm>
            <a:off x="3774169" y="2031950"/>
            <a:ext cx="4800000" cy="400200"/>
          </a:xfrm>
          <a:prstGeom prst="rect">
            <a:avLst/>
          </a:prstGeom>
          <a:solidFill>
            <a:srgbClr val="E2EFD1"/>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
        <p:nvSpPr>
          <p:cNvPr id="1358" name="Google Shape;1358;p204"/>
          <p:cNvSpPr txBox="1"/>
          <p:nvPr>
            <p:ph idx="4" type="subTitle"/>
          </p:nvPr>
        </p:nvSpPr>
        <p:spPr>
          <a:xfrm>
            <a:off x="3774156" y="2590894"/>
            <a:ext cx="4800000" cy="400200"/>
          </a:xfrm>
          <a:prstGeom prst="rect">
            <a:avLst/>
          </a:prstGeom>
          <a:solidFill>
            <a:srgbClr val="587052"/>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9pPr>
          </a:lstStyle>
          <a:p/>
        </p:txBody>
      </p:sp>
      <p:sp>
        <p:nvSpPr>
          <p:cNvPr id="1359" name="Google Shape;1359;p204"/>
          <p:cNvSpPr txBox="1"/>
          <p:nvPr>
            <p:ph idx="5" type="subTitle"/>
          </p:nvPr>
        </p:nvSpPr>
        <p:spPr>
          <a:xfrm>
            <a:off x="3774159" y="3149844"/>
            <a:ext cx="4800000" cy="400200"/>
          </a:xfrm>
          <a:prstGeom prst="rect">
            <a:avLst/>
          </a:prstGeom>
          <a:solidFill>
            <a:srgbClr val="2EA8BB"/>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9pPr>
          </a:lstStyle>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3" showMasterSp="0">
  <p:cSld name="TITLE_AND_BODY_3_8">
    <p:bg>
      <p:bgPr>
        <a:solidFill>
          <a:schemeClr val="lt1"/>
        </a:solidFill>
      </p:bgPr>
    </p:bg>
    <p:spTree>
      <p:nvGrpSpPr>
        <p:cNvPr id="1360" name="Shape 1360"/>
        <p:cNvGrpSpPr/>
        <p:nvPr/>
      </p:nvGrpSpPr>
      <p:grpSpPr>
        <a:xfrm>
          <a:off x="0" y="0"/>
          <a:ext cx="0" cy="0"/>
          <a:chOff x="0" y="0"/>
          <a:chExt cx="0" cy="0"/>
        </a:xfrm>
      </p:grpSpPr>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with list 1" showMasterSp="0">
  <p:cSld name="Header and list_2_1">
    <p:bg>
      <p:bgPr>
        <a:solidFill>
          <a:srgbClr val="FFFFFF"/>
        </a:solidFill>
      </p:bgPr>
    </p:bg>
    <p:spTree>
      <p:nvGrpSpPr>
        <p:cNvPr id="1361" name="Shape 1361"/>
        <p:cNvGrpSpPr/>
        <p:nvPr/>
      </p:nvGrpSpPr>
      <p:grpSpPr>
        <a:xfrm>
          <a:off x="0" y="0"/>
          <a:ext cx="0" cy="0"/>
          <a:chOff x="0" y="0"/>
          <a:chExt cx="0" cy="0"/>
        </a:xfrm>
      </p:grpSpPr>
      <p:sp>
        <p:nvSpPr>
          <p:cNvPr id="1362" name="Google Shape;1362;p206"/>
          <p:cNvSpPr txBox="1"/>
          <p:nvPr>
            <p:ph type="title"/>
          </p:nvPr>
        </p:nvSpPr>
        <p:spPr>
          <a:xfrm>
            <a:off x="571500" y="902800"/>
            <a:ext cx="3090600" cy="3671400"/>
          </a:xfrm>
          <a:prstGeom prst="rect">
            <a:avLst/>
          </a:prstGeom>
          <a:noFill/>
          <a:ln>
            <a:noFill/>
          </a:ln>
        </p:spPr>
        <p:txBody>
          <a:bodyPr anchorCtr="0" anchor="t" bIns="0" lIns="0" spcFirstLastPara="1" rIns="0" wrap="square" tIns="0">
            <a:noAutofit/>
          </a:bodyPr>
          <a:lstStyle>
            <a:lvl1pPr lvl="0" marR="0" rtl="0" algn="l">
              <a:lnSpc>
                <a:spcPct val="90000"/>
              </a:lnSpc>
              <a:spcBef>
                <a:spcPts val="0"/>
              </a:spcBef>
              <a:spcAft>
                <a:spcPts val="0"/>
              </a:spcAft>
              <a:buClr>
                <a:srgbClr val="000000"/>
              </a:buClr>
              <a:buSzPts val="3100"/>
              <a:buFont typeface="Arial"/>
              <a:buNone/>
              <a:defRPr b="0" i="0" sz="3100" u="none" cap="none" strike="noStrike">
                <a:solidFill>
                  <a:srgbClr val="000000"/>
                </a:solidFill>
                <a:latin typeface="Poppins SemiBold"/>
                <a:ea typeface="Poppins SemiBold"/>
                <a:cs typeface="Poppins SemiBold"/>
                <a:sym typeface="Poppins SemiBold"/>
              </a:defRPr>
            </a:lvl1pPr>
            <a:lvl2pPr lvl="1"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90000"/>
              </a:lnSpc>
              <a:spcBef>
                <a:spcPts val="1000"/>
              </a:spcBef>
              <a:spcAft>
                <a:spcPts val="100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type="blank">
  <p:cSld name="BLANK">
    <p:bg>
      <p:bgPr>
        <a:solidFill>
          <a:schemeClr val="accent4"/>
        </a:solidFill>
      </p:bgPr>
    </p:bg>
    <p:spTree>
      <p:nvGrpSpPr>
        <p:cNvPr id="1364" name="Shape 1364"/>
        <p:cNvGrpSpPr/>
        <p:nvPr/>
      </p:nvGrpSpPr>
      <p:grpSpPr>
        <a:xfrm>
          <a:off x="0" y="0"/>
          <a:ext cx="0" cy="0"/>
          <a:chOff x="0" y="0"/>
          <a:chExt cx="0" cy="0"/>
        </a:xfrm>
      </p:grpSpPr>
      <p:sp>
        <p:nvSpPr>
          <p:cNvPr id="1365" name="Google Shape;1365;p208"/>
          <p:cNvSpPr txBox="1"/>
          <p:nvPr>
            <p:ph idx="12" type="sldNum"/>
          </p:nvPr>
        </p:nvSpPr>
        <p:spPr>
          <a:xfrm>
            <a:off x="8523541" y="4695623"/>
            <a:ext cx="548700" cy="393600"/>
          </a:xfrm>
          <a:prstGeom prst="rect">
            <a:avLst/>
          </a:prstGeom>
          <a:noFill/>
          <a:ln>
            <a:noFill/>
          </a:ln>
        </p:spPr>
        <p:txBody>
          <a:bodyPr anchorCtr="0" anchor="ctr" bIns="45725" lIns="45725" spcFirstLastPara="1" rIns="45725" wrap="square" tIns="45725">
            <a:noAutofit/>
          </a:bodyPr>
          <a:lstStyle>
            <a:lvl1pPr indent="0" lvl="0"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66" name="Shape 1366"/>
        <p:cNvGrpSpPr/>
        <p:nvPr/>
      </p:nvGrpSpPr>
      <p:grpSpPr>
        <a:xfrm>
          <a:off x="0" y="0"/>
          <a:ext cx="0" cy="0"/>
          <a:chOff x="0" y="0"/>
          <a:chExt cx="0" cy="0"/>
        </a:xfrm>
      </p:grpSpPr>
      <p:sp>
        <p:nvSpPr>
          <p:cNvPr id="1367" name="Google Shape;1367;p209"/>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4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68" name="Google Shape;1368;p209"/>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350"/>
              <a:buFont typeface="Arial"/>
              <a:buNone/>
              <a:defRPr b="0" i="0" sz="135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1369" name="Google Shape;1369;p20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70" name="Google Shape;1370;p20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71" name="Google Shape;1371;p20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72" name="Shape 1372"/>
        <p:cNvGrpSpPr/>
        <p:nvPr/>
      </p:nvGrpSpPr>
      <p:grpSpPr>
        <a:xfrm>
          <a:off x="0" y="0"/>
          <a:ext cx="0" cy="0"/>
          <a:chOff x="0" y="0"/>
          <a:chExt cx="0" cy="0"/>
        </a:xfrm>
      </p:grpSpPr>
      <p:sp>
        <p:nvSpPr>
          <p:cNvPr id="1373" name="Google Shape;1373;p210"/>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374" name="Google Shape;1374;p210"/>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marR="0" rtl="0" algn="l">
              <a:lnSpc>
                <a:spcPct val="90000"/>
              </a:lnSpc>
              <a:spcBef>
                <a:spcPts val="8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375" name="Google Shape;1375;p21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376" name="Google Shape;1376;p210"/>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377" name="Google Shape;1377;p210"/>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No speaker info + Line" showMasterSp="0">
  <p:cSld name="TITLE_AND_BODY_3_1_1_1_1_1_1_1_1_2_1_1_2">
    <p:bg>
      <p:bgPr>
        <a:solidFill>
          <a:schemeClr val="lt1"/>
        </a:solidFill>
      </p:bgPr>
    </p:bg>
    <p:spTree>
      <p:nvGrpSpPr>
        <p:cNvPr id="1378" name="Shape 1378"/>
        <p:cNvGrpSpPr/>
        <p:nvPr/>
      </p:nvGrpSpPr>
      <p:grpSpPr>
        <a:xfrm>
          <a:off x="0" y="0"/>
          <a:ext cx="0" cy="0"/>
          <a:chOff x="0" y="0"/>
          <a:chExt cx="0" cy="0"/>
        </a:xfrm>
      </p:grpSpPr>
      <p:sp>
        <p:nvSpPr>
          <p:cNvPr id="1379" name="Google Shape;1379;p211"/>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2pPr>
            <a:lvl3pPr lvl="2"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3pPr>
            <a:lvl4pPr lvl="3"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4pPr>
            <a:lvl5pPr lvl="4"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5pPr>
            <a:lvl6pPr lvl="5"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6pPr>
            <a:lvl7pPr lvl="6"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7pPr>
            <a:lvl8pPr lvl="7"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8pPr>
            <a:lvl9pPr lvl="8"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9pPr>
          </a:lstStyle>
          <a:p/>
        </p:txBody>
      </p:sp>
      <p:sp>
        <p:nvSpPr>
          <p:cNvPr id="1380" name="Google Shape;1380;p211"/>
          <p:cNvSpPr/>
          <p:nvPr>
            <p:ph idx="2" type="pic"/>
          </p:nvPr>
        </p:nvSpPr>
        <p:spPr>
          <a:xfrm>
            <a:off x="5909025" y="571588"/>
            <a:ext cx="2662500" cy="4009200"/>
          </a:xfrm>
          <a:prstGeom prst="rect">
            <a:avLst/>
          </a:prstGeom>
          <a:noFill/>
          <a:ln>
            <a:noFill/>
          </a:ln>
        </p:spPr>
      </p:sp>
      <p:cxnSp>
        <p:nvCxnSpPr>
          <p:cNvPr id="1381" name="Google Shape;1381;p211"/>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1382" name="Google Shape;1382;p211"/>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1383" name="Google Shape;1383;p211"/>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List + Matcha" showMasterSp="0">
  <p:cSld name="TITLE_AND_BODY_2_2">
    <p:bg>
      <p:bgPr>
        <a:solidFill>
          <a:schemeClr val="lt1"/>
        </a:solidFill>
      </p:bgPr>
    </p:bg>
    <p:spTree>
      <p:nvGrpSpPr>
        <p:cNvPr id="1384" name="Shape 1384"/>
        <p:cNvGrpSpPr/>
        <p:nvPr/>
      </p:nvGrpSpPr>
      <p:grpSpPr>
        <a:xfrm>
          <a:off x="0" y="0"/>
          <a:ext cx="0" cy="0"/>
          <a:chOff x="0" y="0"/>
          <a:chExt cx="0" cy="0"/>
        </a:xfrm>
      </p:grpSpPr>
      <p:sp>
        <p:nvSpPr>
          <p:cNvPr id="1385" name="Google Shape;1385;p212"/>
          <p:cNvSpPr txBox="1"/>
          <p:nvPr/>
        </p:nvSpPr>
        <p:spPr>
          <a:xfrm>
            <a:off x="572562" y="914400"/>
            <a:ext cx="2498700" cy="641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3363D"/>
              </a:buClr>
              <a:buSzPts val="4900"/>
              <a:buFont typeface="Questrial"/>
              <a:buNone/>
            </a:pPr>
            <a:r>
              <a:rPr b="0" i="0" lang="en" sz="5100" u="none" cap="none" strike="noStrike">
                <a:solidFill>
                  <a:schemeClr val="dk1"/>
                </a:solidFill>
                <a:latin typeface="DM Serif Text"/>
                <a:ea typeface="DM Serif Text"/>
                <a:cs typeface="DM Serif Text"/>
                <a:sym typeface="DM Serif Text"/>
              </a:rPr>
              <a:t>Agenda</a:t>
            </a:r>
            <a:endParaRPr b="0" i="0" sz="5100" u="none" cap="none" strike="noStrike">
              <a:solidFill>
                <a:schemeClr val="dk1"/>
              </a:solidFill>
              <a:latin typeface="DM Serif Text"/>
              <a:ea typeface="DM Serif Text"/>
              <a:cs typeface="DM Serif Text"/>
              <a:sym typeface="DM Serif Text"/>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Pic + Line (Right) 1" showMasterSp="0">
  <p:cSld name="TITLE_AND_BODY_3_1_1_1_1_1_1_1_1_2_1_1_1">
    <p:bg>
      <p:bgPr>
        <a:solidFill>
          <a:schemeClr val="lt1"/>
        </a:solidFill>
      </p:bgPr>
    </p:bg>
    <p:spTree>
      <p:nvGrpSpPr>
        <p:cNvPr id="1386" name="Shape 1386"/>
        <p:cNvGrpSpPr/>
        <p:nvPr/>
      </p:nvGrpSpPr>
      <p:grpSpPr>
        <a:xfrm>
          <a:off x="0" y="0"/>
          <a:ext cx="0" cy="0"/>
          <a:chOff x="0" y="0"/>
          <a:chExt cx="0" cy="0"/>
        </a:xfrm>
      </p:grpSpPr>
      <p:sp>
        <p:nvSpPr>
          <p:cNvPr id="1387" name="Google Shape;1387;p213"/>
          <p:cNvSpPr/>
          <p:nvPr>
            <p:ph idx="2" type="pic"/>
          </p:nvPr>
        </p:nvSpPr>
        <p:spPr>
          <a:xfrm>
            <a:off x="5909025" y="571588"/>
            <a:ext cx="2662500" cy="4009200"/>
          </a:xfrm>
          <a:prstGeom prst="rect">
            <a:avLst/>
          </a:prstGeom>
          <a:noFill/>
          <a:ln>
            <a:noFill/>
          </a:ln>
        </p:spPr>
      </p:sp>
      <p:sp>
        <p:nvSpPr>
          <p:cNvPr id="1388" name="Google Shape;1388;p213"/>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Two Speakers" showMasterSp="0">
  <p:cSld name="TITLE_AND_BODY_1_1_2">
    <p:bg>
      <p:bgPr>
        <a:solidFill>
          <a:schemeClr val="lt1"/>
        </a:solidFill>
      </p:bgPr>
    </p:bg>
    <p:spTree>
      <p:nvGrpSpPr>
        <p:cNvPr id="88" name="Shape 88"/>
        <p:cNvGrpSpPr/>
        <p:nvPr/>
      </p:nvGrpSpPr>
      <p:grpSpPr>
        <a:xfrm>
          <a:off x="0" y="0"/>
          <a:ext cx="0" cy="0"/>
          <a:chOff x="0" y="0"/>
          <a:chExt cx="0" cy="0"/>
        </a:xfrm>
      </p:grpSpPr>
      <p:sp>
        <p:nvSpPr>
          <p:cNvPr id="89" name="Google Shape;89;p23"/>
          <p:cNvSpPr/>
          <p:nvPr>
            <p:ph idx="2" type="pic"/>
          </p:nvPr>
        </p:nvSpPr>
        <p:spPr>
          <a:xfrm>
            <a:off x="5397425" y="1333250"/>
            <a:ext cx="1047000" cy="1047000"/>
          </a:xfrm>
          <a:prstGeom prst="ellipse">
            <a:avLst/>
          </a:prstGeom>
          <a:noFill/>
          <a:ln>
            <a:noFill/>
          </a:ln>
        </p:spPr>
      </p:sp>
      <p:sp>
        <p:nvSpPr>
          <p:cNvPr id="90" name="Google Shape;90;p23"/>
          <p:cNvSpPr/>
          <p:nvPr>
            <p:ph idx="3" type="pic"/>
          </p:nvPr>
        </p:nvSpPr>
        <p:spPr>
          <a:xfrm>
            <a:off x="5397425" y="2654625"/>
            <a:ext cx="1047000" cy="1047000"/>
          </a:xfrm>
          <a:prstGeom prst="ellipse">
            <a:avLst/>
          </a:prstGeom>
          <a:noFill/>
          <a:ln>
            <a:noFill/>
          </a:ln>
        </p:spPr>
      </p:sp>
      <p:sp>
        <p:nvSpPr>
          <p:cNvPr id="91" name="Google Shape;91;p23"/>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92" name="Google Shape;92;p23"/>
          <p:cNvSpPr txBox="1"/>
          <p:nvPr>
            <p:ph type="title"/>
          </p:nvPr>
        </p:nvSpPr>
        <p:spPr>
          <a:xfrm>
            <a:off x="571500"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93" name="Google Shape;93;p23"/>
          <p:cNvSpPr txBox="1"/>
          <p:nvPr>
            <p:ph idx="4" type="title"/>
          </p:nvPr>
        </p:nvSpPr>
        <p:spPr>
          <a:xfrm>
            <a:off x="6634925" y="1640900"/>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94" name="Google Shape;94;p23"/>
          <p:cNvSpPr txBox="1"/>
          <p:nvPr>
            <p:ph idx="5" type="title"/>
          </p:nvPr>
        </p:nvSpPr>
        <p:spPr>
          <a:xfrm>
            <a:off x="6634925" y="1899500"/>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95" name="Google Shape;95;p23"/>
          <p:cNvSpPr txBox="1"/>
          <p:nvPr>
            <p:ph idx="6" type="title"/>
          </p:nvPr>
        </p:nvSpPr>
        <p:spPr>
          <a:xfrm>
            <a:off x="6634925" y="296227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96" name="Google Shape;96;p23"/>
          <p:cNvSpPr txBox="1"/>
          <p:nvPr>
            <p:ph idx="7" type="title"/>
          </p:nvPr>
        </p:nvSpPr>
        <p:spPr>
          <a:xfrm>
            <a:off x="6634925" y="322087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Cream" showMasterSp="0" type="tx">
  <p:cSld name="TITLE_AND_BODY">
    <p:bg>
      <p:bgPr>
        <a:solidFill>
          <a:schemeClr val="lt1"/>
        </a:solidFill>
      </p:bgPr>
    </p:bg>
    <p:spTree>
      <p:nvGrpSpPr>
        <p:cNvPr id="1389" name="Shape 1389"/>
        <p:cNvGrpSpPr/>
        <p:nvPr/>
      </p:nvGrpSpPr>
      <p:grpSpPr>
        <a:xfrm>
          <a:off x="0" y="0"/>
          <a:ext cx="0" cy="0"/>
          <a:chOff x="0" y="0"/>
          <a:chExt cx="0" cy="0"/>
        </a:xfrm>
      </p:grpSpPr>
    </p:spTree>
  </p:cSld>
  <p:clrMapOvr>
    <a:masterClrMapping/>
  </p:clrMapOvr>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Title" showMasterSp="0">
  <p:cSld name="TITLE_AND_BODY_4_1">
    <p:bg>
      <p:bgPr>
        <a:solidFill>
          <a:schemeClr val="lt1"/>
        </a:solidFill>
      </p:bgPr>
    </p:bg>
    <p:spTree>
      <p:nvGrpSpPr>
        <p:cNvPr id="1390" name="Shape 1390"/>
        <p:cNvGrpSpPr/>
        <p:nvPr/>
      </p:nvGrpSpPr>
      <p:grpSpPr>
        <a:xfrm>
          <a:off x="0" y="0"/>
          <a:ext cx="0" cy="0"/>
          <a:chOff x="0" y="0"/>
          <a:chExt cx="0" cy="0"/>
        </a:xfrm>
      </p:grpSpPr>
      <p:sp>
        <p:nvSpPr>
          <p:cNvPr id="1391" name="Google Shape;1391;p215"/>
          <p:cNvSpPr txBox="1"/>
          <p:nvPr>
            <p:ph type="title"/>
          </p:nvPr>
        </p:nvSpPr>
        <p:spPr>
          <a:xfrm>
            <a:off x="571500" y="571500"/>
            <a:ext cx="8008800" cy="342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entered" showMasterSp="0">
  <p:cSld name="3 icons">
    <p:bg>
      <p:bgPr>
        <a:solidFill>
          <a:srgbClr val="FFFFFF"/>
        </a:solidFill>
      </p:bgPr>
    </p:bg>
    <p:spTree>
      <p:nvGrpSpPr>
        <p:cNvPr id="1392" name="Shape 1392"/>
        <p:cNvGrpSpPr/>
        <p:nvPr/>
      </p:nvGrpSpPr>
      <p:grpSpPr>
        <a:xfrm>
          <a:off x="0" y="0"/>
          <a:ext cx="0" cy="0"/>
          <a:chOff x="0" y="0"/>
          <a:chExt cx="0" cy="0"/>
        </a:xfrm>
      </p:grpSpPr>
      <p:sp>
        <p:nvSpPr>
          <p:cNvPr id="1393" name="Google Shape;1393;p216"/>
          <p:cNvSpPr txBox="1"/>
          <p:nvPr>
            <p:ph idx="1" type="subTitle"/>
          </p:nvPr>
        </p:nvSpPr>
        <p:spPr>
          <a:xfrm>
            <a:off x="572563" y="568213"/>
            <a:ext cx="7996500" cy="211800"/>
          </a:xfrm>
          <a:prstGeom prst="rect">
            <a:avLst/>
          </a:prstGeom>
          <a:noFill/>
          <a:ln>
            <a:noFill/>
          </a:ln>
        </p:spPr>
        <p:txBody>
          <a:bodyPr anchorCtr="0" anchor="b"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1394" name="Google Shape;1394;p216"/>
          <p:cNvSpPr txBox="1"/>
          <p:nvPr>
            <p:ph type="title"/>
          </p:nvPr>
        </p:nvSpPr>
        <p:spPr>
          <a:xfrm>
            <a:off x="573788" y="914400"/>
            <a:ext cx="7996500" cy="4317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400"/>
              <a:buFont typeface="Arial"/>
              <a:buNone/>
              <a:defRPr b="1" i="0" sz="24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Single" showMasterSp="0">
  <p:cSld name="TITLE_AND_BODY_4_1_1_1_1">
    <p:bg>
      <p:bgPr>
        <a:solidFill>
          <a:schemeClr val="lt1"/>
        </a:solidFill>
      </p:bgPr>
    </p:bg>
    <p:spTree>
      <p:nvGrpSpPr>
        <p:cNvPr id="1395" name="Shape 1395"/>
        <p:cNvGrpSpPr/>
        <p:nvPr/>
      </p:nvGrpSpPr>
      <p:grpSpPr>
        <a:xfrm>
          <a:off x="0" y="0"/>
          <a:ext cx="0" cy="0"/>
          <a:chOff x="0" y="0"/>
          <a:chExt cx="0" cy="0"/>
        </a:xfrm>
      </p:grpSpPr>
      <p:sp>
        <p:nvSpPr>
          <p:cNvPr id="1396" name="Google Shape;1396;p217"/>
          <p:cNvSpPr/>
          <p:nvPr>
            <p:ph idx="2" type="pic"/>
          </p:nvPr>
        </p:nvSpPr>
        <p:spPr>
          <a:xfrm>
            <a:off x="7147838" y="1766288"/>
            <a:ext cx="1047000" cy="1047000"/>
          </a:xfrm>
          <a:prstGeom prst="ellipse">
            <a:avLst/>
          </a:prstGeom>
          <a:noFill/>
          <a:ln>
            <a:noFill/>
          </a:ln>
        </p:spPr>
      </p:sp>
      <p:cxnSp>
        <p:nvCxnSpPr>
          <p:cNvPr id="1397" name="Google Shape;1397;p217"/>
          <p:cNvCxnSpPr/>
          <p:nvPr/>
        </p:nvCxnSpPr>
        <p:spPr>
          <a:xfrm>
            <a:off x="6567269" y="729600"/>
            <a:ext cx="0" cy="3684300"/>
          </a:xfrm>
          <a:prstGeom prst="straightConnector1">
            <a:avLst/>
          </a:prstGeom>
          <a:noFill/>
          <a:ln cap="flat" cmpd="sng" w="9525">
            <a:solidFill>
              <a:srgbClr val="16140C"/>
            </a:solidFill>
            <a:prstDash val="solid"/>
            <a:round/>
            <a:headEnd len="sm" w="sm" type="none"/>
            <a:tailEnd len="sm" w="sm" type="none"/>
          </a:ln>
        </p:spPr>
      </p:cxnSp>
      <p:sp>
        <p:nvSpPr>
          <p:cNvPr id="1398" name="Google Shape;1398;p217"/>
          <p:cNvSpPr txBox="1"/>
          <p:nvPr>
            <p:ph type="title"/>
          </p:nvPr>
        </p:nvSpPr>
        <p:spPr>
          <a:xfrm>
            <a:off x="6835013" y="3003788"/>
            <a:ext cx="1672800" cy="2310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399" name="Google Shape;1399;p217"/>
          <p:cNvSpPr txBox="1"/>
          <p:nvPr>
            <p:ph idx="3" type="title"/>
          </p:nvPr>
        </p:nvSpPr>
        <p:spPr>
          <a:xfrm>
            <a:off x="6835013" y="3262388"/>
            <a:ext cx="1672800" cy="173100"/>
          </a:xfrm>
          <a:prstGeom prst="rect">
            <a:avLst/>
          </a:prstGeom>
          <a:noFill/>
          <a:ln>
            <a:noFill/>
          </a:ln>
        </p:spPr>
        <p:txBody>
          <a:bodyPr anchorCtr="0" anchor="t" bIns="0" lIns="0" spcFirstLastPara="1" rIns="0" wrap="square" tIns="0">
            <a:normAutofit/>
          </a:bodyPr>
          <a:lstStyle>
            <a:lvl1pPr lvl="0"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 Bullets" showMasterSp="0">
  <p:cSld name="TITLE_AND_BODY_4_1_1_1_1_1_1_1_1_1_1_1_1_1_1_1_1_1">
    <p:bg>
      <p:bgPr>
        <a:solidFill>
          <a:schemeClr val="lt1"/>
        </a:solidFill>
      </p:bgPr>
    </p:bg>
    <p:spTree>
      <p:nvGrpSpPr>
        <p:cNvPr id="1400" name="Shape 1400"/>
        <p:cNvGrpSpPr/>
        <p:nvPr/>
      </p:nvGrpSpPr>
      <p:grpSpPr>
        <a:xfrm>
          <a:off x="0" y="0"/>
          <a:ext cx="0" cy="0"/>
          <a:chOff x="0" y="0"/>
          <a:chExt cx="0" cy="0"/>
        </a:xfrm>
      </p:grpSpPr>
      <p:sp>
        <p:nvSpPr>
          <p:cNvPr id="1401" name="Google Shape;1401;p218"/>
          <p:cNvSpPr txBox="1"/>
          <p:nvPr>
            <p:ph type="title"/>
          </p:nvPr>
        </p:nvSpPr>
        <p:spPr>
          <a:xfrm>
            <a:off x="573425" y="2818500"/>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9pPr>
          </a:lstStyle>
          <a:p/>
        </p:txBody>
      </p:sp>
      <p:sp>
        <p:nvSpPr>
          <p:cNvPr id="1402" name="Google Shape;1402;p218"/>
          <p:cNvSpPr/>
          <p:nvPr>
            <p:ph idx="2" type="pic"/>
          </p:nvPr>
        </p:nvSpPr>
        <p:spPr>
          <a:xfrm>
            <a:off x="572875" y="1485900"/>
            <a:ext cx="2457000" cy="1179300"/>
          </a:xfrm>
          <a:prstGeom prst="rect">
            <a:avLst/>
          </a:prstGeom>
          <a:noFill/>
          <a:ln>
            <a:noFill/>
          </a:ln>
        </p:spPr>
      </p:sp>
      <p:sp>
        <p:nvSpPr>
          <p:cNvPr id="1403" name="Google Shape;1403;p218"/>
          <p:cNvSpPr/>
          <p:nvPr>
            <p:ph idx="3" type="pic"/>
          </p:nvPr>
        </p:nvSpPr>
        <p:spPr>
          <a:xfrm>
            <a:off x="3342475" y="1485900"/>
            <a:ext cx="2457000" cy="1179300"/>
          </a:xfrm>
          <a:prstGeom prst="rect">
            <a:avLst/>
          </a:prstGeom>
          <a:noFill/>
          <a:ln>
            <a:noFill/>
          </a:ln>
        </p:spPr>
      </p:sp>
      <p:sp>
        <p:nvSpPr>
          <p:cNvPr id="1404" name="Google Shape;1404;p218"/>
          <p:cNvSpPr/>
          <p:nvPr>
            <p:ph idx="4" type="pic"/>
          </p:nvPr>
        </p:nvSpPr>
        <p:spPr>
          <a:xfrm>
            <a:off x="6112075" y="1485900"/>
            <a:ext cx="2457000" cy="1179300"/>
          </a:xfrm>
          <a:prstGeom prst="rect">
            <a:avLst/>
          </a:prstGeom>
          <a:noFill/>
          <a:ln>
            <a:noFill/>
          </a:ln>
        </p:spPr>
      </p:sp>
      <p:sp>
        <p:nvSpPr>
          <p:cNvPr id="1405" name="Google Shape;1405;p218"/>
          <p:cNvSpPr txBox="1"/>
          <p:nvPr>
            <p:ph idx="5"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06" name="Google Shape;1406;p218"/>
          <p:cNvSpPr txBox="1"/>
          <p:nvPr>
            <p:ph idx="6" type="title"/>
          </p:nvPr>
        </p:nvSpPr>
        <p:spPr>
          <a:xfrm>
            <a:off x="3343425" y="2834725"/>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9pPr>
          </a:lstStyle>
          <a:p/>
        </p:txBody>
      </p:sp>
      <p:sp>
        <p:nvSpPr>
          <p:cNvPr id="1407" name="Google Shape;1407;p218"/>
          <p:cNvSpPr txBox="1"/>
          <p:nvPr>
            <p:ph idx="7" type="title"/>
          </p:nvPr>
        </p:nvSpPr>
        <p:spPr>
          <a:xfrm>
            <a:off x="6115250" y="2834725"/>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1600"/>
              <a:buFont typeface="Arial"/>
              <a:buNone/>
              <a:defRPr b="0" i="0" sz="16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Pic (Right) 1" showMasterSp="0">
  <p:cSld name="TITLE_AND_BODY_3_1_1_1_1_1_1_1_1">
    <p:bg>
      <p:bgPr>
        <a:solidFill>
          <a:schemeClr val="lt1"/>
        </a:solidFill>
      </p:bgPr>
    </p:bg>
    <p:spTree>
      <p:nvGrpSpPr>
        <p:cNvPr id="1408" name="Shape 1408"/>
        <p:cNvGrpSpPr/>
        <p:nvPr/>
      </p:nvGrpSpPr>
      <p:grpSpPr>
        <a:xfrm>
          <a:off x="0" y="0"/>
          <a:ext cx="0" cy="0"/>
          <a:chOff x="0" y="0"/>
          <a:chExt cx="0" cy="0"/>
        </a:xfrm>
      </p:grpSpPr>
      <p:sp>
        <p:nvSpPr>
          <p:cNvPr id="1409" name="Google Shape;1409;p219"/>
          <p:cNvSpPr txBox="1"/>
          <p:nvPr>
            <p:ph type="title"/>
          </p:nvPr>
        </p:nvSpPr>
        <p:spPr>
          <a:xfrm>
            <a:off x="571500" y="1028700"/>
            <a:ext cx="6877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9pPr>
          </a:lstStyle>
          <a:p/>
        </p:txBody>
      </p:sp>
      <p:pic>
        <p:nvPicPr>
          <p:cNvPr id="1410" name="Google Shape;1410;p219"/>
          <p:cNvPicPr preferRelativeResize="0"/>
          <p:nvPr/>
        </p:nvPicPr>
        <p:blipFill rotWithShape="1">
          <a:blip r:embed="rId2">
            <a:alphaModFix/>
          </a:blip>
          <a:srcRect b="0" l="0" r="0" t="0"/>
          <a:stretch/>
        </p:blipFill>
        <p:spPr>
          <a:xfrm>
            <a:off x="0" y="5020563"/>
            <a:ext cx="9144003" cy="122938"/>
          </a:xfrm>
          <a:prstGeom prst="rect">
            <a:avLst/>
          </a:prstGeom>
          <a:noFill/>
          <a:ln>
            <a:noFill/>
          </a:ln>
        </p:spPr>
      </p:pic>
    </p:spTree>
  </p:cSld>
  <p:clrMapOvr>
    <a:masterClrMapping/>
  </p:clrMapOvr>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 Espresso" showMasterSp="0">
  <p:cSld name="TITLE_AND_BODY_5_1">
    <p:bg>
      <p:bgPr>
        <a:solidFill>
          <a:schemeClr val="dk1"/>
        </a:solidFill>
      </p:bgPr>
    </p:bg>
    <p:spTree>
      <p:nvGrpSpPr>
        <p:cNvPr id="1411" name="Shape 1411"/>
        <p:cNvGrpSpPr/>
        <p:nvPr/>
      </p:nvGrpSpPr>
      <p:grpSpPr>
        <a:xfrm>
          <a:off x="0" y="0"/>
          <a:ext cx="0" cy="0"/>
          <a:chOff x="0" y="0"/>
          <a:chExt cx="0" cy="0"/>
        </a:xfrm>
      </p:grpSpPr>
      <p:pic>
        <p:nvPicPr>
          <p:cNvPr id="1412" name="Google Shape;1412;p220"/>
          <p:cNvPicPr preferRelativeResize="0"/>
          <p:nvPr/>
        </p:nvPicPr>
        <p:blipFill rotWithShape="1">
          <a:blip r:embed="rId2">
            <a:alphaModFix/>
          </a:blip>
          <a:srcRect b="89" l="0" r="0" t="99"/>
          <a:stretch/>
        </p:blipFill>
        <p:spPr>
          <a:xfrm>
            <a:off x="572550" y="3071205"/>
            <a:ext cx="7998828" cy="1500795"/>
          </a:xfrm>
          <a:prstGeom prst="rect">
            <a:avLst/>
          </a:prstGeom>
          <a:noFill/>
          <a:ln>
            <a:noFill/>
          </a:ln>
        </p:spPr>
      </p:pic>
    </p:spTree>
  </p:cSld>
  <p:clrMapOvr>
    <a:masterClrMapping/>
  </p:clrMapOvr>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 Cream" showMasterSp="0">
  <p:cSld name="TITLE_AND_BODY_5">
    <p:bg>
      <p:bgPr>
        <a:solidFill>
          <a:schemeClr val="lt1"/>
        </a:solidFill>
      </p:bgPr>
    </p:bg>
    <p:spTree>
      <p:nvGrpSpPr>
        <p:cNvPr id="1413" name="Shape 1413"/>
        <p:cNvGrpSpPr/>
        <p:nvPr/>
      </p:nvGrpSpPr>
      <p:grpSpPr>
        <a:xfrm>
          <a:off x="0" y="0"/>
          <a:ext cx="0" cy="0"/>
          <a:chOff x="0" y="0"/>
          <a:chExt cx="0" cy="0"/>
        </a:xfrm>
      </p:grpSpPr>
      <p:pic>
        <p:nvPicPr>
          <p:cNvPr id="1414" name="Google Shape;1414;p221"/>
          <p:cNvPicPr preferRelativeResize="0"/>
          <p:nvPr/>
        </p:nvPicPr>
        <p:blipFill rotWithShape="1">
          <a:blip r:embed="rId2">
            <a:alphaModFix/>
          </a:blip>
          <a:srcRect b="0" l="426" r="425" t="0"/>
          <a:stretch/>
        </p:blipFill>
        <p:spPr>
          <a:xfrm>
            <a:off x="572588" y="3071205"/>
            <a:ext cx="7998828" cy="1500795"/>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Full picture (Right)" showMasterSp="0">
  <p:cSld name="TITLE_AND_BODY_1_1_1_1">
    <p:bg>
      <p:bgPr>
        <a:solidFill>
          <a:schemeClr val="lt1"/>
        </a:solidFill>
      </p:bgPr>
    </p:bg>
    <p:spTree>
      <p:nvGrpSpPr>
        <p:cNvPr id="1415" name="Shape 1415"/>
        <p:cNvGrpSpPr/>
        <p:nvPr/>
      </p:nvGrpSpPr>
      <p:grpSpPr>
        <a:xfrm>
          <a:off x="0" y="0"/>
          <a:ext cx="0" cy="0"/>
          <a:chOff x="0" y="0"/>
          <a:chExt cx="0" cy="0"/>
        </a:xfrm>
      </p:grpSpPr>
      <p:sp>
        <p:nvSpPr>
          <p:cNvPr id="1416" name="Google Shape;1416;p222"/>
          <p:cNvSpPr txBox="1"/>
          <p:nvPr>
            <p:ph type="title"/>
          </p:nvPr>
        </p:nvSpPr>
        <p:spPr>
          <a:xfrm>
            <a:off x="1810013" y="3837750"/>
            <a:ext cx="2075400" cy="231000"/>
          </a:xfrm>
          <a:prstGeom prst="rect">
            <a:avLst/>
          </a:prstGeom>
          <a:noFill/>
          <a:ln>
            <a:noFill/>
          </a:ln>
        </p:spPr>
        <p:txBody>
          <a:bodyPr anchorCtr="0" anchor="t" bIns="45725" lIns="45725" spcFirstLastPara="1" rIns="45725" wrap="square" tIns="45725">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17" name="Google Shape;1417;p222"/>
          <p:cNvSpPr txBox="1"/>
          <p:nvPr>
            <p:ph idx="2" type="title"/>
          </p:nvPr>
        </p:nvSpPr>
        <p:spPr>
          <a:xfrm>
            <a:off x="1810013" y="4096350"/>
            <a:ext cx="2075400" cy="1731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18" name="Google Shape;1418;p222"/>
          <p:cNvSpPr/>
          <p:nvPr>
            <p:ph idx="3" type="pic"/>
          </p:nvPr>
        </p:nvSpPr>
        <p:spPr>
          <a:xfrm>
            <a:off x="5909025" y="571500"/>
            <a:ext cx="2662500" cy="4000500"/>
          </a:xfrm>
          <a:prstGeom prst="rect">
            <a:avLst/>
          </a:prstGeom>
          <a:noFill/>
          <a:ln>
            <a:noFill/>
          </a:ln>
        </p:spPr>
      </p:sp>
      <p:sp>
        <p:nvSpPr>
          <p:cNvPr id="1419" name="Google Shape;1419;p222"/>
          <p:cNvSpPr/>
          <p:nvPr>
            <p:ph idx="4" type="pic"/>
          </p:nvPr>
        </p:nvSpPr>
        <p:spPr>
          <a:xfrm>
            <a:off x="572513" y="3524925"/>
            <a:ext cx="1047000" cy="1047000"/>
          </a:xfrm>
          <a:prstGeom prst="ellipse">
            <a:avLst/>
          </a:prstGeom>
          <a:noFill/>
          <a:ln>
            <a:noFill/>
          </a:ln>
        </p:spPr>
      </p:sp>
      <p:sp>
        <p:nvSpPr>
          <p:cNvPr id="1420" name="Google Shape;1420;p222"/>
          <p:cNvSpPr/>
          <p:nvPr/>
        </p:nvSpPr>
        <p:spPr>
          <a:xfrm>
            <a:off x="4548369" y="4053100"/>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1421" name="Google Shape;1421;p222"/>
          <p:cNvSpPr txBox="1"/>
          <p:nvPr>
            <p:ph idx="5" type="title"/>
          </p:nvPr>
        </p:nvSpPr>
        <p:spPr>
          <a:xfrm>
            <a:off x="571500"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Full picture (Left)" showMasterSp="0">
  <p:cSld name="TITLE_AND_BODY_1_1_1_1_1">
    <p:bg>
      <p:bgPr>
        <a:solidFill>
          <a:schemeClr val="lt1"/>
        </a:solidFill>
      </p:bgPr>
    </p:bg>
    <p:spTree>
      <p:nvGrpSpPr>
        <p:cNvPr id="1422" name="Shape 1422"/>
        <p:cNvGrpSpPr/>
        <p:nvPr/>
      </p:nvGrpSpPr>
      <p:grpSpPr>
        <a:xfrm>
          <a:off x="0" y="0"/>
          <a:ext cx="0" cy="0"/>
          <a:chOff x="0" y="0"/>
          <a:chExt cx="0" cy="0"/>
        </a:xfrm>
      </p:grpSpPr>
      <p:sp>
        <p:nvSpPr>
          <p:cNvPr id="1423" name="Google Shape;1423;p223"/>
          <p:cNvSpPr/>
          <p:nvPr>
            <p:ph idx="2" type="pic"/>
          </p:nvPr>
        </p:nvSpPr>
        <p:spPr>
          <a:xfrm>
            <a:off x="3855075" y="3524925"/>
            <a:ext cx="1047000" cy="1047000"/>
          </a:xfrm>
          <a:prstGeom prst="ellipse">
            <a:avLst/>
          </a:prstGeom>
          <a:noFill/>
          <a:ln>
            <a:noFill/>
          </a:ln>
        </p:spPr>
      </p:sp>
      <p:sp>
        <p:nvSpPr>
          <p:cNvPr id="1424" name="Google Shape;1424;p223"/>
          <p:cNvSpPr/>
          <p:nvPr/>
        </p:nvSpPr>
        <p:spPr>
          <a:xfrm>
            <a:off x="7830931" y="4053100"/>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sp>
        <p:nvSpPr>
          <p:cNvPr id="1425" name="Google Shape;1425;p223"/>
          <p:cNvSpPr txBox="1"/>
          <p:nvPr>
            <p:ph type="title"/>
          </p:nvPr>
        </p:nvSpPr>
        <p:spPr>
          <a:xfrm>
            <a:off x="3887063"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1426" name="Google Shape;1426;p223"/>
          <p:cNvSpPr txBox="1"/>
          <p:nvPr>
            <p:ph idx="3" type="title"/>
          </p:nvPr>
        </p:nvSpPr>
        <p:spPr>
          <a:xfrm>
            <a:off x="5092575" y="3837750"/>
            <a:ext cx="20754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27" name="Google Shape;1427;p223"/>
          <p:cNvSpPr txBox="1"/>
          <p:nvPr>
            <p:ph idx="4" type="title"/>
          </p:nvPr>
        </p:nvSpPr>
        <p:spPr>
          <a:xfrm>
            <a:off x="5092575" y="4096350"/>
            <a:ext cx="20754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28" name="Google Shape;1428;p223"/>
          <p:cNvSpPr/>
          <p:nvPr>
            <p:ph idx="5" type="pic"/>
          </p:nvPr>
        </p:nvSpPr>
        <p:spPr>
          <a:xfrm>
            <a:off x="572588" y="571500"/>
            <a:ext cx="2662500" cy="4000500"/>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Three Speakers" showMasterSp="0">
  <p:cSld name="TITLE_AND_BODY_1_1_2_1">
    <p:bg>
      <p:bgPr>
        <a:solidFill>
          <a:schemeClr val="lt1"/>
        </a:solidFill>
      </p:bgPr>
    </p:bg>
    <p:spTree>
      <p:nvGrpSpPr>
        <p:cNvPr id="97" name="Shape 97"/>
        <p:cNvGrpSpPr/>
        <p:nvPr/>
      </p:nvGrpSpPr>
      <p:grpSpPr>
        <a:xfrm>
          <a:off x="0" y="0"/>
          <a:ext cx="0" cy="0"/>
          <a:chOff x="0" y="0"/>
          <a:chExt cx="0" cy="0"/>
        </a:xfrm>
      </p:grpSpPr>
      <p:sp>
        <p:nvSpPr>
          <p:cNvPr id="98" name="Google Shape;98;p24"/>
          <p:cNvSpPr/>
          <p:nvPr>
            <p:ph idx="2" type="pic"/>
          </p:nvPr>
        </p:nvSpPr>
        <p:spPr>
          <a:xfrm>
            <a:off x="5397425" y="768350"/>
            <a:ext cx="1047000" cy="1047000"/>
          </a:xfrm>
          <a:prstGeom prst="ellipse">
            <a:avLst/>
          </a:prstGeom>
          <a:noFill/>
          <a:ln>
            <a:noFill/>
          </a:ln>
        </p:spPr>
      </p:sp>
      <p:sp>
        <p:nvSpPr>
          <p:cNvPr id="99" name="Google Shape;99;p24"/>
          <p:cNvSpPr/>
          <p:nvPr>
            <p:ph idx="3" type="pic"/>
          </p:nvPr>
        </p:nvSpPr>
        <p:spPr>
          <a:xfrm>
            <a:off x="5397425" y="3410950"/>
            <a:ext cx="1047000" cy="1047000"/>
          </a:xfrm>
          <a:prstGeom prst="ellipse">
            <a:avLst/>
          </a:prstGeom>
          <a:noFill/>
          <a:ln>
            <a:noFill/>
          </a:ln>
        </p:spPr>
      </p:sp>
      <p:sp>
        <p:nvSpPr>
          <p:cNvPr id="100" name="Google Shape;100;p24"/>
          <p:cNvSpPr/>
          <p:nvPr>
            <p:ph idx="4" type="pic"/>
          </p:nvPr>
        </p:nvSpPr>
        <p:spPr>
          <a:xfrm>
            <a:off x="5397425" y="2143925"/>
            <a:ext cx="1047000" cy="1047000"/>
          </a:xfrm>
          <a:prstGeom prst="ellipse">
            <a:avLst/>
          </a:prstGeom>
          <a:noFill/>
          <a:ln>
            <a:noFill/>
          </a:ln>
        </p:spPr>
      </p:sp>
      <p:sp>
        <p:nvSpPr>
          <p:cNvPr id="101" name="Google Shape;101;p24"/>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102" name="Google Shape;102;p24"/>
          <p:cNvSpPr txBox="1"/>
          <p:nvPr>
            <p:ph type="title"/>
          </p:nvPr>
        </p:nvSpPr>
        <p:spPr>
          <a:xfrm>
            <a:off x="571500"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103" name="Google Shape;103;p24"/>
          <p:cNvSpPr txBox="1"/>
          <p:nvPr>
            <p:ph idx="5" type="title"/>
          </p:nvPr>
        </p:nvSpPr>
        <p:spPr>
          <a:xfrm>
            <a:off x="6634925" y="1076000"/>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4" name="Google Shape;104;p24"/>
          <p:cNvSpPr txBox="1"/>
          <p:nvPr>
            <p:ph idx="6" type="title"/>
          </p:nvPr>
        </p:nvSpPr>
        <p:spPr>
          <a:xfrm>
            <a:off x="6634925" y="1334600"/>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05" name="Google Shape;105;p24"/>
          <p:cNvSpPr txBox="1"/>
          <p:nvPr>
            <p:ph idx="7" type="title"/>
          </p:nvPr>
        </p:nvSpPr>
        <p:spPr>
          <a:xfrm>
            <a:off x="6634925" y="245157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6" name="Google Shape;106;p24"/>
          <p:cNvSpPr txBox="1"/>
          <p:nvPr>
            <p:ph idx="8" type="title"/>
          </p:nvPr>
        </p:nvSpPr>
        <p:spPr>
          <a:xfrm>
            <a:off x="6634925" y="271017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07" name="Google Shape;107;p24"/>
          <p:cNvSpPr txBox="1"/>
          <p:nvPr>
            <p:ph idx="9" type="title"/>
          </p:nvPr>
        </p:nvSpPr>
        <p:spPr>
          <a:xfrm>
            <a:off x="6634925" y="3718600"/>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08" name="Google Shape;108;p24"/>
          <p:cNvSpPr txBox="1"/>
          <p:nvPr>
            <p:ph idx="13" type="title"/>
          </p:nvPr>
        </p:nvSpPr>
        <p:spPr>
          <a:xfrm>
            <a:off x="6634925" y="3977200"/>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Two Speakers" showMasterSp="0">
  <p:cSld name="TITLE_AND_BODY_1_1_2">
    <p:bg>
      <p:bgPr>
        <a:solidFill>
          <a:schemeClr val="lt1"/>
        </a:solidFill>
      </p:bgPr>
    </p:bg>
    <p:spTree>
      <p:nvGrpSpPr>
        <p:cNvPr id="1429" name="Shape 1429"/>
        <p:cNvGrpSpPr/>
        <p:nvPr/>
      </p:nvGrpSpPr>
      <p:grpSpPr>
        <a:xfrm>
          <a:off x="0" y="0"/>
          <a:ext cx="0" cy="0"/>
          <a:chOff x="0" y="0"/>
          <a:chExt cx="0" cy="0"/>
        </a:xfrm>
      </p:grpSpPr>
      <p:sp>
        <p:nvSpPr>
          <p:cNvPr id="1430" name="Google Shape;1430;p224"/>
          <p:cNvSpPr/>
          <p:nvPr>
            <p:ph idx="2" type="pic"/>
          </p:nvPr>
        </p:nvSpPr>
        <p:spPr>
          <a:xfrm>
            <a:off x="5397425" y="1333250"/>
            <a:ext cx="1047000" cy="1047000"/>
          </a:xfrm>
          <a:prstGeom prst="ellipse">
            <a:avLst/>
          </a:prstGeom>
          <a:noFill/>
          <a:ln>
            <a:noFill/>
          </a:ln>
        </p:spPr>
      </p:sp>
      <p:sp>
        <p:nvSpPr>
          <p:cNvPr id="1431" name="Google Shape;1431;p224"/>
          <p:cNvSpPr/>
          <p:nvPr>
            <p:ph idx="3" type="pic"/>
          </p:nvPr>
        </p:nvSpPr>
        <p:spPr>
          <a:xfrm>
            <a:off x="5397425" y="2654625"/>
            <a:ext cx="1047000" cy="1047000"/>
          </a:xfrm>
          <a:prstGeom prst="ellipse">
            <a:avLst/>
          </a:prstGeom>
          <a:noFill/>
          <a:ln>
            <a:noFill/>
          </a:ln>
        </p:spPr>
      </p:sp>
      <p:sp>
        <p:nvSpPr>
          <p:cNvPr id="1432" name="Google Shape;1432;p224"/>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1433" name="Google Shape;1433;p224"/>
          <p:cNvSpPr txBox="1"/>
          <p:nvPr>
            <p:ph type="title"/>
          </p:nvPr>
        </p:nvSpPr>
        <p:spPr>
          <a:xfrm>
            <a:off x="571500"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1434" name="Google Shape;1434;p224"/>
          <p:cNvSpPr txBox="1"/>
          <p:nvPr>
            <p:ph idx="4" type="title"/>
          </p:nvPr>
        </p:nvSpPr>
        <p:spPr>
          <a:xfrm>
            <a:off x="6634925" y="1640900"/>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35" name="Google Shape;1435;p224"/>
          <p:cNvSpPr txBox="1"/>
          <p:nvPr>
            <p:ph idx="5" type="title"/>
          </p:nvPr>
        </p:nvSpPr>
        <p:spPr>
          <a:xfrm>
            <a:off x="6634925" y="1899500"/>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36" name="Google Shape;1436;p224"/>
          <p:cNvSpPr txBox="1"/>
          <p:nvPr>
            <p:ph idx="6" type="title"/>
          </p:nvPr>
        </p:nvSpPr>
        <p:spPr>
          <a:xfrm>
            <a:off x="6634925" y="296227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37" name="Google Shape;1437;p224"/>
          <p:cNvSpPr txBox="1"/>
          <p:nvPr>
            <p:ph idx="7" type="title"/>
          </p:nvPr>
        </p:nvSpPr>
        <p:spPr>
          <a:xfrm>
            <a:off x="6634925" y="322087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Three Speakers" showMasterSp="0">
  <p:cSld name="TITLE_AND_BODY_1_1_2_1">
    <p:bg>
      <p:bgPr>
        <a:solidFill>
          <a:schemeClr val="lt1"/>
        </a:solidFill>
      </p:bgPr>
    </p:bg>
    <p:spTree>
      <p:nvGrpSpPr>
        <p:cNvPr id="1438" name="Shape 1438"/>
        <p:cNvGrpSpPr/>
        <p:nvPr/>
      </p:nvGrpSpPr>
      <p:grpSpPr>
        <a:xfrm>
          <a:off x="0" y="0"/>
          <a:ext cx="0" cy="0"/>
          <a:chOff x="0" y="0"/>
          <a:chExt cx="0" cy="0"/>
        </a:xfrm>
      </p:grpSpPr>
      <p:sp>
        <p:nvSpPr>
          <p:cNvPr id="1439" name="Google Shape;1439;p225"/>
          <p:cNvSpPr/>
          <p:nvPr>
            <p:ph idx="2" type="pic"/>
          </p:nvPr>
        </p:nvSpPr>
        <p:spPr>
          <a:xfrm>
            <a:off x="5397425" y="768350"/>
            <a:ext cx="1047000" cy="1047000"/>
          </a:xfrm>
          <a:prstGeom prst="ellipse">
            <a:avLst/>
          </a:prstGeom>
          <a:noFill/>
          <a:ln>
            <a:noFill/>
          </a:ln>
        </p:spPr>
      </p:sp>
      <p:sp>
        <p:nvSpPr>
          <p:cNvPr id="1440" name="Google Shape;1440;p225"/>
          <p:cNvSpPr/>
          <p:nvPr>
            <p:ph idx="3" type="pic"/>
          </p:nvPr>
        </p:nvSpPr>
        <p:spPr>
          <a:xfrm>
            <a:off x="5397425" y="3410950"/>
            <a:ext cx="1047000" cy="1047000"/>
          </a:xfrm>
          <a:prstGeom prst="ellipse">
            <a:avLst/>
          </a:prstGeom>
          <a:noFill/>
          <a:ln>
            <a:noFill/>
          </a:ln>
        </p:spPr>
      </p:sp>
      <p:sp>
        <p:nvSpPr>
          <p:cNvPr id="1441" name="Google Shape;1441;p225"/>
          <p:cNvSpPr/>
          <p:nvPr>
            <p:ph idx="4" type="pic"/>
          </p:nvPr>
        </p:nvSpPr>
        <p:spPr>
          <a:xfrm>
            <a:off x="5397425" y="2143925"/>
            <a:ext cx="1047000" cy="1047000"/>
          </a:xfrm>
          <a:prstGeom prst="ellipse">
            <a:avLst/>
          </a:prstGeom>
          <a:noFill/>
          <a:ln>
            <a:noFill/>
          </a:ln>
        </p:spPr>
      </p:sp>
      <p:sp>
        <p:nvSpPr>
          <p:cNvPr id="1442" name="Google Shape;1442;p225"/>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1443" name="Google Shape;1443;p225"/>
          <p:cNvSpPr txBox="1"/>
          <p:nvPr>
            <p:ph type="title"/>
          </p:nvPr>
        </p:nvSpPr>
        <p:spPr>
          <a:xfrm>
            <a:off x="571500" y="1028700"/>
            <a:ext cx="46845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5100"/>
              <a:buFont typeface="Playfair Display SemiBold"/>
              <a:buNone/>
              <a:defRPr b="0" i="0" sz="5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1444" name="Google Shape;1444;p225"/>
          <p:cNvSpPr txBox="1"/>
          <p:nvPr>
            <p:ph idx="5" type="title"/>
          </p:nvPr>
        </p:nvSpPr>
        <p:spPr>
          <a:xfrm>
            <a:off x="6634925" y="1076000"/>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45" name="Google Shape;1445;p225"/>
          <p:cNvSpPr txBox="1"/>
          <p:nvPr>
            <p:ph idx="6" type="title"/>
          </p:nvPr>
        </p:nvSpPr>
        <p:spPr>
          <a:xfrm>
            <a:off x="6634925" y="1334600"/>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46" name="Google Shape;1446;p225"/>
          <p:cNvSpPr txBox="1"/>
          <p:nvPr>
            <p:ph idx="7" type="title"/>
          </p:nvPr>
        </p:nvSpPr>
        <p:spPr>
          <a:xfrm>
            <a:off x="6634925" y="245157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47" name="Google Shape;1447;p225"/>
          <p:cNvSpPr txBox="1"/>
          <p:nvPr>
            <p:ph idx="8" type="title"/>
          </p:nvPr>
        </p:nvSpPr>
        <p:spPr>
          <a:xfrm>
            <a:off x="6634925" y="271017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48" name="Google Shape;1448;p225"/>
          <p:cNvSpPr txBox="1"/>
          <p:nvPr>
            <p:ph idx="9" type="title"/>
          </p:nvPr>
        </p:nvSpPr>
        <p:spPr>
          <a:xfrm>
            <a:off x="6634925" y="3718600"/>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49" name="Google Shape;1449;p225"/>
          <p:cNvSpPr txBox="1"/>
          <p:nvPr>
            <p:ph idx="13" type="title"/>
          </p:nvPr>
        </p:nvSpPr>
        <p:spPr>
          <a:xfrm>
            <a:off x="6634925" y="3977200"/>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Horizontal" showMasterSp="0">
  <p:cSld name="TITLE_AND_BODY_1_2">
    <p:bg>
      <p:bgPr>
        <a:solidFill>
          <a:schemeClr val="lt1"/>
        </a:solidFill>
      </p:bgPr>
    </p:bg>
    <p:spTree>
      <p:nvGrpSpPr>
        <p:cNvPr id="1450" name="Shape 1450"/>
        <p:cNvGrpSpPr/>
        <p:nvPr/>
      </p:nvGrpSpPr>
      <p:grpSpPr>
        <a:xfrm>
          <a:off x="0" y="0"/>
          <a:ext cx="0" cy="0"/>
          <a:chOff x="0" y="0"/>
          <a:chExt cx="0" cy="0"/>
        </a:xfrm>
      </p:grpSpPr>
      <p:sp>
        <p:nvSpPr>
          <p:cNvPr id="1451" name="Google Shape;1451;p226"/>
          <p:cNvSpPr txBox="1"/>
          <p:nvPr>
            <p:ph type="title"/>
          </p:nvPr>
        </p:nvSpPr>
        <p:spPr>
          <a:xfrm>
            <a:off x="572588" y="1028700"/>
            <a:ext cx="7998900" cy="923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1452" name="Google Shape;1452;p226"/>
          <p:cNvSpPr/>
          <p:nvPr>
            <p:ph idx="2" type="pic"/>
          </p:nvPr>
        </p:nvSpPr>
        <p:spPr>
          <a:xfrm>
            <a:off x="572588" y="2550700"/>
            <a:ext cx="1047000" cy="1047000"/>
          </a:xfrm>
          <a:prstGeom prst="ellipse">
            <a:avLst/>
          </a:prstGeom>
          <a:noFill/>
          <a:ln>
            <a:noFill/>
          </a:ln>
        </p:spPr>
      </p:sp>
      <p:sp>
        <p:nvSpPr>
          <p:cNvPr id="1453" name="Google Shape;1453;p226"/>
          <p:cNvSpPr/>
          <p:nvPr>
            <p:ph idx="3" type="pic"/>
          </p:nvPr>
        </p:nvSpPr>
        <p:spPr>
          <a:xfrm>
            <a:off x="2481188" y="2198256"/>
            <a:ext cx="4946700" cy="2373900"/>
          </a:xfrm>
          <a:prstGeom prst="rect">
            <a:avLst/>
          </a:prstGeom>
          <a:noFill/>
          <a:ln>
            <a:noFill/>
          </a:ln>
        </p:spPr>
      </p:sp>
      <p:sp>
        <p:nvSpPr>
          <p:cNvPr id="1454" name="Google Shape;1454;p226"/>
          <p:cNvSpPr/>
          <p:nvPr/>
        </p:nvSpPr>
        <p:spPr>
          <a:xfrm>
            <a:off x="7870938" y="4067156"/>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C1600"/>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1455" name="Google Shape;1455;p226"/>
          <p:cNvSpPr txBox="1"/>
          <p:nvPr>
            <p:ph idx="4" type="title"/>
          </p:nvPr>
        </p:nvSpPr>
        <p:spPr>
          <a:xfrm>
            <a:off x="572588" y="3785075"/>
            <a:ext cx="18087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56" name="Google Shape;1456;p226"/>
          <p:cNvSpPr txBox="1"/>
          <p:nvPr>
            <p:ph idx="5" type="title"/>
          </p:nvPr>
        </p:nvSpPr>
        <p:spPr>
          <a:xfrm>
            <a:off x="572588" y="4043675"/>
            <a:ext cx="18087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No speaker info" showMasterSp="0">
  <p:cSld name="TITLE_AND_BODY_3_1_1_1_1_1_1_1_1_2_1_1_1_1">
    <p:bg>
      <p:bgPr>
        <a:solidFill>
          <a:schemeClr val="lt1"/>
        </a:solidFill>
      </p:bgPr>
    </p:bg>
    <p:spTree>
      <p:nvGrpSpPr>
        <p:cNvPr id="1457" name="Shape 1457"/>
        <p:cNvGrpSpPr/>
        <p:nvPr/>
      </p:nvGrpSpPr>
      <p:grpSpPr>
        <a:xfrm>
          <a:off x="0" y="0"/>
          <a:ext cx="0" cy="0"/>
          <a:chOff x="0" y="0"/>
          <a:chExt cx="0" cy="0"/>
        </a:xfrm>
      </p:grpSpPr>
      <p:sp>
        <p:nvSpPr>
          <p:cNvPr id="1458" name="Google Shape;1458;p227"/>
          <p:cNvSpPr/>
          <p:nvPr>
            <p:ph idx="2" type="pic"/>
          </p:nvPr>
        </p:nvSpPr>
        <p:spPr>
          <a:xfrm>
            <a:off x="5909025" y="571588"/>
            <a:ext cx="2662500" cy="4009200"/>
          </a:xfrm>
          <a:prstGeom prst="rect">
            <a:avLst/>
          </a:prstGeom>
          <a:noFill/>
          <a:ln>
            <a:noFill/>
          </a:ln>
        </p:spPr>
      </p:sp>
      <p:sp>
        <p:nvSpPr>
          <p:cNvPr id="1459" name="Google Shape;1459;p227"/>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2pPr>
            <a:lvl3pPr lvl="2"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3pPr>
            <a:lvl4pPr lvl="3"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4pPr>
            <a:lvl5pPr lvl="4"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5pPr>
            <a:lvl6pPr lvl="5"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6pPr>
            <a:lvl7pPr lvl="6"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7pPr>
            <a:lvl8pPr lvl="7"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8pPr>
            <a:lvl9pPr lvl="8"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9pPr>
          </a:lstStyle>
          <a:p/>
        </p:txBody>
      </p:sp>
      <p:sp>
        <p:nvSpPr>
          <p:cNvPr id="1460" name="Google Shape;1460;p227"/>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List + Time" showMasterSp="0">
  <p:cSld name="TITLE_AND_BODY_2">
    <p:bg>
      <p:bgPr>
        <a:solidFill>
          <a:schemeClr val="lt1"/>
        </a:solidFill>
      </p:bgPr>
    </p:bg>
    <p:spTree>
      <p:nvGrpSpPr>
        <p:cNvPr id="1461" name="Shape 1461"/>
        <p:cNvGrpSpPr/>
        <p:nvPr/>
      </p:nvGrpSpPr>
      <p:grpSpPr>
        <a:xfrm>
          <a:off x="0" y="0"/>
          <a:ext cx="0" cy="0"/>
          <a:chOff x="0" y="0"/>
          <a:chExt cx="0" cy="0"/>
        </a:xfrm>
      </p:grpSpPr>
      <p:sp>
        <p:nvSpPr>
          <p:cNvPr id="1462" name="Google Shape;1462;p228"/>
          <p:cNvSpPr txBox="1"/>
          <p:nvPr/>
        </p:nvSpPr>
        <p:spPr>
          <a:xfrm>
            <a:off x="572562" y="914400"/>
            <a:ext cx="2498700" cy="641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3363D"/>
              </a:buClr>
              <a:buSzPts val="4900"/>
              <a:buFont typeface="Questrial"/>
              <a:buNone/>
            </a:pPr>
            <a:r>
              <a:rPr b="0" i="0" lang="en" sz="5100" u="none" cap="none" strike="noStrike">
                <a:solidFill>
                  <a:srgbClr val="16140C"/>
                </a:solidFill>
                <a:latin typeface="DM Serif Text"/>
                <a:ea typeface="DM Serif Text"/>
                <a:cs typeface="DM Serif Text"/>
                <a:sym typeface="DM Serif Text"/>
              </a:rPr>
              <a:t>Agenda</a:t>
            </a:r>
            <a:endParaRPr b="0" i="0" sz="5100" u="none" cap="none" strike="noStrike">
              <a:solidFill>
                <a:srgbClr val="16140C"/>
              </a:solidFill>
              <a:latin typeface="DM Serif Text"/>
              <a:ea typeface="DM Serif Text"/>
              <a:cs typeface="DM Serif Text"/>
              <a:sym typeface="DM Serif Text"/>
            </a:endParaRPr>
          </a:p>
        </p:txBody>
      </p:sp>
      <p:sp>
        <p:nvSpPr>
          <p:cNvPr id="1463" name="Google Shape;1463;p228"/>
          <p:cNvSpPr txBox="1"/>
          <p:nvPr>
            <p:ph idx="1" type="subTitle"/>
          </p:nvPr>
        </p:nvSpPr>
        <p:spPr>
          <a:xfrm>
            <a:off x="4695263" y="897145"/>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64" name="Google Shape;1464;p228"/>
          <p:cNvSpPr txBox="1"/>
          <p:nvPr>
            <p:ph idx="2" type="subTitle"/>
          </p:nvPr>
        </p:nvSpPr>
        <p:spPr>
          <a:xfrm>
            <a:off x="4695263" y="1449982"/>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65" name="Google Shape;1465;p228"/>
          <p:cNvSpPr txBox="1"/>
          <p:nvPr>
            <p:ph idx="3" type="subTitle"/>
          </p:nvPr>
        </p:nvSpPr>
        <p:spPr>
          <a:xfrm>
            <a:off x="4695263" y="2002820"/>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66" name="Google Shape;1466;p228"/>
          <p:cNvSpPr txBox="1"/>
          <p:nvPr>
            <p:ph idx="4" type="subTitle"/>
          </p:nvPr>
        </p:nvSpPr>
        <p:spPr>
          <a:xfrm>
            <a:off x="4695263" y="2555657"/>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67" name="Google Shape;1467;p228"/>
          <p:cNvSpPr txBox="1"/>
          <p:nvPr>
            <p:ph idx="5" type="subTitle"/>
          </p:nvPr>
        </p:nvSpPr>
        <p:spPr>
          <a:xfrm>
            <a:off x="4695263" y="3108495"/>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68" name="Google Shape;1468;p228"/>
          <p:cNvSpPr txBox="1"/>
          <p:nvPr>
            <p:ph idx="6" type="subTitle"/>
          </p:nvPr>
        </p:nvSpPr>
        <p:spPr>
          <a:xfrm>
            <a:off x="4695263" y="3661332"/>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List + Berry " showMasterSp="0">
  <p:cSld name="TITLE_AND_BODY_2_2_1">
    <p:bg>
      <p:bgPr>
        <a:solidFill>
          <a:schemeClr val="lt1"/>
        </a:solidFill>
      </p:bgPr>
    </p:bg>
    <p:spTree>
      <p:nvGrpSpPr>
        <p:cNvPr id="1469" name="Shape 1469"/>
        <p:cNvGrpSpPr/>
        <p:nvPr/>
      </p:nvGrpSpPr>
      <p:grpSpPr>
        <a:xfrm>
          <a:off x="0" y="0"/>
          <a:ext cx="0" cy="0"/>
          <a:chOff x="0" y="0"/>
          <a:chExt cx="0" cy="0"/>
        </a:xfrm>
      </p:grpSpPr>
      <p:sp>
        <p:nvSpPr>
          <p:cNvPr id="1470" name="Google Shape;1470;p229"/>
          <p:cNvSpPr txBox="1"/>
          <p:nvPr/>
        </p:nvSpPr>
        <p:spPr>
          <a:xfrm>
            <a:off x="572562" y="914400"/>
            <a:ext cx="2498700" cy="641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3363D"/>
              </a:buClr>
              <a:buSzPts val="4900"/>
              <a:buFont typeface="Questrial"/>
              <a:buNone/>
            </a:pPr>
            <a:r>
              <a:rPr b="0" i="0" lang="en" sz="5100" u="none" cap="none" strike="noStrike">
                <a:solidFill>
                  <a:schemeClr val="dk1"/>
                </a:solidFill>
                <a:latin typeface="DM Serif Text"/>
                <a:ea typeface="DM Serif Text"/>
                <a:cs typeface="DM Serif Text"/>
                <a:sym typeface="DM Serif Text"/>
              </a:rPr>
              <a:t>Agenda</a:t>
            </a:r>
            <a:endParaRPr b="0" i="0" sz="5100" u="none" cap="none" strike="noStrike">
              <a:solidFill>
                <a:schemeClr val="dk1"/>
              </a:solidFill>
              <a:latin typeface="DM Serif Text"/>
              <a:ea typeface="DM Serif Text"/>
              <a:cs typeface="DM Serif Text"/>
              <a:sym typeface="DM Serif Text"/>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Pic (Small)" showMasterSp="0">
  <p:cSld name="TITLE_AND_BODY_3">
    <p:bg>
      <p:bgPr>
        <a:solidFill>
          <a:schemeClr val="lt1"/>
        </a:solidFill>
      </p:bgPr>
    </p:bg>
    <p:spTree>
      <p:nvGrpSpPr>
        <p:cNvPr id="1471" name="Shape 1471"/>
        <p:cNvGrpSpPr/>
        <p:nvPr/>
      </p:nvGrpSpPr>
      <p:grpSpPr>
        <a:xfrm>
          <a:off x="0" y="0"/>
          <a:ext cx="0" cy="0"/>
          <a:chOff x="0" y="0"/>
          <a:chExt cx="0" cy="0"/>
        </a:xfrm>
      </p:grpSpPr>
      <p:sp>
        <p:nvSpPr>
          <p:cNvPr id="1472" name="Google Shape;1472;p230"/>
          <p:cNvSpPr/>
          <p:nvPr>
            <p:ph idx="2" type="pic"/>
          </p:nvPr>
        </p:nvSpPr>
        <p:spPr>
          <a:xfrm>
            <a:off x="572588" y="554900"/>
            <a:ext cx="1977600" cy="2577000"/>
          </a:xfrm>
          <a:prstGeom prst="rect">
            <a:avLst/>
          </a:prstGeom>
          <a:noFill/>
          <a:ln>
            <a:noFill/>
          </a:ln>
        </p:spPr>
      </p:sp>
      <p:sp>
        <p:nvSpPr>
          <p:cNvPr id="1473" name="Google Shape;1473;p230"/>
          <p:cNvSpPr txBox="1"/>
          <p:nvPr>
            <p:ph type="title"/>
          </p:nvPr>
        </p:nvSpPr>
        <p:spPr>
          <a:xfrm>
            <a:off x="3200400" y="1028700"/>
            <a:ext cx="53712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9pPr>
          </a:lstStyle>
          <a:p/>
        </p:txBody>
      </p:sp>
      <p:sp>
        <p:nvSpPr>
          <p:cNvPr id="1474" name="Google Shape;1474;p230"/>
          <p:cNvSpPr/>
          <p:nvPr/>
        </p:nvSpPr>
        <p:spPr>
          <a:xfrm>
            <a:off x="7862794" y="4053100"/>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1475" name="Google Shape;1475;p230"/>
          <p:cNvSpPr txBox="1"/>
          <p:nvPr>
            <p:ph idx="3" type="title"/>
          </p:nvPr>
        </p:nvSpPr>
        <p:spPr>
          <a:xfrm>
            <a:off x="572563" y="337098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76" name="Google Shape;1476;p230"/>
          <p:cNvSpPr txBox="1"/>
          <p:nvPr>
            <p:ph idx="4" type="title"/>
          </p:nvPr>
        </p:nvSpPr>
        <p:spPr>
          <a:xfrm>
            <a:off x="988975" y="337098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
        <p:nvSpPr>
          <p:cNvPr id="1477" name="Google Shape;1477;p230"/>
          <p:cNvSpPr txBox="1"/>
          <p:nvPr>
            <p:ph idx="5" type="title"/>
          </p:nvPr>
        </p:nvSpPr>
        <p:spPr>
          <a:xfrm>
            <a:off x="572588" y="365903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78" name="Google Shape;1478;p230"/>
          <p:cNvSpPr txBox="1"/>
          <p:nvPr>
            <p:ph idx="6" type="title"/>
          </p:nvPr>
        </p:nvSpPr>
        <p:spPr>
          <a:xfrm>
            <a:off x="989000" y="365903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
        <p:nvSpPr>
          <p:cNvPr id="1479" name="Google Shape;1479;p230"/>
          <p:cNvSpPr txBox="1"/>
          <p:nvPr>
            <p:ph idx="7" type="title"/>
          </p:nvPr>
        </p:nvSpPr>
        <p:spPr>
          <a:xfrm>
            <a:off x="572588" y="394708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80" name="Google Shape;1480;p230"/>
          <p:cNvSpPr txBox="1"/>
          <p:nvPr>
            <p:ph idx="8" type="title"/>
          </p:nvPr>
        </p:nvSpPr>
        <p:spPr>
          <a:xfrm>
            <a:off x="989000" y="394708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
        <p:nvSpPr>
          <p:cNvPr id="1481" name="Google Shape;1481;p230"/>
          <p:cNvSpPr txBox="1"/>
          <p:nvPr>
            <p:ph idx="9" type="title"/>
          </p:nvPr>
        </p:nvSpPr>
        <p:spPr>
          <a:xfrm>
            <a:off x="572588" y="423513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82" name="Google Shape;1482;p230"/>
          <p:cNvSpPr txBox="1"/>
          <p:nvPr>
            <p:ph idx="13" type="title"/>
          </p:nvPr>
        </p:nvSpPr>
        <p:spPr>
          <a:xfrm>
            <a:off x="989000" y="423513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Pic no logo (Left)" showMasterSp="0">
  <p:cSld name="TITLE_AND_BODY_3_1_1_1_2">
    <p:bg>
      <p:bgPr>
        <a:solidFill>
          <a:schemeClr val="lt1"/>
        </a:solidFill>
      </p:bgPr>
    </p:bg>
    <p:spTree>
      <p:nvGrpSpPr>
        <p:cNvPr id="1483" name="Shape 1483"/>
        <p:cNvGrpSpPr/>
        <p:nvPr/>
      </p:nvGrpSpPr>
      <p:grpSpPr>
        <a:xfrm>
          <a:off x="0" y="0"/>
          <a:ext cx="0" cy="0"/>
          <a:chOff x="0" y="0"/>
          <a:chExt cx="0" cy="0"/>
        </a:xfrm>
      </p:grpSpPr>
      <p:sp>
        <p:nvSpPr>
          <p:cNvPr id="1484" name="Google Shape;1484;p231"/>
          <p:cNvSpPr/>
          <p:nvPr>
            <p:ph idx="2" type="pic"/>
          </p:nvPr>
        </p:nvSpPr>
        <p:spPr>
          <a:xfrm>
            <a:off x="572550" y="571588"/>
            <a:ext cx="2668200" cy="4009200"/>
          </a:xfrm>
          <a:prstGeom prst="rect">
            <a:avLst/>
          </a:prstGeom>
          <a:noFill/>
          <a:ln>
            <a:noFill/>
          </a:ln>
        </p:spPr>
      </p:sp>
      <p:sp>
        <p:nvSpPr>
          <p:cNvPr id="1485" name="Google Shape;1485;p231"/>
          <p:cNvSpPr txBox="1"/>
          <p:nvPr/>
        </p:nvSpPr>
        <p:spPr>
          <a:xfrm>
            <a:off x="3802800" y="566025"/>
            <a:ext cx="4692900" cy="7065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1000"/>
              </a:spcAft>
              <a:buClr>
                <a:srgbClr val="000000"/>
              </a:buClr>
              <a:buSzPts val="5100"/>
              <a:buFont typeface="Arial"/>
              <a:buNone/>
            </a:pPr>
            <a:r>
              <a:rPr b="0" i="0" lang="en" sz="5100" u="none" cap="none" strike="noStrike">
                <a:solidFill>
                  <a:srgbClr val="16140C"/>
                </a:solidFill>
                <a:latin typeface="DM Serif Text"/>
                <a:ea typeface="DM Serif Text"/>
                <a:cs typeface="DM Serif Text"/>
                <a:sym typeface="DM Serif Text"/>
              </a:rPr>
              <a:t>Agenda</a:t>
            </a:r>
            <a:endParaRPr b="0" i="0" sz="5100" u="none" cap="none" strike="noStrike">
              <a:solidFill>
                <a:srgbClr val="16140C"/>
              </a:solidFill>
              <a:latin typeface="DM Serif Text"/>
              <a:ea typeface="DM Serif Text"/>
              <a:cs typeface="DM Serif Text"/>
              <a:sym typeface="DM Serif Text"/>
            </a:endParaRPr>
          </a:p>
        </p:txBody>
      </p:sp>
      <p:sp>
        <p:nvSpPr>
          <p:cNvPr id="1486" name="Google Shape;1486;p231"/>
          <p:cNvSpPr txBox="1"/>
          <p:nvPr>
            <p:ph type="title"/>
          </p:nvPr>
        </p:nvSpPr>
        <p:spPr>
          <a:xfrm>
            <a:off x="3802800" y="3092625"/>
            <a:ext cx="26988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87" name="Google Shape;1487;p231"/>
          <p:cNvSpPr txBox="1"/>
          <p:nvPr>
            <p:ph idx="3" type="title"/>
          </p:nvPr>
        </p:nvSpPr>
        <p:spPr>
          <a:xfrm>
            <a:off x="3802800" y="3551763"/>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88" name="Google Shape;1488;p231"/>
          <p:cNvSpPr txBox="1"/>
          <p:nvPr>
            <p:ph idx="4" type="title"/>
          </p:nvPr>
        </p:nvSpPr>
        <p:spPr>
          <a:xfrm>
            <a:off x="4910886" y="3551763"/>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89" name="Google Shape;1489;p231"/>
          <p:cNvSpPr txBox="1"/>
          <p:nvPr>
            <p:ph idx="5" type="title"/>
          </p:nvPr>
        </p:nvSpPr>
        <p:spPr>
          <a:xfrm>
            <a:off x="3802800" y="3838875"/>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90" name="Google Shape;1490;p231"/>
          <p:cNvSpPr txBox="1"/>
          <p:nvPr>
            <p:ph idx="6" type="title"/>
          </p:nvPr>
        </p:nvSpPr>
        <p:spPr>
          <a:xfrm>
            <a:off x="4910886" y="3838875"/>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91" name="Google Shape;1491;p231"/>
          <p:cNvSpPr txBox="1"/>
          <p:nvPr>
            <p:ph idx="7" type="title"/>
          </p:nvPr>
        </p:nvSpPr>
        <p:spPr>
          <a:xfrm>
            <a:off x="3802800" y="4125988"/>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92" name="Google Shape;1492;p231"/>
          <p:cNvSpPr txBox="1"/>
          <p:nvPr>
            <p:ph idx="8" type="title"/>
          </p:nvPr>
        </p:nvSpPr>
        <p:spPr>
          <a:xfrm>
            <a:off x="4894238" y="4125988"/>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93" name="Google Shape;1493;p231"/>
          <p:cNvSpPr txBox="1"/>
          <p:nvPr>
            <p:ph idx="9" type="title"/>
          </p:nvPr>
        </p:nvSpPr>
        <p:spPr>
          <a:xfrm>
            <a:off x="3802800" y="4413100"/>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94" name="Google Shape;1494;p231"/>
          <p:cNvSpPr txBox="1"/>
          <p:nvPr>
            <p:ph idx="13" type="title"/>
          </p:nvPr>
        </p:nvSpPr>
        <p:spPr>
          <a:xfrm>
            <a:off x="4894238" y="4413100"/>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Pic no logo (Right)" showMasterSp="0">
  <p:cSld name="TITLE_AND_BODY_3_1_1_1_2_1">
    <p:bg>
      <p:bgPr>
        <a:solidFill>
          <a:schemeClr val="lt1"/>
        </a:solidFill>
      </p:bgPr>
    </p:bg>
    <p:spTree>
      <p:nvGrpSpPr>
        <p:cNvPr id="1495" name="Shape 1495"/>
        <p:cNvGrpSpPr/>
        <p:nvPr/>
      </p:nvGrpSpPr>
      <p:grpSpPr>
        <a:xfrm>
          <a:off x="0" y="0"/>
          <a:ext cx="0" cy="0"/>
          <a:chOff x="0" y="0"/>
          <a:chExt cx="0" cy="0"/>
        </a:xfrm>
      </p:grpSpPr>
      <p:sp>
        <p:nvSpPr>
          <p:cNvPr id="1496" name="Google Shape;1496;p232"/>
          <p:cNvSpPr txBox="1"/>
          <p:nvPr/>
        </p:nvSpPr>
        <p:spPr>
          <a:xfrm>
            <a:off x="572588" y="571500"/>
            <a:ext cx="4692900" cy="7065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1000"/>
              </a:spcAft>
              <a:buClr>
                <a:srgbClr val="000000"/>
              </a:buClr>
              <a:buSzPts val="5100"/>
              <a:buFont typeface="Arial"/>
              <a:buNone/>
            </a:pPr>
            <a:r>
              <a:rPr b="0" i="0" lang="en" sz="5100" u="none" cap="none" strike="noStrike">
                <a:solidFill>
                  <a:srgbClr val="16140C"/>
                </a:solidFill>
                <a:latin typeface="DM Serif Text"/>
                <a:ea typeface="DM Serif Text"/>
                <a:cs typeface="DM Serif Text"/>
                <a:sym typeface="DM Serif Text"/>
              </a:rPr>
              <a:t>Agenda</a:t>
            </a:r>
            <a:endParaRPr b="0" i="0" sz="5100" u="none" cap="none" strike="noStrike">
              <a:solidFill>
                <a:srgbClr val="16140C"/>
              </a:solidFill>
              <a:latin typeface="DM Serif Text"/>
              <a:ea typeface="DM Serif Text"/>
              <a:cs typeface="DM Serif Text"/>
              <a:sym typeface="DM Serif Text"/>
            </a:endParaRPr>
          </a:p>
        </p:txBody>
      </p:sp>
      <p:sp>
        <p:nvSpPr>
          <p:cNvPr id="1497" name="Google Shape;1497;p232"/>
          <p:cNvSpPr txBox="1"/>
          <p:nvPr>
            <p:ph type="title"/>
          </p:nvPr>
        </p:nvSpPr>
        <p:spPr>
          <a:xfrm>
            <a:off x="572588" y="1728875"/>
            <a:ext cx="26988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98" name="Google Shape;1498;p232"/>
          <p:cNvSpPr txBox="1"/>
          <p:nvPr>
            <p:ph idx="2" type="title"/>
          </p:nvPr>
        </p:nvSpPr>
        <p:spPr>
          <a:xfrm>
            <a:off x="572588" y="2188013"/>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99" name="Google Shape;1499;p232"/>
          <p:cNvSpPr txBox="1"/>
          <p:nvPr>
            <p:ph idx="3" type="title"/>
          </p:nvPr>
        </p:nvSpPr>
        <p:spPr>
          <a:xfrm>
            <a:off x="572588" y="2475125"/>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00" name="Google Shape;1500;p232"/>
          <p:cNvSpPr txBox="1"/>
          <p:nvPr>
            <p:ph idx="4" type="title"/>
          </p:nvPr>
        </p:nvSpPr>
        <p:spPr>
          <a:xfrm>
            <a:off x="572588" y="2762238"/>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01" name="Google Shape;1501;p232"/>
          <p:cNvSpPr txBox="1"/>
          <p:nvPr>
            <p:ph idx="5" type="title"/>
          </p:nvPr>
        </p:nvSpPr>
        <p:spPr>
          <a:xfrm>
            <a:off x="572588" y="3049350"/>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02" name="Google Shape;1502;p232"/>
          <p:cNvSpPr/>
          <p:nvPr>
            <p:ph idx="6" type="pic"/>
          </p:nvPr>
        </p:nvSpPr>
        <p:spPr>
          <a:xfrm>
            <a:off x="5909025" y="571588"/>
            <a:ext cx="2662500" cy="4009200"/>
          </a:xfrm>
          <a:prstGeom prst="rect">
            <a:avLst/>
          </a:prstGeom>
          <a:noFill/>
          <a:ln>
            <a:noFill/>
          </a:ln>
        </p:spPr>
      </p:sp>
    </p:spTree>
  </p:cSld>
  <p:clrMapOvr>
    <a:masterClrMapping/>
  </p:clrMapOvr>
</p:sldLayout>
</file>

<file path=ppt/slideLayouts/slideLayout2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Frame + Berry (no logo) " showMasterSp="0">
  <p:cSld name="TITLE_AND_BODY_1_3_2">
    <p:bg>
      <p:bgPr>
        <a:solidFill>
          <a:schemeClr val="lt1"/>
        </a:solidFill>
      </p:bgPr>
    </p:bg>
    <p:spTree>
      <p:nvGrpSpPr>
        <p:cNvPr id="1503" name="Shape 1503"/>
        <p:cNvGrpSpPr/>
        <p:nvPr/>
      </p:nvGrpSpPr>
      <p:grpSpPr>
        <a:xfrm>
          <a:off x="0" y="0"/>
          <a:ext cx="0" cy="0"/>
          <a:chOff x="0" y="0"/>
          <a:chExt cx="0" cy="0"/>
        </a:xfrm>
      </p:grpSpPr>
      <p:sp>
        <p:nvSpPr>
          <p:cNvPr id="1504" name="Google Shape;1504;p233"/>
          <p:cNvSpPr/>
          <p:nvPr/>
        </p:nvSpPr>
        <p:spPr>
          <a:xfrm>
            <a:off x="0" y="0"/>
            <a:ext cx="9149700" cy="51435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233"/>
          <p:cNvSpPr/>
          <p:nvPr/>
        </p:nvSpPr>
        <p:spPr>
          <a:xfrm>
            <a:off x="86175" y="97800"/>
            <a:ext cx="8970000" cy="4947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233"/>
          <p:cNvSpPr txBox="1"/>
          <p:nvPr>
            <p:ph type="title"/>
          </p:nvPr>
        </p:nvSpPr>
        <p:spPr>
          <a:xfrm>
            <a:off x="1671075" y="1570325"/>
            <a:ext cx="5802000" cy="1591200"/>
          </a:xfrm>
          <a:prstGeom prst="rect">
            <a:avLst/>
          </a:prstGeom>
          <a:noFill/>
          <a:ln>
            <a:noFill/>
          </a:ln>
        </p:spPr>
        <p:txBody>
          <a:bodyPr anchorCtr="0" anchor="t" bIns="45725" lIns="0" spcFirstLastPara="1" rIns="0" wrap="square" tIns="0">
            <a:spAutoFit/>
          </a:bodyPr>
          <a:lstStyle>
            <a:lvl1pPr lvl="0" marR="0" rtl="0" algn="ctr">
              <a:lnSpc>
                <a:spcPct val="100000"/>
              </a:lnSpc>
              <a:spcBef>
                <a:spcPts val="0"/>
              </a:spcBef>
              <a:spcAft>
                <a:spcPts val="0"/>
              </a:spcAft>
              <a:buClr>
                <a:schemeClr val="dk1"/>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Horizontal" showMasterSp="0">
  <p:cSld name="TITLE_AND_BODY_1_2">
    <p:bg>
      <p:bgPr>
        <a:solidFill>
          <a:schemeClr val="lt1"/>
        </a:solidFill>
      </p:bgPr>
    </p:bg>
    <p:spTree>
      <p:nvGrpSpPr>
        <p:cNvPr id="109" name="Shape 109"/>
        <p:cNvGrpSpPr/>
        <p:nvPr/>
      </p:nvGrpSpPr>
      <p:grpSpPr>
        <a:xfrm>
          <a:off x="0" y="0"/>
          <a:ext cx="0" cy="0"/>
          <a:chOff x="0" y="0"/>
          <a:chExt cx="0" cy="0"/>
        </a:xfrm>
      </p:grpSpPr>
      <p:sp>
        <p:nvSpPr>
          <p:cNvPr id="110" name="Google Shape;110;p25"/>
          <p:cNvSpPr txBox="1"/>
          <p:nvPr>
            <p:ph type="title"/>
          </p:nvPr>
        </p:nvSpPr>
        <p:spPr>
          <a:xfrm>
            <a:off x="572588" y="1028700"/>
            <a:ext cx="7998900" cy="923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3100"/>
              <a:buFont typeface="Playfair Display SemiBold"/>
              <a:buNone/>
              <a:defRPr b="0" i="0" sz="3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111" name="Google Shape;111;p25"/>
          <p:cNvSpPr/>
          <p:nvPr>
            <p:ph idx="2" type="pic"/>
          </p:nvPr>
        </p:nvSpPr>
        <p:spPr>
          <a:xfrm>
            <a:off x="572588" y="2550700"/>
            <a:ext cx="1047000" cy="1047000"/>
          </a:xfrm>
          <a:prstGeom prst="ellipse">
            <a:avLst/>
          </a:prstGeom>
          <a:noFill/>
          <a:ln>
            <a:noFill/>
          </a:ln>
        </p:spPr>
      </p:sp>
      <p:sp>
        <p:nvSpPr>
          <p:cNvPr id="112" name="Google Shape;112;p25"/>
          <p:cNvSpPr/>
          <p:nvPr>
            <p:ph idx="3" type="pic"/>
          </p:nvPr>
        </p:nvSpPr>
        <p:spPr>
          <a:xfrm>
            <a:off x="2481188" y="2198256"/>
            <a:ext cx="4946700" cy="2373900"/>
          </a:xfrm>
          <a:prstGeom prst="rect">
            <a:avLst/>
          </a:prstGeom>
          <a:noFill/>
          <a:ln>
            <a:noFill/>
          </a:ln>
        </p:spPr>
      </p:sp>
      <p:sp>
        <p:nvSpPr>
          <p:cNvPr id="113" name="Google Shape;113;p25"/>
          <p:cNvSpPr/>
          <p:nvPr/>
        </p:nvSpPr>
        <p:spPr>
          <a:xfrm>
            <a:off x="7870938" y="4067156"/>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C1600"/>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114" name="Google Shape;114;p25"/>
          <p:cNvSpPr txBox="1"/>
          <p:nvPr>
            <p:ph idx="4" type="title"/>
          </p:nvPr>
        </p:nvSpPr>
        <p:spPr>
          <a:xfrm>
            <a:off x="572588" y="3785075"/>
            <a:ext cx="18087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15" name="Google Shape;115;p25"/>
          <p:cNvSpPr txBox="1"/>
          <p:nvPr>
            <p:ph idx="5" type="title"/>
          </p:nvPr>
        </p:nvSpPr>
        <p:spPr>
          <a:xfrm>
            <a:off x="572588" y="4043675"/>
            <a:ext cx="18087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Frame + Berry logo" showMasterSp="0">
  <p:cSld name="TITLE_AND_BODY_1_3_2_1">
    <p:bg>
      <p:bgPr>
        <a:solidFill>
          <a:schemeClr val="lt1"/>
        </a:solidFill>
      </p:bgPr>
    </p:bg>
    <p:spTree>
      <p:nvGrpSpPr>
        <p:cNvPr id="1507" name="Shape 1507"/>
        <p:cNvGrpSpPr/>
        <p:nvPr/>
      </p:nvGrpSpPr>
      <p:grpSpPr>
        <a:xfrm>
          <a:off x="0" y="0"/>
          <a:ext cx="0" cy="0"/>
          <a:chOff x="0" y="0"/>
          <a:chExt cx="0" cy="0"/>
        </a:xfrm>
      </p:grpSpPr>
      <p:sp>
        <p:nvSpPr>
          <p:cNvPr id="1508" name="Google Shape;1508;p234"/>
          <p:cNvSpPr/>
          <p:nvPr/>
        </p:nvSpPr>
        <p:spPr>
          <a:xfrm>
            <a:off x="0" y="0"/>
            <a:ext cx="9149700" cy="5143500"/>
          </a:xfrm>
          <a:prstGeom prst="rect">
            <a:avLst/>
          </a:prstGeom>
          <a:solidFill>
            <a:schemeClr val="accent1"/>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9" name="Google Shape;1509;p234"/>
          <p:cNvSpPr/>
          <p:nvPr/>
        </p:nvSpPr>
        <p:spPr>
          <a:xfrm>
            <a:off x="86175" y="97800"/>
            <a:ext cx="8970000" cy="4947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0" name="Google Shape;1510;p234"/>
          <p:cNvSpPr txBox="1"/>
          <p:nvPr>
            <p:ph type="title"/>
          </p:nvPr>
        </p:nvSpPr>
        <p:spPr>
          <a:xfrm>
            <a:off x="1671075" y="1570325"/>
            <a:ext cx="5802000" cy="15912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chemeClr val="dk1"/>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9pPr>
          </a:lstStyle>
          <a:p/>
        </p:txBody>
      </p:sp>
      <p:sp>
        <p:nvSpPr>
          <p:cNvPr id="1511" name="Google Shape;1511;p234"/>
          <p:cNvSpPr/>
          <p:nvPr/>
        </p:nvSpPr>
        <p:spPr>
          <a:xfrm>
            <a:off x="4220544"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Frame + Matcha " showMasterSp="0">
  <p:cSld name="TITLE_AND_BODY_1_1_3">
    <p:bg>
      <p:bgPr>
        <a:solidFill>
          <a:schemeClr val="lt1"/>
        </a:solidFill>
      </p:bgPr>
    </p:bg>
    <p:spTree>
      <p:nvGrpSpPr>
        <p:cNvPr id="1512" name="Shape 1512"/>
        <p:cNvGrpSpPr/>
        <p:nvPr/>
      </p:nvGrpSpPr>
      <p:grpSpPr>
        <a:xfrm>
          <a:off x="0" y="0"/>
          <a:ext cx="0" cy="0"/>
          <a:chOff x="0" y="0"/>
          <a:chExt cx="0" cy="0"/>
        </a:xfrm>
      </p:grpSpPr>
      <p:sp>
        <p:nvSpPr>
          <p:cNvPr id="1513" name="Google Shape;1513;p235"/>
          <p:cNvSpPr/>
          <p:nvPr/>
        </p:nvSpPr>
        <p:spPr>
          <a:xfrm>
            <a:off x="0" y="0"/>
            <a:ext cx="9149700" cy="5143500"/>
          </a:xfrm>
          <a:prstGeom prst="rect">
            <a:avLst/>
          </a:prstGeom>
          <a:solidFill>
            <a:schemeClr val="lt2"/>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4" name="Google Shape;1514;p235"/>
          <p:cNvSpPr/>
          <p:nvPr/>
        </p:nvSpPr>
        <p:spPr>
          <a:xfrm>
            <a:off x="86175" y="97800"/>
            <a:ext cx="8970000" cy="4947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5" name="Google Shape;1515;p235"/>
          <p:cNvSpPr txBox="1"/>
          <p:nvPr>
            <p:ph type="title"/>
          </p:nvPr>
        </p:nvSpPr>
        <p:spPr>
          <a:xfrm>
            <a:off x="1671075" y="1776150"/>
            <a:ext cx="5802000" cy="15912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chemeClr val="dk1"/>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Pic (Right)" showMasterSp="0">
  <p:cSld name="TITLE_AND_BODY_3_1_1_1_1_1_1_1">
    <p:bg>
      <p:bgPr>
        <a:solidFill>
          <a:schemeClr val="lt1"/>
        </a:solidFill>
      </p:bgPr>
    </p:bg>
    <p:spTree>
      <p:nvGrpSpPr>
        <p:cNvPr id="1516" name="Shape 1516"/>
        <p:cNvGrpSpPr/>
        <p:nvPr/>
      </p:nvGrpSpPr>
      <p:grpSpPr>
        <a:xfrm>
          <a:off x="0" y="0"/>
          <a:ext cx="0" cy="0"/>
          <a:chOff x="0" y="0"/>
          <a:chExt cx="0" cy="0"/>
        </a:xfrm>
      </p:grpSpPr>
      <p:sp>
        <p:nvSpPr>
          <p:cNvPr id="1517" name="Google Shape;1517;p236"/>
          <p:cNvSpPr/>
          <p:nvPr/>
        </p:nvSpPr>
        <p:spPr>
          <a:xfrm>
            <a:off x="572588"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1518" name="Google Shape;1518;p236"/>
          <p:cNvSpPr/>
          <p:nvPr>
            <p:ph idx="2" type="pic"/>
          </p:nvPr>
        </p:nvSpPr>
        <p:spPr>
          <a:xfrm>
            <a:off x="6049763" y="571588"/>
            <a:ext cx="2521800" cy="4009200"/>
          </a:xfrm>
          <a:prstGeom prst="rect">
            <a:avLst/>
          </a:prstGeom>
          <a:noFill/>
          <a:ln>
            <a:noFill/>
          </a:ln>
        </p:spPr>
      </p:sp>
      <p:sp>
        <p:nvSpPr>
          <p:cNvPr id="1519" name="Google Shape;1519;p236"/>
          <p:cNvSpPr txBox="1"/>
          <p:nvPr>
            <p:ph type="title"/>
          </p:nvPr>
        </p:nvSpPr>
        <p:spPr>
          <a:xfrm>
            <a:off x="571500" y="1028700"/>
            <a:ext cx="4839000" cy="2741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Pic + Line (Right)" showMasterSp="0">
  <p:cSld name="TITLE_AND_BODY_3_1_1_1_1_1_1_1_1_2_1_1">
    <p:bg>
      <p:bgPr>
        <a:solidFill>
          <a:schemeClr val="lt1"/>
        </a:solidFill>
      </p:bgPr>
    </p:bg>
    <p:spTree>
      <p:nvGrpSpPr>
        <p:cNvPr id="1520" name="Shape 1520"/>
        <p:cNvGrpSpPr/>
        <p:nvPr/>
      </p:nvGrpSpPr>
      <p:grpSpPr>
        <a:xfrm>
          <a:off x="0" y="0"/>
          <a:ext cx="0" cy="0"/>
          <a:chOff x="0" y="0"/>
          <a:chExt cx="0" cy="0"/>
        </a:xfrm>
      </p:grpSpPr>
      <p:sp>
        <p:nvSpPr>
          <p:cNvPr id="1521" name="Google Shape;1521;p237"/>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9pPr>
          </a:lstStyle>
          <a:p/>
        </p:txBody>
      </p:sp>
      <p:sp>
        <p:nvSpPr>
          <p:cNvPr id="1522" name="Google Shape;1522;p237"/>
          <p:cNvSpPr/>
          <p:nvPr>
            <p:ph idx="2" type="pic"/>
          </p:nvPr>
        </p:nvSpPr>
        <p:spPr>
          <a:xfrm>
            <a:off x="5909025" y="571588"/>
            <a:ext cx="2662500" cy="4009200"/>
          </a:xfrm>
          <a:prstGeom prst="rect">
            <a:avLst/>
          </a:prstGeom>
          <a:noFill/>
          <a:ln>
            <a:noFill/>
          </a:ln>
        </p:spPr>
      </p:sp>
      <p:cxnSp>
        <p:nvCxnSpPr>
          <p:cNvPr id="1523" name="Google Shape;1523;p237"/>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1524" name="Google Shape;1524;p237"/>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No pic" showMasterSp="0">
  <p:cSld name="TITLE_AND_BODY_4">
    <p:bg>
      <p:bgPr>
        <a:solidFill>
          <a:schemeClr val="lt1"/>
        </a:solidFill>
      </p:bgPr>
    </p:bg>
    <p:spTree>
      <p:nvGrpSpPr>
        <p:cNvPr id="1525" name="Shape 1525"/>
        <p:cNvGrpSpPr/>
        <p:nvPr/>
      </p:nvGrpSpPr>
      <p:grpSpPr>
        <a:xfrm>
          <a:off x="0" y="0"/>
          <a:ext cx="0" cy="0"/>
          <a:chOff x="0" y="0"/>
          <a:chExt cx="0" cy="0"/>
        </a:xfrm>
      </p:grpSpPr>
      <p:sp>
        <p:nvSpPr>
          <p:cNvPr id="1526" name="Google Shape;1526;p238"/>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cxnSp>
        <p:nvCxnSpPr>
          <p:cNvPr id="1527" name="Google Shape;1527;p238"/>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1528" name="Google Shape;1528;p238"/>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Pic (Right)" showMasterSp="0">
  <p:cSld name="TITLE_AND_BODY_4_2">
    <p:bg>
      <p:bgPr>
        <a:solidFill>
          <a:schemeClr val="lt1"/>
        </a:solidFill>
      </p:bgPr>
    </p:bg>
    <p:spTree>
      <p:nvGrpSpPr>
        <p:cNvPr id="1529" name="Shape 1529"/>
        <p:cNvGrpSpPr/>
        <p:nvPr/>
      </p:nvGrpSpPr>
      <p:grpSpPr>
        <a:xfrm>
          <a:off x="0" y="0"/>
          <a:ext cx="0" cy="0"/>
          <a:chOff x="0" y="0"/>
          <a:chExt cx="0" cy="0"/>
        </a:xfrm>
      </p:grpSpPr>
      <p:sp>
        <p:nvSpPr>
          <p:cNvPr id="1530" name="Google Shape;1530;p239"/>
          <p:cNvSpPr/>
          <p:nvPr>
            <p:ph idx="2" type="pic"/>
          </p:nvPr>
        </p:nvSpPr>
        <p:spPr>
          <a:xfrm>
            <a:off x="5909012" y="569763"/>
            <a:ext cx="2662500" cy="3993600"/>
          </a:xfrm>
          <a:prstGeom prst="rect">
            <a:avLst/>
          </a:prstGeom>
          <a:noFill/>
          <a:ln>
            <a:noFill/>
          </a:ln>
        </p:spPr>
      </p:sp>
      <p:cxnSp>
        <p:nvCxnSpPr>
          <p:cNvPr id="1531" name="Google Shape;1531;p239"/>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1532" name="Google Shape;1532;p239"/>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1533" name="Google Shape;1533;p239"/>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Line" showMasterSp="0">
  <p:cSld name="TITLE_AND_BODY_4_1_2">
    <p:bg>
      <p:bgPr>
        <a:solidFill>
          <a:schemeClr val="lt1"/>
        </a:solidFill>
      </p:bgPr>
    </p:bg>
    <p:spTree>
      <p:nvGrpSpPr>
        <p:cNvPr id="1534" name="Shape 1534"/>
        <p:cNvGrpSpPr/>
        <p:nvPr/>
      </p:nvGrpSpPr>
      <p:grpSpPr>
        <a:xfrm>
          <a:off x="0" y="0"/>
          <a:ext cx="0" cy="0"/>
          <a:chOff x="0" y="0"/>
          <a:chExt cx="0" cy="0"/>
        </a:xfrm>
      </p:grpSpPr>
      <p:cxnSp>
        <p:nvCxnSpPr>
          <p:cNvPr id="1535" name="Google Shape;1535;p240"/>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1536" name="Google Shape;1536;p240"/>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1537" name="Google Shape;1537;p240"/>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Line + 2 Columns" showMasterSp="0">
  <p:cSld name="TITLE_AND_BODY_4_1_2_1">
    <p:bg>
      <p:bgPr>
        <a:solidFill>
          <a:schemeClr val="lt1"/>
        </a:solidFill>
      </p:bgPr>
    </p:bg>
    <p:spTree>
      <p:nvGrpSpPr>
        <p:cNvPr id="1538" name="Shape 1538"/>
        <p:cNvGrpSpPr/>
        <p:nvPr/>
      </p:nvGrpSpPr>
      <p:grpSpPr>
        <a:xfrm>
          <a:off x="0" y="0"/>
          <a:ext cx="0" cy="0"/>
          <a:chOff x="0" y="0"/>
          <a:chExt cx="0" cy="0"/>
        </a:xfrm>
      </p:grpSpPr>
      <p:cxnSp>
        <p:nvCxnSpPr>
          <p:cNvPr id="1539" name="Google Shape;1539;p241"/>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1540" name="Google Shape;1540;p241"/>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1541" name="Google Shape;1541;p241"/>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cxnSp>
        <p:nvCxnSpPr>
          <p:cNvPr id="1542" name="Google Shape;1542;p241"/>
          <p:cNvCxnSpPr/>
          <p:nvPr/>
        </p:nvCxnSpPr>
        <p:spPr>
          <a:xfrm flipH="1" rot="10800000">
            <a:off x="4760213" y="838125"/>
            <a:ext cx="3811200" cy="300"/>
          </a:xfrm>
          <a:prstGeom prst="straightConnector1">
            <a:avLst/>
          </a:prstGeom>
          <a:noFill/>
          <a:ln cap="flat" cmpd="sng" w="9525">
            <a:solidFill>
              <a:srgbClr val="16140C"/>
            </a:solidFill>
            <a:prstDash val="solid"/>
            <a:round/>
            <a:headEnd len="sm" w="sm" type="none"/>
            <a:tailEnd len="sm" w="sm" type="none"/>
          </a:ln>
        </p:spPr>
      </p:cxnSp>
    </p:spTree>
  </p:cSld>
  <p:clrMapOvr>
    <a:masterClrMapping/>
  </p:clrMapOvr>
</p:sldLayout>
</file>

<file path=ppt/slideLayouts/slideLayout2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Title (Small)" showMasterSp="0">
  <p:cSld name="TITLE_AND_BODY_4_1_1">
    <p:bg>
      <p:bgPr>
        <a:solidFill>
          <a:schemeClr val="lt1"/>
        </a:solidFill>
      </p:bgPr>
    </p:bg>
    <p:spTree>
      <p:nvGrpSpPr>
        <p:cNvPr id="1543" name="Shape 1543"/>
        <p:cNvGrpSpPr/>
        <p:nvPr/>
      </p:nvGrpSpPr>
      <p:grpSpPr>
        <a:xfrm>
          <a:off x="0" y="0"/>
          <a:ext cx="0" cy="0"/>
          <a:chOff x="0" y="0"/>
          <a:chExt cx="0" cy="0"/>
        </a:xfrm>
      </p:grpSpPr>
      <p:sp>
        <p:nvSpPr>
          <p:cNvPr id="1544" name="Google Shape;1544;p242"/>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Title (Large)" showMasterSp="0">
  <p:cSld name="TITLE_AND_BODY_4_1_1_1">
    <p:bg>
      <p:bgPr>
        <a:solidFill>
          <a:schemeClr val="lt1"/>
        </a:solidFill>
      </p:bgPr>
    </p:bg>
    <p:spTree>
      <p:nvGrpSpPr>
        <p:cNvPr id="1545" name="Shape 1545"/>
        <p:cNvGrpSpPr/>
        <p:nvPr/>
      </p:nvGrpSpPr>
      <p:grpSpPr>
        <a:xfrm>
          <a:off x="0" y="0"/>
          <a:ext cx="0" cy="0"/>
          <a:chOff x="0" y="0"/>
          <a:chExt cx="0" cy="0"/>
        </a:xfrm>
      </p:grpSpPr>
      <p:sp>
        <p:nvSpPr>
          <p:cNvPr id="1546" name="Google Shape;1546;p243"/>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Title | No speaker info" showMasterSp="0">
  <p:cSld name="TITLE_AND_BODY_3_1_1_1_1_1_1_1_1_2_1_1_1_1">
    <p:bg>
      <p:bgPr>
        <a:solidFill>
          <a:schemeClr val="lt1"/>
        </a:solidFill>
      </p:bgPr>
    </p:bg>
    <p:spTree>
      <p:nvGrpSpPr>
        <p:cNvPr id="116" name="Shape 116"/>
        <p:cNvGrpSpPr/>
        <p:nvPr/>
      </p:nvGrpSpPr>
      <p:grpSpPr>
        <a:xfrm>
          <a:off x="0" y="0"/>
          <a:ext cx="0" cy="0"/>
          <a:chOff x="0" y="0"/>
          <a:chExt cx="0" cy="0"/>
        </a:xfrm>
      </p:grpSpPr>
      <p:sp>
        <p:nvSpPr>
          <p:cNvPr id="117" name="Google Shape;117;p26"/>
          <p:cNvSpPr/>
          <p:nvPr>
            <p:ph idx="2" type="pic"/>
          </p:nvPr>
        </p:nvSpPr>
        <p:spPr>
          <a:xfrm>
            <a:off x="5909025" y="571588"/>
            <a:ext cx="2662500" cy="4009200"/>
          </a:xfrm>
          <a:prstGeom prst="rect">
            <a:avLst/>
          </a:prstGeom>
          <a:noFill/>
          <a:ln>
            <a:noFill/>
          </a:ln>
        </p:spPr>
      </p:sp>
      <p:sp>
        <p:nvSpPr>
          <p:cNvPr id="118" name="Google Shape;118;p26"/>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2pPr>
            <a:lvl3pPr lvl="2"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3pPr>
            <a:lvl4pPr lvl="3"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4pPr>
            <a:lvl5pPr lvl="4"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5pPr>
            <a:lvl6pPr lvl="5"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6pPr>
            <a:lvl7pPr lvl="6"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7pPr>
            <a:lvl8pPr lvl="7"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8pPr>
            <a:lvl9pPr lvl="8" marR="0" rtl="0" algn="l">
              <a:lnSpc>
                <a:spcPct val="100000"/>
              </a:lnSpc>
              <a:spcBef>
                <a:spcPts val="0"/>
              </a:spcBef>
              <a:spcAft>
                <a:spcPts val="0"/>
              </a:spcAft>
              <a:buClr>
                <a:srgbClr val="000000"/>
              </a:buClr>
              <a:buSzPts val="5100"/>
              <a:buFont typeface="Playfair Display"/>
              <a:buNone/>
              <a:defRPr b="1" i="0" sz="5100" u="none" cap="none" strike="noStrike">
                <a:solidFill>
                  <a:srgbClr val="000000"/>
                </a:solidFill>
                <a:latin typeface="Playfair Display"/>
                <a:ea typeface="Playfair Display"/>
                <a:cs typeface="Playfair Display"/>
                <a:sym typeface="Playfair Display"/>
              </a:defRPr>
            </a:lvl9pPr>
          </a:lstStyle>
          <a:p/>
        </p:txBody>
      </p:sp>
      <p:sp>
        <p:nvSpPr>
          <p:cNvPr id="119" name="Google Shape;119;p26"/>
          <p:cNvSpPr/>
          <p:nvPr/>
        </p:nvSpPr>
        <p:spPr>
          <a:xfrm>
            <a:off x="572581"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Picture" showMasterSp="0">
  <p:cSld name="TITLE_AND_BODY_4_1_1_1_1_1">
    <p:bg>
      <p:bgPr>
        <a:solidFill>
          <a:schemeClr val="lt1"/>
        </a:solidFill>
      </p:bgPr>
    </p:bg>
    <p:spTree>
      <p:nvGrpSpPr>
        <p:cNvPr id="1547" name="Shape 1547"/>
        <p:cNvGrpSpPr/>
        <p:nvPr/>
      </p:nvGrpSpPr>
      <p:grpSpPr>
        <a:xfrm>
          <a:off x="0" y="0"/>
          <a:ext cx="0" cy="0"/>
          <a:chOff x="0" y="0"/>
          <a:chExt cx="0" cy="0"/>
        </a:xfrm>
      </p:grpSpPr>
      <p:sp>
        <p:nvSpPr>
          <p:cNvPr id="1548" name="Google Shape;1548;p244"/>
          <p:cNvSpPr/>
          <p:nvPr>
            <p:ph idx="2" type="pic"/>
          </p:nvPr>
        </p:nvSpPr>
        <p:spPr>
          <a:xfrm>
            <a:off x="572588" y="3428475"/>
            <a:ext cx="780000" cy="780000"/>
          </a:xfrm>
          <a:prstGeom prst="ellipse">
            <a:avLst/>
          </a:prstGeom>
          <a:noFill/>
          <a:ln>
            <a:noFill/>
          </a:ln>
        </p:spPr>
      </p:sp>
      <p:sp>
        <p:nvSpPr>
          <p:cNvPr id="1549" name="Google Shape;1549;p244"/>
          <p:cNvSpPr txBox="1"/>
          <p:nvPr>
            <p:ph type="title"/>
          </p:nvPr>
        </p:nvSpPr>
        <p:spPr>
          <a:xfrm>
            <a:off x="571500" y="1028700"/>
            <a:ext cx="4009200" cy="22305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
        <p:nvSpPr>
          <p:cNvPr id="1550" name="Google Shape;1550;p244"/>
          <p:cNvSpPr/>
          <p:nvPr>
            <p:ph idx="3" type="pic"/>
          </p:nvPr>
        </p:nvSpPr>
        <p:spPr>
          <a:xfrm>
            <a:off x="5909012" y="569763"/>
            <a:ext cx="2662500" cy="3993600"/>
          </a:xfrm>
          <a:prstGeom prst="rect">
            <a:avLst/>
          </a:prstGeom>
          <a:noFill/>
          <a:ln>
            <a:noFill/>
          </a:ln>
        </p:spPr>
      </p:sp>
      <p:sp>
        <p:nvSpPr>
          <p:cNvPr id="1551" name="Google Shape;1551;p244"/>
          <p:cNvSpPr txBox="1"/>
          <p:nvPr>
            <p:ph idx="4" type="title"/>
          </p:nvPr>
        </p:nvSpPr>
        <p:spPr>
          <a:xfrm>
            <a:off x="1543088" y="360262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552" name="Google Shape;1552;p244"/>
          <p:cNvSpPr txBox="1"/>
          <p:nvPr>
            <p:ph idx="5" type="title"/>
          </p:nvPr>
        </p:nvSpPr>
        <p:spPr>
          <a:xfrm>
            <a:off x="1543088" y="386122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Double" showMasterSp="0">
  <p:cSld name="TITLE_AND_BODY_4_1_1_1_1_1_1_1">
    <p:bg>
      <p:bgPr>
        <a:solidFill>
          <a:schemeClr val="lt1"/>
        </a:solidFill>
      </p:bgPr>
    </p:bg>
    <p:spTree>
      <p:nvGrpSpPr>
        <p:cNvPr id="1553" name="Shape 1553"/>
        <p:cNvGrpSpPr/>
        <p:nvPr/>
      </p:nvGrpSpPr>
      <p:grpSpPr>
        <a:xfrm>
          <a:off x="0" y="0"/>
          <a:ext cx="0" cy="0"/>
          <a:chOff x="0" y="0"/>
          <a:chExt cx="0" cy="0"/>
        </a:xfrm>
      </p:grpSpPr>
      <p:sp>
        <p:nvSpPr>
          <p:cNvPr id="1554" name="Google Shape;1554;p245"/>
          <p:cNvSpPr/>
          <p:nvPr>
            <p:ph idx="2" type="pic"/>
          </p:nvPr>
        </p:nvSpPr>
        <p:spPr>
          <a:xfrm>
            <a:off x="5408988" y="3084375"/>
            <a:ext cx="780000" cy="780000"/>
          </a:xfrm>
          <a:prstGeom prst="ellipse">
            <a:avLst/>
          </a:prstGeom>
          <a:noFill/>
          <a:ln>
            <a:noFill/>
          </a:ln>
        </p:spPr>
      </p:sp>
      <p:sp>
        <p:nvSpPr>
          <p:cNvPr id="1555" name="Google Shape;1555;p245"/>
          <p:cNvSpPr txBox="1"/>
          <p:nvPr>
            <p:ph type="title"/>
          </p:nvPr>
        </p:nvSpPr>
        <p:spPr>
          <a:xfrm>
            <a:off x="780925" y="1278825"/>
            <a:ext cx="2954100" cy="1293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1556" name="Google Shape;1556;p245"/>
          <p:cNvSpPr txBox="1"/>
          <p:nvPr>
            <p:ph idx="3" type="title"/>
          </p:nvPr>
        </p:nvSpPr>
        <p:spPr>
          <a:xfrm>
            <a:off x="5480688" y="1278825"/>
            <a:ext cx="2954100" cy="1293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1557" name="Google Shape;1557;p245"/>
          <p:cNvSpPr/>
          <p:nvPr>
            <p:ph idx="4" type="pic"/>
          </p:nvPr>
        </p:nvSpPr>
        <p:spPr>
          <a:xfrm>
            <a:off x="709225" y="3084375"/>
            <a:ext cx="780000" cy="780000"/>
          </a:xfrm>
          <a:prstGeom prst="ellipse">
            <a:avLst/>
          </a:prstGeom>
          <a:noFill/>
          <a:ln>
            <a:noFill/>
          </a:ln>
        </p:spPr>
      </p:sp>
      <p:sp>
        <p:nvSpPr>
          <p:cNvPr id="1558" name="Google Shape;1558;p245"/>
          <p:cNvSpPr txBox="1"/>
          <p:nvPr>
            <p:ph idx="5" type="title"/>
          </p:nvPr>
        </p:nvSpPr>
        <p:spPr>
          <a:xfrm>
            <a:off x="1733588" y="325852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559" name="Google Shape;1559;p245"/>
          <p:cNvSpPr txBox="1"/>
          <p:nvPr>
            <p:ph idx="6" type="title"/>
          </p:nvPr>
        </p:nvSpPr>
        <p:spPr>
          <a:xfrm>
            <a:off x="1733588" y="351712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60" name="Google Shape;1560;p245"/>
          <p:cNvSpPr txBox="1"/>
          <p:nvPr>
            <p:ph idx="7" type="title"/>
          </p:nvPr>
        </p:nvSpPr>
        <p:spPr>
          <a:xfrm>
            <a:off x="6379488" y="325852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561" name="Google Shape;1561;p245"/>
          <p:cNvSpPr txBox="1"/>
          <p:nvPr>
            <p:ph idx="8" type="title"/>
          </p:nvPr>
        </p:nvSpPr>
        <p:spPr>
          <a:xfrm>
            <a:off x="6379488" y="351712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Six + Matcha" showMasterSp="0">
  <p:cSld name="TITLE_AND_BODY_4_1_1_1_1_1_1_1_1_1">
    <p:bg>
      <p:bgPr>
        <a:solidFill>
          <a:schemeClr val="lt1"/>
        </a:solidFill>
      </p:bgPr>
    </p:bg>
    <p:spTree>
      <p:nvGrpSpPr>
        <p:cNvPr id="1562" name="Shape 1562"/>
        <p:cNvGrpSpPr/>
        <p:nvPr/>
      </p:nvGrpSpPr>
      <p:grpSpPr>
        <a:xfrm>
          <a:off x="0" y="0"/>
          <a:ext cx="0" cy="0"/>
          <a:chOff x="0" y="0"/>
          <a:chExt cx="0" cy="0"/>
        </a:xfrm>
      </p:grpSpPr>
      <p:sp>
        <p:nvSpPr>
          <p:cNvPr id="1563" name="Google Shape;1563;p246"/>
          <p:cNvSpPr/>
          <p:nvPr/>
        </p:nvSpPr>
        <p:spPr>
          <a:xfrm>
            <a:off x="575150" y="1021970"/>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564" name="Google Shape;1564;p246"/>
          <p:cNvSpPr txBox="1"/>
          <p:nvPr>
            <p:ph type="title"/>
          </p:nvPr>
        </p:nvSpPr>
        <p:spPr>
          <a:xfrm>
            <a:off x="800725" y="2209665"/>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565" name="Google Shape;1565;p246"/>
          <p:cNvSpPr txBox="1"/>
          <p:nvPr>
            <p:ph idx="2" type="title"/>
          </p:nvPr>
        </p:nvSpPr>
        <p:spPr>
          <a:xfrm>
            <a:off x="800725" y="2406056"/>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1566" name="Google Shape;1566;p246"/>
          <p:cNvSpPr txBox="1"/>
          <p:nvPr>
            <p:ph idx="3" type="title"/>
          </p:nvPr>
        </p:nvSpPr>
        <p:spPr>
          <a:xfrm>
            <a:off x="801513" y="1249313"/>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67" name="Google Shape;1567;p246"/>
          <p:cNvSpPr txBox="1"/>
          <p:nvPr>
            <p:ph idx="4" type="title"/>
          </p:nvPr>
        </p:nvSpPr>
        <p:spPr>
          <a:xfrm>
            <a:off x="571500" y="571500"/>
            <a:ext cx="79956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1568" name="Google Shape;1568;p246"/>
          <p:cNvSpPr/>
          <p:nvPr/>
        </p:nvSpPr>
        <p:spPr>
          <a:xfrm>
            <a:off x="5997100" y="2861545"/>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569" name="Google Shape;1569;p246"/>
          <p:cNvSpPr/>
          <p:nvPr/>
        </p:nvSpPr>
        <p:spPr>
          <a:xfrm>
            <a:off x="3286125" y="2861545"/>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570" name="Google Shape;1570;p246"/>
          <p:cNvSpPr/>
          <p:nvPr/>
        </p:nvSpPr>
        <p:spPr>
          <a:xfrm>
            <a:off x="5995425" y="1021970"/>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571" name="Google Shape;1571;p246"/>
          <p:cNvSpPr/>
          <p:nvPr/>
        </p:nvSpPr>
        <p:spPr>
          <a:xfrm>
            <a:off x="3285288" y="1021970"/>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572" name="Google Shape;1572;p246"/>
          <p:cNvSpPr/>
          <p:nvPr/>
        </p:nvSpPr>
        <p:spPr>
          <a:xfrm>
            <a:off x="575150" y="2861545"/>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573" name="Google Shape;1573;p246"/>
          <p:cNvSpPr/>
          <p:nvPr/>
        </p:nvSpPr>
        <p:spPr>
          <a:xfrm>
            <a:off x="575150" y="2656220"/>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chemeClr val="dk1"/>
              </a:solidFill>
              <a:latin typeface="IBM Plex Mono"/>
              <a:ea typeface="IBM Plex Mono"/>
              <a:cs typeface="IBM Plex Mono"/>
              <a:sym typeface="IBM Plex Mono"/>
            </a:endParaRPr>
          </a:p>
        </p:txBody>
      </p:sp>
      <p:sp>
        <p:nvSpPr>
          <p:cNvPr id="1574" name="Google Shape;1574;p246"/>
          <p:cNvSpPr/>
          <p:nvPr/>
        </p:nvSpPr>
        <p:spPr>
          <a:xfrm>
            <a:off x="3285288" y="2656220"/>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chemeClr val="dk1"/>
              </a:solidFill>
              <a:latin typeface="IBM Plex Mono"/>
              <a:ea typeface="IBM Plex Mono"/>
              <a:cs typeface="IBM Plex Mono"/>
              <a:sym typeface="IBM Plex Mono"/>
            </a:endParaRPr>
          </a:p>
        </p:txBody>
      </p:sp>
      <p:sp>
        <p:nvSpPr>
          <p:cNvPr id="1575" name="Google Shape;1575;p246"/>
          <p:cNvSpPr/>
          <p:nvPr/>
        </p:nvSpPr>
        <p:spPr>
          <a:xfrm>
            <a:off x="5995425" y="2656220"/>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chemeClr val="dk1"/>
              </a:solidFill>
              <a:latin typeface="IBM Plex Mono"/>
              <a:ea typeface="IBM Plex Mono"/>
              <a:cs typeface="IBM Plex Mono"/>
              <a:sym typeface="IBM Plex Mono"/>
            </a:endParaRPr>
          </a:p>
        </p:txBody>
      </p:sp>
      <p:sp>
        <p:nvSpPr>
          <p:cNvPr id="1576" name="Google Shape;1576;p246"/>
          <p:cNvSpPr/>
          <p:nvPr/>
        </p:nvSpPr>
        <p:spPr>
          <a:xfrm>
            <a:off x="575988"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577" name="Google Shape;1577;p246"/>
          <p:cNvSpPr/>
          <p:nvPr/>
        </p:nvSpPr>
        <p:spPr>
          <a:xfrm>
            <a:off x="3286125"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578" name="Google Shape;1578;p246"/>
          <p:cNvSpPr/>
          <p:nvPr/>
        </p:nvSpPr>
        <p:spPr>
          <a:xfrm>
            <a:off x="5996263"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579" name="Google Shape;1579;p246"/>
          <p:cNvSpPr txBox="1"/>
          <p:nvPr>
            <p:ph idx="5" type="title"/>
          </p:nvPr>
        </p:nvSpPr>
        <p:spPr>
          <a:xfrm>
            <a:off x="3512819" y="2205859"/>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580" name="Google Shape;1580;p246"/>
          <p:cNvSpPr txBox="1"/>
          <p:nvPr>
            <p:ph idx="6" type="title"/>
          </p:nvPr>
        </p:nvSpPr>
        <p:spPr>
          <a:xfrm>
            <a:off x="3512819" y="2402250"/>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1581" name="Google Shape;1581;p246"/>
          <p:cNvSpPr txBox="1"/>
          <p:nvPr>
            <p:ph idx="7" type="title"/>
          </p:nvPr>
        </p:nvSpPr>
        <p:spPr>
          <a:xfrm>
            <a:off x="3513606" y="1245506"/>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82" name="Google Shape;1582;p246"/>
          <p:cNvSpPr txBox="1"/>
          <p:nvPr>
            <p:ph idx="8" type="title"/>
          </p:nvPr>
        </p:nvSpPr>
        <p:spPr>
          <a:xfrm>
            <a:off x="6224906" y="2205859"/>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583" name="Google Shape;1583;p246"/>
          <p:cNvSpPr txBox="1"/>
          <p:nvPr>
            <p:ph idx="9" type="title"/>
          </p:nvPr>
        </p:nvSpPr>
        <p:spPr>
          <a:xfrm>
            <a:off x="6224906" y="2402250"/>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1584" name="Google Shape;1584;p246"/>
          <p:cNvSpPr txBox="1"/>
          <p:nvPr>
            <p:ph idx="13" type="title"/>
          </p:nvPr>
        </p:nvSpPr>
        <p:spPr>
          <a:xfrm>
            <a:off x="6225694" y="1245506"/>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85" name="Google Shape;1585;p246"/>
          <p:cNvSpPr txBox="1"/>
          <p:nvPr>
            <p:ph idx="14" type="title"/>
          </p:nvPr>
        </p:nvSpPr>
        <p:spPr>
          <a:xfrm>
            <a:off x="800338" y="4048678"/>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586" name="Google Shape;1586;p246"/>
          <p:cNvSpPr txBox="1"/>
          <p:nvPr>
            <p:ph idx="15" type="title"/>
          </p:nvPr>
        </p:nvSpPr>
        <p:spPr>
          <a:xfrm>
            <a:off x="800338" y="4245069"/>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1587" name="Google Shape;1587;p246"/>
          <p:cNvSpPr txBox="1"/>
          <p:nvPr>
            <p:ph idx="16" type="title"/>
          </p:nvPr>
        </p:nvSpPr>
        <p:spPr>
          <a:xfrm>
            <a:off x="801125" y="3088325"/>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88" name="Google Shape;1588;p246"/>
          <p:cNvSpPr txBox="1"/>
          <p:nvPr>
            <p:ph idx="17" type="title"/>
          </p:nvPr>
        </p:nvSpPr>
        <p:spPr>
          <a:xfrm>
            <a:off x="3512431" y="4044871"/>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589" name="Google Shape;1589;p246"/>
          <p:cNvSpPr txBox="1"/>
          <p:nvPr>
            <p:ph idx="18" type="title"/>
          </p:nvPr>
        </p:nvSpPr>
        <p:spPr>
          <a:xfrm>
            <a:off x="3512431" y="4241263"/>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1590" name="Google Shape;1590;p246"/>
          <p:cNvSpPr txBox="1"/>
          <p:nvPr>
            <p:ph idx="19" type="title"/>
          </p:nvPr>
        </p:nvSpPr>
        <p:spPr>
          <a:xfrm>
            <a:off x="3513219" y="3084519"/>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91" name="Google Shape;1591;p246"/>
          <p:cNvSpPr txBox="1"/>
          <p:nvPr>
            <p:ph idx="20" type="title"/>
          </p:nvPr>
        </p:nvSpPr>
        <p:spPr>
          <a:xfrm>
            <a:off x="6224519" y="4044871"/>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592" name="Google Shape;1592;p246"/>
          <p:cNvSpPr txBox="1"/>
          <p:nvPr>
            <p:ph idx="21" type="title"/>
          </p:nvPr>
        </p:nvSpPr>
        <p:spPr>
          <a:xfrm>
            <a:off x="6224519" y="4241263"/>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1593" name="Google Shape;1593;p246"/>
          <p:cNvSpPr txBox="1"/>
          <p:nvPr>
            <p:ph idx="22" type="title"/>
          </p:nvPr>
        </p:nvSpPr>
        <p:spPr>
          <a:xfrm>
            <a:off x="6225306" y="3084519"/>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Four icons" showMasterSp="0">
  <p:cSld name="TITLE_AND_BODY_4_1_1_1_1_1_1_1_1_1_1">
    <p:bg>
      <p:bgPr>
        <a:solidFill>
          <a:schemeClr val="lt1"/>
        </a:solidFill>
      </p:bgPr>
    </p:bg>
    <p:spTree>
      <p:nvGrpSpPr>
        <p:cNvPr id="1594" name="Shape 1594"/>
        <p:cNvGrpSpPr/>
        <p:nvPr/>
      </p:nvGrpSpPr>
      <p:grpSpPr>
        <a:xfrm>
          <a:off x="0" y="0"/>
          <a:ext cx="0" cy="0"/>
          <a:chOff x="0" y="0"/>
          <a:chExt cx="0" cy="0"/>
        </a:xfrm>
      </p:grpSpPr>
      <p:sp>
        <p:nvSpPr>
          <p:cNvPr id="1595" name="Google Shape;1595;p247"/>
          <p:cNvSpPr txBox="1"/>
          <p:nvPr>
            <p:ph type="title"/>
          </p:nvPr>
        </p:nvSpPr>
        <p:spPr>
          <a:xfrm>
            <a:off x="684888" y="3226005"/>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596" name="Google Shape;1596;p247"/>
          <p:cNvSpPr txBox="1"/>
          <p:nvPr>
            <p:ph idx="2" type="title"/>
          </p:nvPr>
        </p:nvSpPr>
        <p:spPr>
          <a:xfrm>
            <a:off x="2680763" y="3224607"/>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597" name="Google Shape;1597;p247"/>
          <p:cNvSpPr txBox="1"/>
          <p:nvPr>
            <p:ph idx="3" type="title"/>
          </p:nvPr>
        </p:nvSpPr>
        <p:spPr>
          <a:xfrm>
            <a:off x="4676638" y="3225311"/>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598" name="Google Shape;1598;p247"/>
          <p:cNvSpPr txBox="1"/>
          <p:nvPr>
            <p:ph idx="4" type="title"/>
          </p:nvPr>
        </p:nvSpPr>
        <p:spPr>
          <a:xfrm>
            <a:off x="6672513" y="3223913"/>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599" name="Google Shape;1599;p247"/>
          <p:cNvSpPr txBox="1"/>
          <p:nvPr>
            <p:ph idx="5"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icons" showMasterSp="0">
  <p:cSld name="TITLE_AND_BODY_4_1_1_1_1_1_1_1_1_1_1_1">
    <p:bg>
      <p:bgPr>
        <a:solidFill>
          <a:schemeClr val="lt1"/>
        </a:solidFill>
      </p:bgPr>
    </p:bg>
    <p:spTree>
      <p:nvGrpSpPr>
        <p:cNvPr id="1600" name="Shape 1600"/>
        <p:cNvGrpSpPr/>
        <p:nvPr/>
      </p:nvGrpSpPr>
      <p:grpSpPr>
        <a:xfrm>
          <a:off x="0" y="0"/>
          <a:ext cx="0" cy="0"/>
          <a:chOff x="0" y="0"/>
          <a:chExt cx="0" cy="0"/>
        </a:xfrm>
      </p:grpSpPr>
      <p:sp>
        <p:nvSpPr>
          <p:cNvPr id="1601" name="Google Shape;1601;p248"/>
          <p:cNvSpPr txBox="1"/>
          <p:nvPr>
            <p:ph type="title"/>
          </p:nvPr>
        </p:nvSpPr>
        <p:spPr>
          <a:xfrm>
            <a:off x="1017738" y="3492705"/>
            <a:ext cx="17745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9pPr>
          </a:lstStyle>
          <a:p/>
        </p:txBody>
      </p:sp>
      <p:sp>
        <p:nvSpPr>
          <p:cNvPr id="1602" name="Google Shape;1602;p248"/>
          <p:cNvSpPr txBox="1"/>
          <p:nvPr>
            <p:ph idx="2" type="title"/>
          </p:nvPr>
        </p:nvSpPr>
        <p:spPr>
          <a:xfrm>
            <a:off x="3686538" y="3491307"/>
            <a:ext cx="17745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9pPr>
          </a:lstStyle>
          <a:p/>
        </p:txBody>
      </p:sp>
      <p:sp>
        <p:nvSpPr>
          <p:cNvPr id="1603" name="Google Shape;1603;p248"/>
          <p:cNvSpPr txBox="1"/>
          <p:nvPr>
            <p:ph idx="3" type="title"/>
          </p:nvPr>
        </p:nvSpPr>
        <p:spPr>
          <a:xfrm>
            <a:off x="6104113" y="3492011"/>
            <a:ext cx="17745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9pPr>
          </a:lstStyle>
          <a:p/>
        </p:txBody>
      </p:sp>
      <p:sp>
        <p:nvSpPr>
          <p:cNvPr id="1604" name="Google Shape;1604;p248"/>
          <p:cNvSpPr txBox="1"/>
          <p:nvPr>
            <p:ph idx="4"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stats" showMasterSp="0">
  <p:cSld name="TITLE_AND_BODY_4_1_1_1_1_1_1_1_1_1_1_1_2">
    <p:bg>
      <p:bgPr>
        <a:solidFill>
          <a:schemeClr val="lt1"/>
        </a:solidFill>
      </p:bgPr>
    </p:bg>
    <p:spTree>
      <p:nvGrpSpPr>
        <p:cNvPr id="1605" name="Shape 1605"/>
        <p:cNvGrpSpPr/>
        <p:nvPr/>
      </p:nvGrpSpPr>
      <p:grpSpPr>
        <a:xfrm>
          <a:off x="0" y="0"/>
          <a:ext cx="0" cy="0"/>
          <a:chOff x="0" y="0"/>
          <a:chExt cx="0" cy="0"/>
        </a:xfrm>
      </p:grpSpPr>
      <p:sp>
        <p:nvSpPr>
          <p:cNvPr id="1606" name="Google Shape;1606;p249"/>
          <p:cNvSpPr txBox="1"/>
          <p:nvPr>
            <p:ph idx="1" type="subTitle"/>
          </p:nvPr>
        </p:nvSpPr>
        <p:spPr>
          <a:xfrm>
            <a:off x="769863" y="2713450"/>
            <a:ext cx="2270100" cy="924600"/>
          </a:xfrm>
          <a:prstGeom prst="rect">
            <a:avLst/>
          </a:prstGeom>
          <a:noFill/>
          <a:ln>
            <a:noFill/>
          </a:ln>
        </p:spPr>
        <p:txBody>
          <a:bodyPr anchorCtr="0" anchor="t" bIns="0" lIns="0" spcFirstLastPara="1" rIns="0" wrap="square" tIns="0">
            <a:noAutofit/>
          </a:bodyPr>
          <a:lstStyle>
            <a:lvl1pPr lvl="0" marR="114300" rtl="0" algn="l">
              <a:lnSpc>
                <a:spcPct val="100000"/>
              </a:lnSpc>
              <a:spcBef>
                <a:spcPts val="0"/>
              </a:spcBef>
              <a:spcAft>
                <a:spcPts val="0"/>
              </a:spcAft>
              <a:buClr>
                <a:srgbClr val="000000"/>
              </a:buClr>
              <a:buSzPts val="1500"/>
              <a:buFont typeface="Arial"/>
              <a:buNone/>
              <a:defRPr b="0" i="0" sz="1500" u="none" cap="none" strike="noStrike">
                <a:solidFill>
                  <a:schemeClr val="dk1"/>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9pPr>
          </a:lstStyle>
          <a:p/>
        </p:txBody>
      </p:sp>
      <p:sp>
        <p:nvSpPr>
          <p:cNvPr id="1607" name="Google Shape;1607;p249"/>
          <p:cNvSpPr txBox="1"/>
          <p:nvPr>
            <p:ph idx="2" type="subTitle"/>
          </p:nvPr>
        </p:nvSpPr>
        <p:spPr>
          <a:xfrm>
            <a:off x="3436988" y="2713450"/>
            <a:ext cx="2270100" cy="924600"/>
          </a:xfrm>
          <a:prstGeom prst="rect">
            <a:avLst/>
          </a:prstGeom>
          <a:noFill/>
          <a:ln>
            <a:noFill/>
          </a:ln>
        </p:spPr>
        <p:txBody>
          <a:bodyPr anchorCtr="0" anchor="t" bIns="0" lIns="0" spcFirstLastPara="1" rIns="0" wrap="square" tIns="0">
            <a:noAutofit/>
          </a:bodyPr>
          <a:lstStyle>
            <a:lvl1pPr lvl="0" marR="114300" rtl="0" algn="l">
              <a:lnSpc>
                <a:spcPct val="100000"/>
              </a:lnSpc>
              <a:spcBef>
                <a:spcPts val="0"/>
              </a:spcBef>
              <a:spcAft>
                <a:spcPts val="0"/>
              </a:spcAft>
              <a:buClr>
                <a:srgbClr val="000000"/>
              </a:buClr>
              <a:buSzPts val="1500"/>
              <a:buFont typeface="Arial"/>
              <a:buNone/>
              <a:defRPr b="0" i="0" sz="1500" u="none" cap="none" strike="noStrike">
                <a:solidFill>
                  <a:schemeClr val="dk1"/>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9pPr>
          </a:lstStyle>
          <a:p/>
        </p:txBody>
      </p:sp>
      <p:sp>
        <p:nvSpPr>
          <p:cNvPr id="1608" name="Google Shape;1608;p249"/>
          <p:cNvSpPr txBox="1"/>
          <p:nvPr>
            <p:ph idx="3" type="subTitle"/>
          </p:nvPr>
        </p:nvSpPr>
        <p:spPr>
          <a:xfrm>
            <a:off x="6104113" y="2713450"/>
            <a:ext cx="2270100" cy="924600"/>
          </a:xfrm>
          <a:prstGeom prst="rect">
            <a:avLst/>
          </a:prstGeom>
          <a:noFill/>
          <a:ln>
            <a:noFill/>
          </a:ln>
        </p:spPr>
        <p:txBody>
          <a:bodyPr anchorCtr="0" anchor="t" bIns="0" lIns="0" spcFirstLastPara="1" rIns="0" wrap="square" tIns="0">
            <a:noAutofit/>
          </a:bodyPr>
          <a:lstStyle>
            <a:lvl1pPr lvl="0" marR="114300" rtl="0" algn="l">
              <a:lnSpc>
                <a:spcPct val="100000"/>
              </a:lnSpc>
              <a:spcBef>
                <a:spcPts val="0"/>
              </a:spcBef>
              <a:spcAft>
                <a:spcPts val="0"/>
              </a:spcAft>
              <a:buClr>
                <a:srgbClr val="000000"/>
              </a:buClr>
              <a:buSzPts val="1500"/>
              <a:buFont typeface="Arial"/>
              <a:buNone/>
              <a:defRPr b="0" i="0" sz="1500" u="none" cap="none" strike="noStrike">
                <a:solidFill>
                  <a:schemeClr val="dk1"/>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9pPr>
          </a:lstStyle>
          <a:p/>
        </p:txBody>
      </p:sp>
      <p:sp>
        <p:nvSpPr>
          <p:cNvPr id="1609" name="Google Shape;1609;p249"/>
          <p:cNvSpPr txBox="1"/>
          <p:nvPr>
            <p:ph type="title"/>
          </p:nvPr>
        </p:nvSpPr>
        <p:spPr>
          <a:xfrm>
            <a:off x="771319" y="1787300"/>
            <a:ext cx="2270100" cy="9033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chemeClr val="accent2"/>
              </a:buClr>
              <a:buSzPts val="5700"/>
              <a:buFont typeface="Questrial"/>
              <a:buNone/>
              <a:defRPr b="1" i="0" sz="48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610" name="Google Shape;1610;p249"/>
          <p:cNvSpPr txBox="1"/>
          <p:nvPr>
            <p:ph idx="4" type="title"/>
          </p:nvPr>
        </p:nvSpPr>
        <p:spPr>
          <a:xfrm>
            <a:off x="3440156" y="1787300"/>
            <a:ext cx="2270100" cy="9033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611" name="Google Shape;1611;p249"/>
          <p:cNvSpPr txBox="1"/>
          <p:nvPr>
            <p:ph idx="5" type="title"/>
          </p:nvPr>
        </p:nvSpPr>
        <p:spPr>
          <a:xfrm>
            <a:off x="6107538" y="1787300"/>
            <a:ext cx="2270100" cy="9033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612" name="Google Shape;1612;p249"/>
          <p:cNvSpPr txBox="1"/>
          <p:nvPr>
            <p:ph idx="6"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2pPr>
            <a:lvl3pPr lvl="2"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3pPr>
            <a:lvl4pPr lvl="3"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4pPr>
            <a:lvl5pPr lvl="4"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5pPr>
            <a:lvl6pPr lvl="5"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6pPr>
            <a:lvl7pPr lvl="6"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7pPr>
            <a:lvl8pPr lvl="7"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8pPr>
            <a:lvl9pPr lvl="8"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9pPr>
          </a:lstStyle>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boxes + Matcha" showMasterSp="0">
  <p:cSld name="TITLE_AND_BODY_4_1_1_1_1_1_1_1_1_1_1_1_1_2_1">
    <p:bg>
      <p:bgPr>
        <a:solidFill>
          <a:schemeClr val="lt1"/>
        </a:solidFill>
      </p:bgPr>
    </p:bg>
    <p:spTree>
      <p:nvGrpSpPr>
        <p:cNvPr id="1613" name="Shape 1613"/>
        <p:cNvGrpSpPr/>
        <p:nvPr/>
      </p:nvGrpSpPr>
      <p:grpSpPr>
        <a:xfrm>
          <a:off x="0" y="0"/>
          <a:ext cx="0" cy="0"/>
          <a:chOff x="0" y="0"/>
          <a:chExt cx="0" cy="0"/>
        </a:xfrm>
      </p:grpSpPr>
      <p:sp>
        <p:nvSpPr>
          <p:cNvPr id="1614" name="Google Shape;1614;p250"/>
          <p:cNvSpPr/>
          <p:nvPr/>
        </p:nvSpPr>
        <p:spPr>
          <a:xfrm>
            <a:off x="572563" y="1994437"/>
            <a:ext cx="2465400" cy="19041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15" name="Google Shape;1615;p250"/>
          <p:cNvSpPr txBox="1"/>
          <p:nvPr>
            <p:ph type="title"/>
          </p:nvPr>
        </p:nvSpPr>
        <p:spPr>
          <a:xfrm>
            <a:off x="707250" y="2089850"/>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1616" name="Google Shape;1616;p250"/>
          <p:cNvSpPr txBox="1"/>
          <p:nvPr>
            <p:ph idx="2" type="title"/>
          </p:nvPr>
        </p:nvSpPr>
        <p:spPr>
          <a:xfrm>
            <a:off x="707250" y="30042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17" name="Google Shape;1617;p250"/>
          <p:cNvSpPr/>
          <p:nvPr/>
        </p:nvSpPr>
        <p:spPr>
          <a:xfrm>
            <a:off x="6106163" y="1994437"/>
            <a:ext cx="2465400" cy="19041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18" name="Google Shape;1618;p250"/>
          <p:cNvSpPr/>
          <p:nvPr/>
        </p:nvSpPr>
        <p:spPr>
          <a:xfrm>
            <a:off x="3339363" y="1994437"/>
            <a:ext cx="2465400" cy="19041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19" name="Google Shape;1619;p250"/>
          <p:cNvSpPr/>
          <p:nvPr/>
        </p:nvSpPr>
        <p:spPr>
          <a:xfrm>
            <a:off x="572563" y="389845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20" name="Google Shape;1620;p250"/>
          <p:cNvSpPr/>
          <p:nvPr/>
        </p:nvSpPr>
        <p:spPr>
          <a:xfrm>
            <a:off x="6106163" y="389845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21" name="Google Shape;1621;p250"/>
          <p:cNvSpPr/>
          <p:nvPr/>
        </p:nvSpPr>
        <p:spPr>
          <a:xfrm>
            <a:off x="3339363" y="389845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22" name="Google Shape;1622;p250"/>
          <p:cNvSpPr txBox="1"/>
          <p:nvPr>
            <p:ph idx="3" type="title"/>
          </p:nvPr>
        </p:nvSpPr>
        <p:spPr>
          <a:xfrm>
            <a:off x="3475119" y="2089850"/>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1623" name="Google Shape;1623;p250"/>
          <p:cNvSpPr txBox="1"/>
          <p:nvPr>
            <p:ph idx="4" type="title"/>
          </p:nvPr>
        </p:nvSpPr>
        <p:spPr>
          <a:xfrm>
            <a:off x="3475119" y="30042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24" name="Google Shape;1624;p250"/>
          <p:cNvSpPr txBox="1"/>
          <p:nvPr>
            <p:ph idx="5" type="title"/>
          </p:nvPr>
        </p:nvSpPr>
        <p:spPr>
          <a:xfrm>
            <a:off x="6242956" y="2089850"/>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1625" name="Google Shape;1625;p250"/>
          <p:cNvSpPr txBox="1"/>
          <p:nvPr>
            <p:ph idx="6" type="title"/>
          </p:nvPr>
        </p:nvSpPr>
        <p:spPr>
          <a:xfrm>
            <a:off x="6242969" y="30042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26" name="Google Shape;1626;p250"/>
          <p:cNvSpPr txBox="1"/>
          <p:nvPr>
            <p:ph idx="7"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Icons + Matcha" showMasterSp="0">
  <p:cSld name="TITLE_AND_BODY_4_1_1_1_1_1_1_1_1_1_1_1_1_1_4">
    <p:bg>
      <p:bgPr>
        <a:solidFill>
          <a:schemeClr val="lt1"/>
        </a:solidFill>
      </p:bgPr>
    </p:bg>
    <p:spTree>
      <p:nvGrpSpPr>
        <p:cNvPr id="1627" name="Shape 1627"/>
        <p:cNvGrpSpPr/>
        <p:nvPr/>
      </p:nvGrpSpPr>
      <p:grpSpPr>
        <a:xfrm>
          <a:off x="0" y="0"/>
          <a:ext cx="0" cy="0"/>
          <a:chOff x="0" y="0"/>
          <a:chExt cx="0" cy="0"/>
        </a:xfrm>
      </p:grpSpPr>
      <p:sp>
        <p:nvSpPr>
          <p:cNvPr id="1628" name="Google Shape;1628;p251"/>
          <p:cNvSpPr/>
          <p:nvPr/>
        </p:nvSpPr>
        <p:spPr>
          <a:xfrm>
            <a:off x="572563" y="1994444"/>
            <a:ext cx="2465400" cy="16935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29" name="Google Shape;1629;p251"/>
          <p:cNvSpPr/>
          <p:nvPr/>
        </p:nvSpPr>
        <p:spPr>
          <a:xfrm>
            <a:off x="572563" y="361270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30" name="Google Shape;1630;p251"/>
          <p:cNvSpPr txBox="1"/>
          <p:nvPr>
            <p:ph type="title"/>
          </p:nvPr>
        </p:nvSpPr>
        <p:spPr>
          <a:xfrm>
            <a:off x="707250" y="2293625"/>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1631" name="Google Shape;1631;p251"/>
          <p:cNvSpPr txBox="1"/>
          <p:nvPr>
            <p:ph idx="2" type="title"/>
          </p:nvPr>
        </p:nvSpPr>
        <p:spPr>
          <a:xfrm>
            <a:off x="707250" y="20898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32" name="Google Shape;1632;p251"/>
          <p:cNvSpPr/>
          <p:nvPr/>
        </p:nvSpPr>
        <p:spPr>
          <a:xfrm>
            <a:off x="6106163" y="1994444"/>
            <a:ext cx="2465400" cy="16935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33" name="Google Shape;1633;p251"/>
          <p:cNvSpPr/>
          <p:nvPr/>
        </p:nvSpPr>
        <p:spPr>
          <a:xfrm>
            <a:off x="3339363" y="1994444"/>
            <a:ext cx="2465400" cy="16935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34" name="Google Shape;1634;p251"/>
          <p:cNvSpPr/>
          <p:nvPr/>
        </p:nvSpPr>
        <p:spPr>
          <a:xfrm>
            <a:off x="6106163" y="361270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35" name="Google Shape;1635;p251"/>
          <p:cNvSpPr/>
          <p:nvPr/>
        </p:nvSpPr>
        <p:spPr>
          <a:xfrm>
            <a:off x="3339363" y="361270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36" name="Google Shape;1636;p251"/>
          <p:cNvSpPr txBox="1"/>
          <p:nvPr>
            <p:ph idx="3" type="title"/>
          </p:nvPr>
        </p:nvSpPr>
        <p:spPr>
          <a:xfrm>
            <a:off x="3475119" y="2293625"/>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1637" name="Google Shape;1637;p251"/>
          <p:cNvSpPr txBox="1"/>
          <p:nvPr>
            <p:ph idx="4" type="title"/>
          </p:nvPr>
        </p:nvSpPr>
        <p:spPr>
          <a:xfrm>
            <a:off x="3475119" y="20898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38" name="Google Shape;1638;p251"/>
          <p:cNvSpPr txBox="1"/>
          <p:nvPr>
            <p:ph idx="5" type="title"/>
          </p:nvPr>
        </p:nvSpPr>
        <p:spPr>
          <a:xfrm>
            <a:off x="6242956" y="2293625"/>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1639" name="Google Shape;1639;p251"/>
          <p:cNvSpPr txBox="1"/>
          <p:nvPr>
            <p:ph idx="6" type="title"/>
          </p:nvPr>
        </p:nvSpPr>
        <p:spPr>
          <a:xfrm>
            <a:off x="6242956" y="20898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40" name="Google Shape;1640;p251"/>
          <p:cNvSpPr txBox="1"/>
          <p:nvPr>
            <p:ph idx="7"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long + Matcha" showMasterSp="0">
  <p:cSld name="TITLE_AND_BODY_4_1_1_1_1_1_1_1_1_1_1_1_1_1_3_1">
    <p:bg>
      <p:bgPr>
        <a:solidFill>
          <a:schemeClr val="lt1"/>
        </a:solidFill>
      </p:bgPr>
    </p:bg>
    <p:spTree>
      <p:nvGrpSpPr>
        <p:cNvPr id="1641" name="Shape 1641"/>
        <p:cNvGrpSpPr/>
        <p:nvPr/>
      </p:nvGrpSpPr>
      <p:grpSpPr>
        <a:xfrm>
          <a:off x="0" y="0"/>
          <a:ext cx="0" cy="0"/>
          <a:chOff x="0" y="0"/>
          <a:chExt cx="0" cy="0"/>
        </a:xfrm>
      </p:grpSpPr>
      <p:sp>
        <p:nvSpPr>
          <p:cNvPr id="1642" name="Google Shape;1642;p252"/>
          <p:cNvSpPr/>
          <p:nvPr/>
        </p:nvSpPr>
        <p:spPr>
          <a:xfrm>
            <a:off x="3706213" y="1287525"/>
            <a:ext cx="1504500" cy="2568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6140C"/>
              </a:solidFill>
              <a:latin typeface="IBM Plex Sans"/>
              <a:ea typeface="IBM Plex Sans"/>
              <a:cs typeface="IBM Plex Sans"/>
              <a:sym typeface="IBM Plex Sans"/>
            </a:endParaRPr>
          </a:p>
        </p:txBody>
      </p:sp>
      <p:sp>
        <p:nvSpPr>
          <p:cNvPr id="1643" name="Google Shape;1643;p252"/>
          <p:cNvSpPr txBox="1"/>
          <p:nvPr>
            <p:ph type="title"/>
          </p:nvPr>
        </p:nvSpPr>
        <p:spPr>
          <a:xfrm>
            <a:off x="3898513" y="2188850"/>
            <a:ext cx="11199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644" name="Google Shape;1644;p252"/>
          <p:cNvSpPr txBox="1"/>
          <p:nvPr>
            <p:ph idx="2" type="title"/>
          </p:nvPr>
        </p:nvSpPr>
        <p:spPr>
          <a:xfrm>
            <a:off x="571500" y="1575488"/>
            <a:ext cx="2664900" cy="323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9pPr>
          </a:lstStyle>
          <a:p/>
        </p:txBody>
      </p:sp>
      <p:sp>
        <p:nvSpPr>
          <p:cNvPr id="1645" name="Google Shape;1645;p252"/>
          <p:cNvSpPr/>
          <p:nvPr/>
        </p:nvSpPr>
        <p:spPr>
          <a:xfrm>
            <a:off x="3706213" y="3780825"/>
            <a:ext cx="15045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46" name="Google Shape;1646;p252"/>
          <p:cNvSpPr txBox="1"/>
          <p:nvPr>
            <p:ph idx="3" type="title"/>
          </p:nvPr>
        </p:nvSpPr>
        <p:spPr>
          <a:xfrm>
            <a:off x="3898513" y="1543938"/>
            <a:ext cx="1119900" cy="5541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chemeClr val="dk1"/>
              </a:buClr>
              <a:buSzPts val="3600"/>
              <a:buFont typeface="IBM Plex Sans SemiBold"/>
              <a:buNone/>
              <a:defRPr b="0" i="0" sz="3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647" name="Google Shape;1647;p252"/>
          <p:cNvSpPr/>
          <p:nvPr/>
        </p:nvSpPr>
        <p:spPr>
          <a:xfrm>
            <a:off x="7066913" y="1287525"/>
            <a:ext cx="1504500" cy="2568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6140C"/>
              </a:solidFill>
              <a:latin typeface="IBM Plex Sans"/>
              <a:ea typeface="IBM Plex Sans"/>
              <a:cs typeface="IBM Plex Sans"/>
              <a:sym typeface="IBM Plex Sans"/>
            </a:endParaRPr>
          </a:p>
        </p:txBody>
      </p:sp>
      <p:sp>
        <p:nvSpPr>
          <p:cNvPr id="1648" name="Google Shape;1648;p252"/>
          <p:cNvSpPr txBox="1"/>
          <p:nvPr>
            <p:ph idx="4" type="title"/>
          </p:nvPr>
        </p:nvSpPr>
        <p:spPr>
          <a:xfrm>
            <a:off x="7259213" y="2188850"/>
            <a:ext cx="11199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649" name="Google Shape;1649;p252"/>
          <p:cNvSpPr/>
          <p:nvPr/>
        </p:nvSpPr>
        <p:spPr>
          <a:xfrm>
            <a:off x="7066913" y="3780825"/>
            <a:ext cx="15045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50" name="Google Shape;1650;p252"/>
          <p:cNvSpPr txBox="1"/>
          <p:nvPr>
            <p:ph idx="5" type="title"/>
          </p:nvPr>
        </p:nvSpPr>
        <p:spPr>
          <a:xfrm>
            <a:off x="7259213" y="1543938"/>
            <a:ext cx="1119900" cy="5541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chemeClr val="dk1"/>
              </a:buClr>
              <a:buSzPts val="3600"/>
              <a:buFont typeface="IBM Plex Sans SemiBold"/>
              <a:buNone/>
              <a:defRPr b="0" i="0" sz="3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651" name="Google Shape;1651;p252"/>
          <p:cNvSpPr/>
          <p:nvPr/>
        </p:nvSpPr>
        <p:spPr>
          <a:xfrm>
            <a:off x="5386563" y="1287525"/>
            <a:ext cx="1504500" cy="2568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6140C"/>
              </a:solidFill>
              <a:latin typeface="IBM Plex Sans"/>
              <a:ea typeface="IBM Plex Sans"/>
              <a:cs typeface="IBM Plex Sans"/>
              <a:sym typeface="IBM Plex Sans"/>
            </a:endParaRPr>
          </a:p>
        </p:txBody>
      </p:sp>
      <p:sp>
        <p:nvSpPr>
          <p:cNvPr id="1652" name="Google Shape;1652;p252"/>
          <p:cNvSpPr txBox="1"/>
          <p:nvPr>
            <p:ph idx="6" type="title"/>
          </p:nvPr>
        </p:nvSpPr>
        <p:spPr>
          <a:xfrm>
            <a:off x="5578863" y="2188850"/>
            <a:ext cx="11199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653" name="Google Shape;1653;p252"/>
          <p:cNvSpPr/>
          <p:nvPr/>
        </p:nvSpPr>
        <p:spPr>
          <a:xfrm>
            <a:off x="5386563" y="3780825"/>
            <a:ext cx="15045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54" name="Google Shape;1654;p252"/>
          <p:cNvSpPr txBox="1"/>
          <p:nvPr>
            <p:ph idx="7" type="title"/>
          </p:nvPr>
        </p:nvSpPr>
        <p:spPr>
          <a:xfrm>
            <a:off x="5578863" y="1543938"/>
            <a:ext cx="1119900" cy="5541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chemeClr val="dk1"/>
              </a:buClr>
              <a:buSzPts val="3600"/>
              <a:buFont typeface="IBM Plex Sans SemiBold"/>
              <a:buNone/>
              <a:defRPr b="0" i="0" sz="3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Pic + 3 Matcha" showMasterSp="0">
  <p:cSld name="TITLE_AND_BODY_4_1_1_1_1_1_1_1_1_1_1_1_1_1_3_1_1_1_1">
    <p:bg>
      <p:bgPr>
        <a:solidFill>
          <a:schemeClr val="lt1"/>
        </a:solidFill>
      </p:bgPr>
    </p:bg>
    <p:spTree>
      <p:nvGrpSpPr>
        <p:cNvPr id="1655" name="Shape 1655"/>
        <p:cNvGrpSpPr/>
        <p:nvPr/>
      </p:nvGrpSpPr>
      <p:grpSpPr>
        <a:xfrm>
          <a:off x="0" y="0"/>
          <a:ext cx="0" cy="0"/>
          <a:chOff x="0" y="0"/>
          <a:chExt cx="0" cy="0"/>
        </a:xfrm>
      </p:grpSpPr>
      <p:sp>
        <p:nvSpPr>
          <p:cNvPr id="1656" name="Google Shape;1656;p253"/>
          <p:cNvSpPr/>
          <p:nvPr/>
        </p:nvSpPr>
        <p:spPr>
          <a:xfrm>
            <a:off x="3802787" y="2793863"/>
            <a:ext cx="1351800" cy="1349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1657" name="Google Shape;1657;p253"/>
          <p:cNvSpPr/>
          <p:nvPr/>
        </p:nvSpPr>
        <p:spPr>
          <a:xfrm>
            <a:off x="3802788" y="4068263"/>
            <a:ext cx="13518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58" name="Google Shape;1658;p253"/>
          <p:cNvSpPr txBox="1"/>
          <p:nvPr>
            <p:ph type="title"/>
          </p:nvPr>
        </p:nvSpPr>
        <p:spPr>
          <a:xfrm>
            <a:off x="3925113" y="2853596"/>
            <a:ext cx="1107000" cy="500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659" name="Google Shape;1659;p253"/>
          <p:cNvSpPr/>
          <p:nvPr>
            <p:ph idx="2" type="pic"/>
          </p:nvPr>
        </p:nvSpPr>
        <p:spPr>
          <a:xfrm>
            <a:off x="0" y="0"/>
            <a:ext cx="3235200" cy="5143500"/>
          </a:xfrm>
          <a:prstGeom prst="rect">
            <a:avLst/>
          </a:prstGeom>
          <a:noFill/>
          <a:ln>
            <a:noFill/>
          </a:ln>
        </p:spPr>
      </p:sp>
      <p:sp>
        <p:nvSpPr>
          <p:cNvPr id="1660" name="Google Shape;1660;p253"/>
          <p:cNvSpPr/>
          <p:nvPr/>
        </p:nvSpPr>
        <p:spPr>
          <a:xfrm>
            <a:off x="5400924" y="2793863"/>
            <a:ext cx="1351800" cy="1349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IBM Plex Sans"/>
              <a:ea typeface="IBM Plex Sans"/>
              <a:cs typeface="IBM Plex Sans"/>
              <a:sym typeface="IBM Plex Sans"/>
            </a:endParaRPr>
          </a:p>
        </p:txBody>
      </p:sp>
      <p:sp>
        <p:nvSpPr>
          <p:cNvPr id="1661" name="Google Shape;1661;p253"/>
          <p:cNvSpPr/>
          <p:nvPr/>
        </p:nvSpPr>
        <p:spPr>
          <a:xfrm>
            <a:off x="6999062" y="2793863"/>
            <a:ext cx="1351800" cy="1349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1662" name="Google Shape;1662;p253"/>
          <p:cNvSpPr/>
          <p:nvPr/>
        </p:nvSpPr>
        <p:spPr>
          <a:xfrm>
            <a:off x="5400925" y="4068263"/>
            <a:ext cx="13518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63" name="Google Shape;1663;p253"/>
          <p:cNvSpPr/>
          <p:nvPr/>
        </p:nvSpPr>
        <p:spPr>
          <a:xfrm>
            <a:off x="6999063" y="4068263"/>
            <a:ext cx="13518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64" name="Google Shape;1664;p253"/>
          <p:cNvSpPr txBox="1"/>
          <p:nvPr>
            <p:ph idx="3" type="title"/>
          </p:nvPr>
        </p:nvSpPr>
        <p:spPr>
          <a:xfrm>
            <a:off x="3803904" y="571500"/>
            <a:ext cx="46347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665" name="Google Shape;1665;p253"/>
          <p:cNvSpPr txBox="1"/>
          <p:nvPr>
            <p:ph idx="4" type="title"/>
          </p:nvPr>
        </p:nvSpPr>
        <p:spPr>
          <a:xfrm>
            <a:off x="3925113" y="3362813"/>
            <a:ext cx="1107000" cy="2118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666" name="Google Shape;1666;p253"/>
          <p:cNvSpPr txBox="1"/>
          <p:nvPr>
            <p:ph idx="5" type="title"/>
          </p:nvPr>
        </p:nvSpPr>
        <p:spPr>
          <a:xfrm>
            <a:off x="5523250" y="2853596"/>
            <a:ext cx="1107000" cy="500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667" name="Google Shape;1667;p253"/>
          <p:cNvSpPr txBox="1"/>
          <p:nvPr>
            <p:ph idx="6" type="title"/>
          </p:nvPr>
        </p:nvSpPr>
        <p:spPr>
          <a:xfrm>
            <a:off x="5523250" y="3362813"/>
            <a:ext cx="1107000" cy="2118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668" name="Google Shape;1668;p253"/>
          <p:cNvSpPr txBox="1"/>
          <p:nvPr>
            <p:ph idx="7" type="title"/>
          </p:nvPr>
        </p:nvSpPr>
        <p:spPr>
          <a:xfrm>
            <a:off x="7121388" y="2853596"/>
            <a:ext cx="1107000" cy="500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669" name="Google Shape;1669;p253"/>
          <p:cNvSpPr txBox="1"/>
          <p:nvPr>
            <p:ph idx="8" type="title"/>
          </p:nvPr>
        </p:nvSpPr>
        <p:spPr>
          <a:xfrm>
            <a:off x="7121388" y="3362813"/>
            <a:ext cx="1107000" cy="2118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List + Time" showMasterSp="0">
  <p:cSld name="TITLE_AND_BODY_2">
    <p:bg>
      <p:bgPr>
        <a:solidFill>
          <a:schemeClr val="lt1"/>
        </a:solidFill>
      </p:bgPr>
    </p:bg>
    <p:spTree>
      <p:nvGrpSpPr>
        <p:cNvPr id="120" name="Shape 120"/>
        <p:cNvGrpSpPr/>
        <p:nvPr/>
      </p:nvGrpSpPr>
      <p:grpSpPr>
        <a:xfrm>
          <a:off x="0" y="0"/>
          <a:ext cx="0" cy="0"/>
          <a:chOff x="0" y="0"/>
          <a:chExt cx="0" cy="0"/>
        </a:xfrm>
      </p:grpSpPr>
      <p:sp>
        <p:nvSpPr>
          <p:cNvPr id="121" name="Google Shape;121;p27"/>
          <p:cNvSpPr txBox="1"/>
          <p:nvPr/>
        </p:nvSpPr>
        <p:spPr>
          <a:xfrm>
            <a:off x="572562" y="914400"/>
            <a:ext cx="2498700" cy="641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3363D"/>
              </a:buClr>
              <a:buSzPts val="4900"/>
              <a:buFont typeface="Questrial"/>
              <a:buNone/>
            </a:pPr>
            <a:r>
              <a:rPr b="0" i="0" lang="en" sz="5100" u="none" cap="none" strike="noStrike">
                <a:solidFill>
                  <a:srgbClr val="16140C"/>
                </a:solidFill>
                <a:latin typeface="DM Serif Text"/>
                <a:ea typeface="DM Serif Text"/>
                <a:cs typeface="DM Serif Text"/>
                <a:sym typeface="DM Serif Text"/>
              </a:rPr>
              <a:t>Agenda</a:t>
            </a:r>
            <a:endParaRPr b="0" i="0" sz="5100" u="none" cap="none" strike="noStrike">
              <a:solidFill>
                <a:srgbClr val="16140C"/>
              </a:solidFill>
              <a:latin typeface="DM Serif Text"/>
              <a:ea typeface="DM Serif Text"/>
              <a:cs typeface="DM Serif Text"/>
              <a:sym typeface="DM Serif Text"/>
            </a:endParaRPr>
          </a:p>
        </p:txBody>
      </p:sp>
      <p:sp>
        <p:nvSpPr>
          <p:cNvPr id="122" name="Google Shape;122;p27"/>
          <p:cNvSpPr txBox="1"/>
          <p:nvPr>
            <p:ph idx="1" type="subTitle"/>
          </p:nvPr>
        </p:nvSpPr>
        <p:spPr>
          <a:xfrm>
            <a:off x="4695263" y="897145"/>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23" name="Google Shape;123;p27"/>
          <p:cNvSpPr txBox="1"/>
          <p:nvPr>
            <p:ph idx="2" type="subTitle"/>
          </p:nvPr>
        </p:nvSpPr>
        <p:spPr>
          <a:xfrm>
            <a:off x="4695263" y="1449982"/>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24" name="Google Shape;124;p27"/>
          <p:cNvSpPr txBox="1"/>
          <p:nvPr>
            <p:ph idx="3" type="subTitle"/>
          </p:nvPr>
        </p:nvSpPr>
        <p:spPr>
          <a:xfrm>
            <a:off x="4695263" y="2002820"/>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25" name="Google Shape;125;p27"/>
          <p:cNvSpPr txBox="1"/>
          <p:nvPr>
            <p:ph idx="4" type="subTitle"/>
          </p:nvPr>
        </p:nvSpPr>
        <p:spPr>
          <a:xfrm>
            <a:off x="4695263" y="2555657"/>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26" name="Google Shape;126;p27"/>
          <p:cNvSpPr txBox="1"/>
          <p:nvPr>
            <p:ph idx="5" type="subTitle"/>
          </p:nvPr>
        </p:nvSpPr>
        <p:spPr>
          <a:xfrm>
            <a:off x="4695263" y="3108495"/>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27" name="Google Shape;127;p27"/>
          <p:cNvSpPr txBox="1"/>
          <p:nvPr>
            <p:ph idx="6" type="subTitle"/>
          </p:nvPr>
        </p:nvSpPr>
        <p:spPr>
          <a:xfrm>
            <a:off x="4695263" y="3661332"/>
            <a:ext cx="3876300" cy="4626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300"/>
              <a:buFont typeface="IBM Plex Sans SemiBold"/>
              <a:buNone/>
              <a:defRPr b="0" i="0" sz="13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Icons + 4 Berry" showMasterSp="0">
  <p:cSld name="TITLE_AND_BODY_4_1_1_1_1_1_1_1_1_1_1_1_1_1_2_1">
    <p:bg>
      <p:bgPr>
        <a:solidFill>
          <a:schemeClr val="lt1"/>
        </a:solidFill>
      </p:bgPr>
    </p:bg>
    <p:spTree>
      <p:nvGrpSpPr>
        <p:cNvPr id="1670" name="Shape 1670"/>
        <p:cNvGrpSpPr/>
        <p:nvPr/>
      </p:nvGrpSpPr>
      <p:grpSpPr>
        <a:xfrm>
          <a:off x="0" y="0"/>
          <a:ext cx="0" cy="0"/>
          <a:chOff x="0" y="0"/>
          <a:chExt cx="0" cy="0"/>
        </a:xfrm>
      </p:grpSpPr>
      <p:sp>
        <p:nvSpPr>
          <p:cNvPr id="1671" name="Google Shape;1671;p254"/>
          <p:cNvSpPr/>
          <p:nvPr/>
        </p:nvSpPr>
        <p:spPr>
          <a:xfrm>
            <a:off x="5995425" y="5708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1672" name="Google Shape;1672;p254"/>
          <p:cNvSpPr/>
          <p:nvPr/>
        </p:nvSpPr>
        <p:spPr>
          <a:xfrm>
            <a:off x="3285288" y="5708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1673" name="Google Shape;1673;p254"/>
          <p:cNvSpPr/>
          <p:nvPr/>
        </p:nvSpPr>
        <p:spPr>
          <a:xfrm>
            <a:off x="3285288" y="24263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74" name="Google Shape;1674;p254"/>
          <p:cNvSpPr/>
          <p:nvPr/>
        </p:nvSpPr>
        <p:spPr>
          <a:xfrm>
            <a:off x="5995425" y="24263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75" name="Google Shape;1675;p254"/>
          <p:cNvSpPr txBox="1"/>
          <p:nvPr>
            <p:ph type="title"/>
          </p:nvPr>
        </p:nvSpPr>
        <p:spPr>
          <a:xfrm>
            <a:off x="3513613" y="7944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76" name="Google Shape;1676;p254"/>
          <p:cNvSpPr txBox="1"/>
          <p:nvPr>
            <p:ph idx="2" type="title"/>
          </p:nvPr>
        </p:nvSpPr>
        <p:spPr>
          <a:xfrm>
            <a:off x="6225700" y="7944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77" name="Google Shape;1677;p254"/>
          <p:cNvSpPr/>
          <p:nvPr/>
        </p:nvSpPr>
        <p:spPr>
          <a:xfrm>
            <a:off x="5998013" y="26082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1678" name="Google Shape;1678;p254"/>
          <p:cNvSpPr/>
          <p:nvPr/>
        </p:nvSpPr>
        <p:spPr>
          <a:xfrm>
            <a:off x="3287875" y="26082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1679" name="Google Shape;1679;p254"/>
          <p:cNvSpPr/>
          <p:nvPr/>
        </p:nvSpPr>
        <p:spPr>
          <a:xfrm>
            <a:off x="3287875" y="44637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80" name="Google Shape;1680;p254"/>
          <p:cNvSpPr/>
          <p:nvPr/>
        </p:nvSpPr>
        <p:spPr>
          <a:xfrm>
            <a:off x="5998013" y="44637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681" name="Google Shape;1681;p254"/>
          <p:cNvSpPr txBox="1"/>
          <p:nvPr>
            <p:ph idx="3" type="title"/>
          </p:nvPr>
        </p:nvSpPr>
        <p:spPr>
          <a:xfrm>
            <a:off x="3516200" y="28318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82" name="Google Shape;1682;p254"/>
          <p:cNvSpPr txBox="1"/>
          <p:nvPr>
            <p:ph idx="4" type="title"/>
          </p:nvPr>
        </p:nvSpPr>
        <p:spPr>
          <a:xfrm>
            <a:off x="6228288" y="28318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83" name="Google Shape;1683;p254"/>
          <p:cNvSpPr txBox="1"/>
          <p:nvPr>
            <p:ph idx="5" type="title"/>
          </p:nvPr>
        </p:nvSpPr>
        <p:spPr>
          <a:xfrm>
            <a:off x="571500" y="571500"/>
            <a:ext cx="2457600" cy="40005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Big)" showMasterSp="0">
  <p:cSld name="TITLE_AND_BODY_4_1_1_1_1_1_1_1_1_1_1_1_1_1_1_1">
    <p:bg>
      <p:bgPr>
        <a:solidFill>
          <a:schemeClr val="lt1"/>
        </a:solidFill>
      </p:bgPr>
    </p:bg>
    <p:spTree>
      <p:nvGrpSpPr>
        <p:cNvPr id="1684" name="Shape 1684"/>
        <p:cNvGrpSpPr/>
        <p:nvPr/>
      </p:nvGrpSpPr>
      <p:grpSpPr>
        <a:xfrm>
          <a:off x="0" y="0"/>
          <a:ext cx="0" cy="0"/>
          <a:chOff x="0" y="0"/>
          <a:chExt cx="0" cy="0"/>
        </a:xfrm>
      </p:grpSpPr>
      <p:sp>
        <p:nvSpPr>
          <p:cNvPr id="1685" name="Google Shape;1685;p255"/>
          <p:cNvSpPr/>
          <p:nvPr>
            <p:ph idx="2" type="pic"/>
          </p:nvPr>
        </p:nvSpPr>
        <p:spPr>
          <a:xfrm>
            <a:off x="6593513" y="1873238"/>
            <a:ext cx="1977900" cy="2086200"/>
          </a:xfrm>
          <a:prstGeom prst="rect">
            <a:avLst/>
          </a:prstGeom>
          <a:noFill/>
          <a:ln>
            <a:noFill/>
          </a:ln>
        </p:spPr>
      </p:sp>
      <p:sp>
        <p:nvSpPr>
          <p:cNvPr id="1686" name="Google Shape;1686;p255"/>
          <p:cNvSpPr/>
          <p:nvPr>
            <p:ph idx="3" type="pic"/>
          </p:nvPr>
        </p:nvSpPr>
        <p:spPr>
          <a:xfrm>
            <a:off x="3641288" y="1873238"/>
            <a:ext cx="1977900" cy="2086200"/>
          </a:xfrm>
          <a:prstGeom prst="rect">
            <a:avLst/>
          </a:prstGeom>
          <a:noFill/>
          <a:ln>
            <a:noFill/>
          </a:ln>
        </p:spPr>
      </p:sp>
      <p:sp>
        <p:nvSpPr>
          <p:cNvPr id="1687" name="Google Shape;1687;p255"/>
          <p:cNvSpPr/>
          <p:nvPr>
            <p:ph idx="4" type="pic"/>
          </p:nvPr>
        </p:nvSpPr>
        <p:spPr>
          <a:xfrm>
            <a:off x="573788" y="1873238"/>
            <a:ext cx="1977900" cy="2086200"/>
          </a:xfrm>
          <a:prstGeom prst="rect">
            <a:avLst/>
          </a:prstGeom>
          <a:noFill/>
          <a:ln>
            <a:noFill/>
          </a:ln>
        </p:spPr>
      </p:sp>
      <p:sp>
        <p:nvSpPr>
          <p:cNvPr id="1688" name="Google Shape;1688;p255"/>
          <p:cNvSpPr txBox="1"/>
          <p:nvPr>
            <p:ph type="title"/>
          </p:nvPr>
        </p:nvSpPr>
        <p:spPr>
          <a:xfrm>
            <a:off x="571500" y="571500"/>
            <a:ext cx="80001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689" name="Google Shape;1689;p255"/>
          <p:cNvSpPr txBox="1"/>
          <p:nvPr>
            <p:ph idx="5" type="title"/>
          </p:nvPr>
        </p:nvSpPr>
        <p:spPr>
          <a:xfrm>
            <a:off x="582725" y="1487888"/>
            <a:ext cx="1977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690" name="Google Shape;1690;p255"/>
          <p:cNvSpPr txBox="1"/>
          <p:nvPr>
            <p:ph idx="6" type="title"/>
          </p:nvPr>
        </p:nvSpPr>
        <p:spPr>
          <a:xfrm>
            <a:off x="6582325" y="1487888"/>
            <a:ext cx="1977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691" name="Google Shape;1691;p255"/>
          <p:cNvSpPr txBox="1"/>
          <p:nvPr>
            <p:ph idx="7" type="title"/>
          </p:nvPr>
        </p:nvSpPr>
        <p:spPr>
          <a:xfrm>
            <a:off x="3648025" y="1487888"/>
            <a:ext cx="1977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692" name="Google Shape;1692;p255"/>
          <p:cNvSpPr txBox="1"/>
          <p:nvPr>
            <p:ph idx="8" type="title"/>
          </p:nvPr>
        </p:nvSpPr>
        <p:spPr>
          <a:xfrm>
            <a:off x="565288" y="4073613"/>
            <a:ext cx="1977900" cy="211800"/>
          </a:xfrm>
          <a:prstGeom prst="rect">
            <a:avLst/>
          </a:prstGeom>
          <a:noFill/>
          <a:ln>
            <a:noFill/>
          </a:ln>
        </p:spPr>
        <p:txBody>
          <a:bodyPr anchorCtr="0" anchor="ctr"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693" name="Google Shape;1693;p255"/>
          <p:cNvSpPr txBox="1"/>
          <p:nvPr>
            <p:ph idx="9" type="title"/>
          </p:nvPr>
        </p:nvSpPr>
        <p:spPr>
          <a:xfrm>
            <a:off x="6564888" y="4073613"/>
            <a:ext cx="1977900" cy="211800"/>
          </a:xfrm>
          <a:prstGeom prst="rect">
            <a:avLst/>
          </a:prstGeom>
          <a:noFill/>
          <a:ln>
            <a:noFill/>
          </a:ln>
        </p:spPr>
        <p:txBody>
          <a:bodyPr anchorCtr="0" anchor="ctr"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694" name="Google Shape;1694;p255"/>
          <p:cNvSpPr txBox="1"/>
          <p:nvPr>
            <p:ph idx="13" type="title"/>
          </p:nvPr>
        </p:nvSpPr>
        <p:spPr>
          <a:xfrm>
            <a:off x="3630588" y="4073613"/>
            <a:ext cx="1977900" cy="211800"/>
          </a:xfrm>
          <a:prstGeom prst="rect">
            <a:avLst/>
          </a:prstGeom>
          <a:noFill/>
          <a:ln>
            <a:noFill/>
          </a:ln>
        </p:spPr>
        <p:txBody>
          <a:bodyPr anchorCtr="0" anchor="ctr"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boxes" showMasterSp="0">
  <p:cSld name="TITLE_AND_BODY_4_1_1_1_1_1_1_1_1_1_1_1_1_1_1_1_2">
    <p:bg>
      <p:bgPr>
        <a:solidFill>
          <a:schemeClr val="lt1"/>
        </a:solidFill>
      </p:bgPr>
    </p:bg>
    <p:spTree>
      <p:nvGrpSpPr>
        <p:cNvPr id="1695" name="Shape 1695"/>
        <p:cNvGrpSpPr/>
        <p:nvPr/>
      </p:nvGrpSpPr>
      <p:grpSpPr>
        <a:xfrm>
          <a:off x="0" y="0"/>
          <a:ext cx="0" cy="0"/>
          <a:chOff x="0" y="0"/>
          <a:chExt cx="0" cy="0"/>
        </a:xfrm>
      </p:grpSpPr>
      <p:sp>
        <p:nvSpPr>
          <p:cNvPr id="1696" name="Google Shape;1696;p256"/>
          <p:cNvSpPr txBox="1"/>
          <p:nvPr>
            <p:ph idx="1" type="subTitle"/>
          </p:nvPr>
        </p:nvSpPr>
        <p:spPr>
          <a:xfrm>
            <a:off x="573788" y="2253688"/>
            <a:ext cx="2522100" cy="15576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9pPr>
          </a:lstStyle>
          <a:p/>
        </p:txBody>
      </p:sp>
      <p:sp>
        <p:nvSpPr>
          <p:cNvPr id="1697" name="Google Shape;1697;p256"/>
          <p:cNvSpPr txBox="1"/>
          <p:nvPr>
            <p:ph idx="2" type="subTitle"/>
          </p:nvPr>
        </p:nvSpPr>
        <p:spPr>
          <a:xfrm>
            <a:off x="3309763" y="2253688"/>
            <a:ext cx="2522100" cy="15576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9pPr>
          </a:lstStyle>
          <a:p/>
        </p:txBody>
      </p:sp>
      <p:sp>
        <p:nvSpPr>
          <p:cNvPr id="1698" name="Google Shape;1698;p256"/>
          <p:cNvSpPr txBox="1"/>
          <p:nvPr>
            <p:ph idx="3" type="subTitle"/>
          </p:nvPr>
        </p:nvSpPr>
        <p:spPr>
          <a:xfrm>
            <a:off x="6045738" y="2253688"/>
            <a:ext cx="2522100" cy="15576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9pPr>
          </a:lstStyle>
          <a:p/>
        </p:txBody>
      </p:sp>
      <p:sp>
        <p:nvSpPr>
          <p:cNvPr id="1699" name="Google Shape;1699;p256"/>
          <p:cNvSpPr txBox="1"/>
          <p:nvPr>
            <p:ph idx="4" type="subTitle"/>
          </p:nvPr>
        </p:nvSpPr>
        <p:spPr>
          <a:xfrm>
            <a:off x="572563" y="1777438"/>
            <a:ext cx="2522100" cy="476400"/>
          </a:xfrm>
          <a:prstGeom prst="rect">
            <a:avLst/>
          </a:prstGeom>
          <a:solidFill>
            <a:schemeClr val="accent5"/>
          </a:solidFill>
          <a:ln>
            <a:noFill/>
          </a:ln>
        </p:spPr>
        <p:txBody>
          <a:bodyPr anchorCtr="0" anchor="ctr" bIns="0" lIns="0" spcFirstLastPara="1" rIns="0" wrap="square" tIns="0">
            <a:normAutofit/>
          </a:bodyPr>
          <a:lstStyle>
            <a:lvl1pPr lvl="0"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700" name="Google Shape;1700;p256"/>
          <p:cNvSpPr txBox="1"/>
          <p:nvPr>
            <p:ph idx="5" type="subTitle"/>
          </p:nvPr>
        </p:nvSpPr>
        <p:spPr>
          <a:xfrm>
            <a:off x="3310975" y="1777438"/>
            <a:ext cx="2522100" cy="476400"/>
          </a:xfrm>
          <a:prstGeom prst="rect">
            <a:avLst/>
          </a:prstGeom>
          <a:solidFill>
            <a:schemeClr val="accent5"/>
          </a:solidFill>
          <a:ln>
            <a:noFill/>
          </a:ln>
        </p:spPr>
        <p:txBody>
          <a:bodyPr anchorCtr="0" anchor="ctr" bIns="0" lIns="0" spcFirstLastPara="1" rIns="0" wrap="square" tIns="0">
            <a:normAutofit/>
          </a:bodyPr>
          <a:lstStyle>
            <a:lvl1pPr lvl="0"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701" name="Google Shape;1701;p256"/>
          <p:cNvSpPr txBox="1"/>
          <p:nvPr>
            <p:ph idx="6" type="subTitle"/>
          </p:nvPr>
        </p:nvSpPr>
        <p:spPr>
          <a:xfrm>
            <a:off x="6049388" y="1777438"/>
            <a:ext cx="2522100" cy="476400"/>
          </a:xfrm>
          <a:prstGeom prst="rect">
            <a:avLst/>
          </a:prstGeom>
          <a:solidFill>
            <a:schemeClr val="accent5"/>
          </a:solidFill>
          <a:ln>
            <a:noFill/>
          </a:ln>
        </p:spPr>
        <p:txBody>
          <a:bodyPr anchorCtr="0" anchor="ctr" bIns="0" lIns="0" spcFirstLastPara="1" rIns="0" wrap="square" tIns="0">
            <a:normAutofit/>
          </a:bodyPr>
          <a:lstStyle>
            <a:lvl1pPr lvl="0"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702" name="Google Shape;1702;p256"/>
          <p:cNvSpPr txBox="1"/>
          <p:nvPr>
            <p:ph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Small)" showMasterSp="0">
  <p:cSld name="TITLE_AND_BODY_4_1_1_1_1_1_1_1_1_1_1_1_1_1_1_1_1">
    <p:bg>
      <p:bgPr>
        <a:solidFill>
          <a:schemeClr val="lt1"/>
        </a:solidFill>
      </p:bgPr>
    </p:bg>
    <p:spTree>
      <p:nvGrpSpPr>
        <p:cNvPr id="1703" name="Shape 1703"/>
        <p:cNvGrpSpPr/>
        <p:nvPr/>
      </p:nvGrpSpPr>
      <p:grpSpPr>
        <a:xfrm>
          <a:off x="0" y="0"/>
          <a:ext cx="0" cy="0"/>
          <a:chOff x="0" y="0"/>
          <a:chExt cx="0" cy="0"/>
        </a:xfrm>
      </p:grpSpPr>
      <p:sp>
        <p:nvSpPr>
          <p:cNvPr id="1704" name="Google Shape;1704;p257"/>
          <p:cNvSpPr txBox="1"/>
          <p:nvPr>
            <p:ph type="title"/>
          </p:nvPr>
        </p:nvSpPr>
        <p:spPr>
          <a:xfrm>
            <a:off x="572625" y="3827225"/>
            <a:ext cx="14796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05" name="Google Shape;1705;p257"/>
          <p:cNvSpPr txBox="1"/>
          <p:nvPr>
            <p:ph idx="2" type="title"/>
          </p:nvPr>
        </p:nvSpPr>
        <p:spPr>
          <a:xfrm>
            <a:off x="572656" y="2710831"/>
            <a:ext cx="14796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06" name="Google Shape;1706;p257"/>
          <p:cNvSpPr txBox="1"/>
          <p:nvPr>
            <p:ph idx="3" type="title"/>
          </p:nvPr>
        </p:nvSpPr>
        <p:spPr>
          <a:xfrm>
            <a:off x="574325" y="1597250"/>
            <a:ext cx="14796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07" name="Google Shape;1707;p257"/>
          <p:cNvSpPr txBox="1"/>
          <p:nvPr>
            <p:ph idx="4" type="title"/>
          </p:nvPr>
        </p:nvSpPr>
        <p:spPr>
          <a:xfrm>
            <a:off x="2688213" y="3851919"/>
            <a:ext cx="37167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708" name="Google Shape;1708;p257"/>
          <p:cNvSpPr txBox="1"/>
          <p:nvPr>
            <p:ph idx="5" type="title"/>
          </p:nvPr>
        </p:nvSpPr>
        <p:spPr>
          <a:xfrm>
            <a:off x="2688244" y="2712238"/>
            <a:ext cx="37167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709" name="Google Shape;1709;p257"/>
          <p:cNvSpPr txBox="1"/>
          <p:nvPr>
            <p:ph idx="6" type="title"/>
          </p:nvPr>
        </p:nvSpPr>
        <p:spPr>
          <a:xfrm>
            <a:off x="2688150" y="1600063"/>
            <a:ext cx="37167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710" name="Google Shape;1710;p257"/>
          <p:cNvSpPr/>
          <p:nvPr>
            <p:ph idx="7" type="pic"/>
          </p:nvPr>
        </p:nvSpPr>
        <p:spPr>
          <a:xfrm>
            <a:off x="7041050" y="3827238"/>
            <a:ext cx="1530300" cy="744900"/>
          </a:xfrm>
          <a:prstGeom prst="rect">
            <a:avLst/>
          </a:prstGeom>
          <a:noFill/>
          <a:ln>
            <a:noFill/>
          </a:ln>
        </p:spPr>
      </p:sp>
      <p:sp>
        <p:nvSpPr>
          <p:cNvPr id="1711" name="Google Shape;1711;p257"/>
          <p:cNvSpPr/>
          <p:nvPr>
            <p:ph idx="8" type="pic"/>
          </p:nvPr>
        </p:nvSpPr>
        <p:spPr>
          <a:xfrm>
            <a:off x="7041081" y="2710831"/>
            <a:ext cx="1530300" cy="744900"/>
          </a:xfrm>
          <a:prstGeom prst="rect">
            <a:avLst/>
          </a:prstGeom>
          <a:noFill/>
          <a:ln>
            <a:noFill/>
          </a:ln>
        </p:spPr>
      </p:sp>
      <p:sp>
        <p:nvSpPr>
          <p:cNvPr id="1712" name="Google Shape;1712;p257"/>
          <p:cNvSpPr/>
          <p:nvPr>
            <p:ph idx="9" type="pic"/>
          </p:nvPr>
        </p:nvSpPr>
        <p:spPr>
          <a:xfrm>
            <a:off x="7041013" y="1597250"/>
            <a:ext cx="1530300" cy="744900"/>
          </a:xfrm>
          <a:prstGeom prst="rect">
            <a:avLst/>
          </a:prstGeom>
          <a:noFill/>
          <a:ln>
            <a:noFill/>
          </a:ln>
        </p:spPr>
      </p:sp>
      <p:sp>
        <p:nvSpPr>
          <p:cNvPr id="1713" name="Google Shape;1713;p257"/>
          <p:cNvSpPr txBox="1"/>
          <p:nvPr>
            <p:ph idx="13" type="title"/>
          </p:nvPr>
        </p:nvSpPr>
        <p:spPr>
          <a:xfrm>
            <a:off x="571500" y="573250"/>
            <a:ext cx="79986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714" name="Google Shape;1714;p257"/>
          <p:cNvCxnSpPr/>
          <p:nvPr/>
        </p:nvCxnSpPr>
        <p:spPr>
          <a:xfrm>
            <a:off x="572719" y="2598075"/>
            <a:ext cx="7998600" cy="0"/>
          </a:xfrm>
          <a:prstGeom prst="straightConnector1">
            <a:avLst/>
          </a:prstGeom>
          <a:noFill/>
          <a:ln cap="flat" cmpd="sng" w="9525">
            <a:solidFill>
              <a:srgbClr val="16140C"/>
            </a:solidFill>
            <a:prstDash val="solid"/>
            <a:round/>
            <a:headEnd len="sm" w="sm" type="none"/>
            <a:tailEnd len="sm" w="sm" type="none"/>
          </a:ln>
        </p:spPr>
      </p:cxnSp>
      <p:cxnSp>
        <p:nvCxnSpPr>
          <p:cNvPr id="1715" name="Google Shape;1715;p257"/>
          <p:cNvCxnSpPr/>
          <p:nvPr/>
        </p:nvCxnSpPr>
        <p:spPr>
          <a:xfrm>
            <a:off x="572689" y="3713075"/>
            <a:ext cx="7998600" cy="0"/>
          </a:xfrm>
          <a:prstGeom prst="straightConnector1">
            <a:avLst/>
          </a:prstGeom>
          <a:noFill/>
          <a:ln cap="flat" cmpd="sng" w="9525">
            <a:solidFill>
              <a:srgbClr val="16140C"/>
            </a:solidFill>
            <a:prstDash val="solid"/>
            <a:round/>
            <a:headEnd len="sm" w="sm" type="none"/>
            <a:tailEnd len="sm" w="sm" type="none"/>
          </a:ln>
        </p:spPr>
      </p:cxnSp>
      <p:cxnSp>
        <p:nvCxnSpPr>
          <p:cNvPr id="1716" name="Google Shape;1716;p257"/>
          <p:cNvCxnSpPr/>
          <p:nvPr/>
        </p:nvCxnSpPr>
        <p:spPr>
          <a:xfrm>
            <a:off x="572625" y="1485900"/>
            <a:ext cx="7998600" cy="0"/>
          </a:xfrm>
          <a:prstGeom prst="straightConnector1">
            <a:avLst/>
          </a:prstGeom>
          <a:noFill/>
          <a:ln cap="flat" cmpd="sng" w="9525">
            <a:solidFill>
              <a:srgbClr val="16140C"/>
            </a:solidFill>
            <a:prstDash val="solid"/>
            <a:round/>
            <a:headEnd len="sm" w="sm" type="none"/>
            <a:tailEnd len="sm" w="sm" type="none"/>
          </a:ln>
        </p:spPr>
      </p:cxnSp>
    </p:spTree>
  </p:cSld>
  <p:clrMapOvr>
    <a:masterClrMapping/>
  </p:clrMapOvr>
</p:sldLayout>
</file>

<file path=ppt/slideLayouts/slideLayout2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Four pictures (Left)" showMasterSp="0">
  <p:cSld name="TITLE_AND_BODY_4_1_1_1_1_1_1_1_1_1_1_1_1_1_1_1_1_2">
    <p:bg>
      <p:bgPr>
        <a:solidFill>
          <a:schemeClr val="lt1"/>
        </a:solidFill>
      </p:bgPr>
    </p:bg>
    <p:spTree>
      <p:nvGrpSpPr>
        <p:cNvPr id="1717" name="Shape 1717"/>
        <p:cNvGrpSpPr/>
        <p:nvPr/>
      </p:nvGrpSpPr>
      <p:grpSpPr>
        <a:xfrm>
          <a:off x="0" y="0"/>
          <a:ext cx="0" cy="0"/>
          <a:chOff x="0" y="0"/>
          <a:chExt cx="0" cy="0"/>
        </a:xfrm>
      </p:grpSpPr>
      <p:sp>
        <p:nvSpPr>
          <p:cNvPr id="1718" name="Google Shape;1718;p258"/>
          <p:cNvSpPr txBox="1"/>
          <p:nvPr>
            <p:ph type="title"/>
          </p:nvPr>
        </p:nvSpPr>
        <p:spPr>
          <a:xfrm>
            <a:off x="3653486" y="1740354"/>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19" name="Google Shape;1719;p258"/>
          <p:cNvSpPr txBox="1"/>
          <p:nvPr>
            <p:ph idx="2" type="title"/>
          </p:nvPr>
        </p:nvSpPr>
        <p:spPr>
          <a:xfrm>
            <a:off x="3653508" y="697075"/>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20" name="Google Shape;1720;p258"/>
          <p:cNvSpPr txBox="1"/>
          <p:nvPr>
            <p:ph idx="3" type="title"/>
          </p:nvPr>
        </p:nvSpPr>
        <p:spPr>
          <a:xfrm>
            <a:off x="5028763" y="685663"/>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721" name="Google Shape;1721;p258"/>
          <p:cNvSpPr/>
          <p:nvPr>
            <p:ph idx="4" type="pic"/>
          </p:nvPr>
        </p:nvSpPr>
        <p:spPr>
          <a:xfrm>
            <a:off x="6969731" y="687288"/>
            <a:ext cx="1530300" cy="744900"/>
          </a:xfrm>
          <a:prstGeom prst="rect">
            <a:avLst/>
          </a:prstGeom>
          <a:noFill/>
          <a:ln>
            <a:noFill/>
          </a:ln>
        </p:spPr>
      </p:sp>
      <p:sp>
        <p:nvSpPr>
          <p:cNvPr id="1722" name="Google Shape;1722;p258"/>
          <p:cNvSpPr/>
          <p:nvPr/>
        </p:nvSpPr>
        <p:spPr>
          <a:xfrm>
            <a:off x="0" y="-5112"/>
            <a:ext cx="3240900" cy="5148600"/>
          </a:xfrm>
          <a:prstGeom prst="rect">
            <a:avLst/>
          </a:prstGeom>
          <a:solidFill>
            <a:schemeClr val="dk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3" name="Google Shape;1723;p258"/>
          <p:cNvSpPr txBox="1"/>
          <p:nvPr>
            <p:ph idx="5" type="title"/>
          </p:nvPr>
        </p:nvSpPr>
        <p:spPr>
          <a:xfrm>
            <a:off x="560250" y="1915675"/>
            <a:ext cx="2120400" cy="323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2100"/>
              <a:buFont typeface="IBM Plex Sans SemiBold"/>
              <a:buNone/>
              <a:defRPr b="0" i="0" sz="2100" u="none" cap="none" strike="noStrike">
                <a:solidFill>
                  <a:schemeClr val="dk1"/>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2pPr>
            <a:lvl3pPr lvl="2"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3pPr>
            <a:lvl4pPr lvl="3"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4pPr>
            <a:lvl5pPr lvl="4"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5pPr>
            <a:lvl6pPr lvl="5"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6pPr>
            <a:lvl7pPr lvl="6"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7pPr>
            <a:lvl8pPr lvl="7"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8pPr>
            <a:lvl9pPr lvl="8"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9pPr>
          </a:lstStyle>
          <a:p/>
        </p:txBody>
      </p:sp>
      <p:cxnSp>
        <p:nvCxnSpPr>
          <p:cNvPr id="1724" name="Google Shape;1724;p258"/>
          <p:cNvCxnSpPr/>
          <p:nvPr/>
        </p:nvCxnSpPr>
        <p:spPr>
          <a:xfrm>
            <a:off x="3653487" y="571500"/>
            <a:ext cx="4917900" cy="0"/>
          </a:xfrm>
          <a:prstGeom prst="straightConnector1">
            <a:avLst/>
          </a:prstGeom>
          <a:noFill/>
          <a:ln cap="flat" cmpd="sng" w="9525">
            <a:solidFill>
              <a:srgbClr val="16140C"/>
            </a:solidFill>
            <a:prstDash val="solid"/>
            <a:round/>
            <a:headEnd len="sm" w="sm" type="none"/>
            <a:tailEnd len="sm" w="sm" type="none"/>
          </a:ln>
        </p:spPr>
      </p:cxnSp>
      <p:cxnSp>
        <p:nvCxnSpPr>
          <p:cNvPr id="1725" name="Google Shape;1725;p258"/>
          <p:cNvCxnSpPr/>
          <p:nvPr/>
        </p:nvCxnSpPr>
        <p:spPr>
          <a:xfrm>
            <a:off x="3653503" y="1620688"/>
            <a:ext cx="4917900" cy="0"/>
          </a:xfrm>
          <a:prstGeom prst="straightConnector1">
            <a:avLst/>
          </a:prstGeom>
          <a:noFill/>
          <a:ln cap="flat" cmpd="sng" w="9525">
            <a:solidFill>
              <a:srgbClr val="16140C"/>
            </a:solidFill>
            <a:prstDash val="solid"/>
            <a:round/>
            <a:headEnd len="sm" w="sm" type="none"/>
            <a:tailEnd len="sm" w="sm" type="none"/>
          </a:ln>
        </p:spPr>
      </p:cxnSp>
      <p:cxnSp>
        <p:nvCxnSpPr>
          <p:cNvPr id="1726" name="Google Shape;1726;p258"/>
          <p:cNvCxnSpPr/>
          <p:nvPr/>
        </p:nvCxnSpPr>
        <p:spPr>
          <a:xfrm>
            <a:off x="3653519" y="2669875"/>
            <a:ext cx="4917900" cy="0"/>
          </a:xfrm>
          <a:prstGeom prst="straightConnector1">
            <a:avLst/>
          </a:prstGeom>
          <a:noFill/>
          <a:ln cap="flat" cmpd="sng" w="9525">
            <a:solidFill>
              <a:srgbClr val="16140C"/>
            </a:solidFill>
            <a:prstDash val="solid"/>
            <a:round/>
            <a:headEnd len="sm" w="sm" type="none"/>
            <a:tailEnd len="sm" w="sm" type="none"/>
          </a:ln>
        </p:spPr>
      </p:cxnSp>
      <p:cxnSp>
        <p:nvCxnSpPr>
          <p:cNvPr id="1727" name="Google Shape;1727;p258"/>
          <p:cNvCxnSpPr/>
          <p:nvPr/>
        </p:nvCxnSpPr>
        <p:spPr>
          <a:xfrm>
            <a:off x="3653494" y="3719063"/>
            <a:ext cx="4917900" cy="0"/>
          </a:xfrm>
          <a:prstGeom prst="straightConnector1">
            <a:avLst/>
          </a:prstGeom>
          <a:noFill/>
          <a:ln cap="flat" cmpd="sng" w="9525">
            <a:solidFill>
              <a:srgbClr val="16140C"/>
            </a:solidFill>
            <a:prstDash val="solid"/>
            <a:round/>
            <a:headEnd len="sm" w="sm" type="none"/>
            <a:tailEnd len="sm" w="sm" type="none"/>
          </a:ln>
        </p:spPr>
      </p:cxnSp>
      <p:sp>
        <p:nvSpPr>
          <p:cNvPr id="1728" name="Google Shape;1728;p258"/>
          <p:cNvSpPr txBox="1"/>
          <p:nvPr>
            <p:ph idx="6" type="title"/>
          </p:nvPr>
        </p:nvSpPr>
        <p:spPr>
          <a:xfrm>
            <a:off x="5028763" y="1734038"/>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729" name="Google Shape;1729;p258"/>
          <p:cNvSpPr/>
          <p:nvPr>
            <p:ph idx="7" type="pic"/>
          </p:nvPr>
        </p:nvSpPr>
        <p:spPr>
          <a:xfrm>
            <a:off x="6969731" y="1735663"/>
            <a:ext cx="1530300" cy="744900"/>
          </a:xfrm>
          <a:prstGeom prst="rect">
            <a:avLst/>
          </a:prstGeom>
          <a:noFill/>
          <a:ln>
            <a:noFill/>
          </a:ln>
        </p:spPr>
      </p:sp>
      <p:sp>
        <p:nvSpPr>
          <p:cNvPr id="1730" name="Google Shape;1730;p258"/>
          <p:cNvSpPr txBox="1"/>
          <p:nvPr>
            <p:ph idx="8" type="title"/>
          </p:nvPr>
        </p:nvSpPr>
        <p:spPr>
          <a:xfrm>
            <a:off x="5028763" y="2783631"/>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731" name="Google Shape;1731;p258"/>
          <p:cNvSpPr/>
          <p:nvPr>
            <p:ph idx="9" type="pic"/>
          </p:nvPr>
        </p:nvSpPr>
        <p:spPr>
          <a:xfrm>
            <a:off x="6969731" y="2785256"/>
            <a:ext cx="1530300" cy="744900"/>
          </a:xfrm>
          <a:prstGeom prst="rect">
            <a:avLst/>
          </a:prstGeom>
          <a:noFill/>
          <a:ln>
            <a:noFill/>
          </a:ln>
        </p:spPr>
      </p:sp>
      <p:sp>
        <p:nvSpPr>
          <p:cNvPr id="1732" name="Google Shape;1732;p258"/>
          <p:cNvSpPr txBox="1"/>
          <p:nvPr>
            <p:ph idx="13" type="title"/>
          </p:nvPr>
        </p:nvSpPr>
        <p:spPr>
          <a:xfrm>
            <a:off x="5028788" y="3833219"/>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733" name="Google Shape;1733;p258"/>
          <p:cNvSpPr/>
          <p:nvPr>
            <p:ph idx="14" type="pic"/>
          </p:nvPr>
        </p:nvSpPr>
        <p:spPr>
          <a:xfrm>
            <a:off x="6969756" y="3834844"/>
            <a:ext cx="1530300" cy="744900"/>
          </a:xfrm>
          <a:prstGeom prst="rect">
            <a:avLst/>
          </a:prstGeom>
          <a:noFill/>
          <a:ln>
            <a:noFill/>
          </a:ln>
        </p:spPr>
      </p:sp>
      <p:sp>
        <p:nvSpPr>
          <p:cNvPr id="1734" name="Google Shape;1734;p258"/>
          <p:cNvSpPr txBox="1"/>
          <p:nvPr>
            <p:ph idx="15" type="title"/>
          </p:nvPr>
        </p:nvSpPr>
        <p:spPr>
          <a:xfrm>
            <a:off x="3653475" y="3825688"/>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35" name="Google Shape;1735;p258"/>
          <p:cNvSpPr txBox="1"/>
          <p:nvPr>
            <p:ph idx="16" type="title"/>
          </p:nvPr>
        </p:nvSpPr>
        <p:spPr>
          <a:xfrm>
            <a:off x="3653497" y="2782409"/>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Four pictures (Right)" showMasterSp="0">
  <p:cSld name="TITLE_AND_BODY_4_1_1_1_1_1_1_1_1_1_1_1_1_1_1_1_1_2_1">
    <p:bg>
      <p:bgPr>
        <a:solidFill>
          <a:schemeClr val="lt1"/>
        </a:solidFill>
      </p:bgPr>
    </p:bg>
    <p:spTree>
      <p:nvGrpSpPr>
        <p:cNvPr id="1736" name="Shape 1736"/>
        <p:cNvGrpSpPr/>
        <p:nvPr/>
      </p:nvGrpSpPr>
      <p:grpSpPr>
        <a:xfrm>
          <a:off x="0" y="0"/>
          <a:ext cx="0" cy="0"/>
          <a:chOff x="0" y="0"/>
          <a:chExt cx="0" cy="0"/>
        </a:xfrm>
      </p:grpSpPr>
      <p:sp>
        <p:nvSpPr>
          <p:cNvPr id="1737" name="Google Shape;1737;p259"/>
          <p:cNvSpPr txBox="1"/>
          <p:nvPr>
            <p:ph type="title"/>
          </p:nvPr>
        </p:nvSpPr>
        <p:spPr>
          <a:xfrm>
            <a:off x="5479950" y="685663"/>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738" name="Google Shape;1738;p259"/>
          <p:cNvSpPr/>
          <p:nvPr>
            <p:ph idx="2" type="pic"/>
          </p:nvPr>
        </p:nvSpPr>
        <p:spPr>
          <a:xfrm>
            <a:off x="3653481" y="687288"/>
            <a:ext cx="1530300" cy="744900"/>
          </a:xfrm>
          <a:prstGeom prst="rect">
            <a:avLst/>
          </a:prstGeom>
          <a:noFill/>
          <a:ln>
            <a:noFill/>
          </a:ln>
        </p:spPr>
      </p:sp>
      <p:sp>
        <p:nvSpPr>
          <p:cNvPr id="1739" name="Google Shape;1739;p259"/>
          <p:cNvSpPr txBox="1"/>
          <p:nvPr>
            <p:ph idx="3" type="title"/>
          </p:nvPr>
        </p:nvSpPr>
        <p:spPr>
          <a:xfrm>
            <a:off x="571500" y="571500"/>
            <a:ext cx="2669400" cy="40083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chemeClr val="dk1"/>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9pPr>
          </a:lstStyle>
          <a:p/>
        </p:txBody>
      </p:sp>
      <p:cxnSp>
        <p:nvCxnSpPr>
          <p:cNvPr id="1740" name="Google Shape;1740;p259"/>
          <p:cNvCxnSpPr/>
          <p:nvPr/>
        </p:nvCxnSpPr>
        <p:spPr>
          <a:xfrm>
            <a:off x="3653487" y="571500"/>
            <a:ext cx="4917900" cy="0"/>
          </a:xfrm>
          <a:prstGeom prst="straightConnector1">
            <a:avLst/>
          </a:prstGeom>
          <a:noFill/>
          <a:ln cap="flat" cmpd="sng" w="9525">
            <a:solidFill>
              <a:srgbClr val="16140C"/>
            </a:solidFill>
            <a:prstDash val="solid"/>
            <a:round/>
            <a:headEnd len="sm" w="sm" type="none"/>
            <a:tailEnd len="sm" w="sm" type="none"/>
          </a:ln>
        </p:spPr>
      </p:cxnSp>
      <p:cxnSp>
        <p:nvCxnSpPr>
          <p:cNvPr id="1741" name="Google Shape;1741;p259"/>
          <p:cNvCxnSpPr/>
          <p:nvPr/>
        </p:nvCxnSpPr>
        <p:spPr>
          <a:xfrm>
            <a:off x="3653503" y="1620690"/>
            <a:ext cx="4917900" cy="0"/>
          </a:xfrm>
          <a:prstGeom prst="straightConnector1">
            <a:avLst/>
          </a:prstGeom>
          <a:noFill/>
          <a:ln cap="flat" cmpd="sng" w="9525">
            <a:solidFill>
              <a:srgbClr val="16140C"/>
            </a:solidFill>
            <a:prstDash val="solid"/>
            <a:round/>
            <a:headEnd len="sm" w="sm" type="none"/>
            <a:tailEnd len="sm" w="sm" type="none"/>
          </a:ln>
        </p:spPr>
      </p:cxnSp>
      <p:cxnSp>
        <p:nvCxnSpPr>
          <p:cNvPr id="1742" name="Google Shape;1742;p259"/>
          <p:cNvCxnSpPr/>
          <p:nvPr/>
        </p:nvCxnSpPr>
        <p:spPr>
          <a:xfrm>
            <a:off x="3653519" y="2669878"/>
            <a:ext cx="4917900" cy="0"/>
          </a:xfrm>
          <a:prstGeom prst="straightConnector1">
            <a:avLst/>
          </a:prstGeom>
          <a:noFill/>
          <a:ln cap="flat" cmpd="sng" w="9525">
            <a:solidFill>
              <a:srgbClr val="16140C"/>
            </a:solidFill>
            <a:prstDash val="solid"/>
            <a:round/>
            <a:headEnd len="sm" w="sm" type="none"/>
            <a:tailEnd len="sm" w="sm" type="none"/>
          </a:ln>
        </p:spPr>
      </p:cxnSp>
      <p:cxnSp>
        <p:nvCxnSpPr>
          <p:cNvPr id="1743" name="Google Shape;1743;p259"/>
          <p:cNvCxnSpPr/>
          <p:nvPr/>
        </p:nvCxnSpPr>
        <p:spPr>
          <a:xfrm>
            <a:off x="3653494" y="3719063"/>
            <a:ext cx="4917900" cy="0"/>
          </a:xfrm>
          <a:prstGeom prst="straightConnector1">
            <a:avLst/>
          </a:prstGeom>
          <a:noFill/>
          <a:ln cap="flat" cmpd="sng" w="9525">
            <a:solidFill>
              <a:srgbClr val="16140C"/>
            </a:solidFill>
            <a:prstDash val="solid"/>
            <a:round/>
            <a:headEnd len="sm" w="sm" type="none"/>
            <a:tailEnd len="sm" w="sm" type="none"/>
          </a:ln>
        </p:spPr>
      </p:cxnSp>
      <p:sp>
        <p:nvSpPr>
          <p:cNvPr id="1744" name="Google Shape;1744;p259"/>
          <p:cNvSpPr txBox="1"/>
          <p:nvPr>
            <p:ph idx="4" type="title"/>
          </p:nvPr>
        </p:nvSpPr>
        <p:spPr>
          <a:xfrm>
            <a:off x="5479950" y="1734039"/>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745" name="Google Shape;1745;p259"/>
          <p:cNvSpPr/>
          <p:nvPr>
            <p:ph idx="5" type="pic"/>
          </p:nvPr>
        </p:nvSpPr>
        <p:spPr>
          <a:xfrm>
            <a:off x="3653481" y="1735663"/>
            <a:ext cx="1530300" cy="744900"/>
          </a:xfrm>
          <a:prstGeom prst="rect">
            <a:avLst/>
          </a:prstGeom>
          <a:noFill/>
          <a:ln>
            <a:noFill/>
          </a:ln>
        </p:spPr>
      </p:sp>
      <p:sp>
        <p:nvSpPr>
          <p:cNvPr id="1746" name="Google Shape;1746;p259"/>
          <p:cNvSpPr txBox="1"/>
          <p:nvPr>
            <p:ph idx="6" type="title"/>
          </p:nvPr>
        </p:nvSpPr>
        <p:spPr>
          <a:xfrm>
            <a:off x="5479950" y="2783635"/>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747" name="Google Shape;1747;p259"/>
          <p:cNvSpPr/>
          <p:nvPr>
            <p:ph idx="7" type="pic"/>
          </p:nvPr>
        </p:nvSpPr>
        <p:spPr>
          <a:xfrm>
            <a:off x="3653481" y="2785256"/>
            <a:ext cx="1530300" cy="744900"/>
          </a:xfrm>
          <a:prstGeom prst="rect">
            <a:avLst/>
          </a:prstGeom>
          <a:noFill/>
          <a:ln>
            <a:noFill/>
          </a:ln>
        </p:spPr>
      </p:sp>
      <p:sp>
        <p:nvSpPr>
          <p:cNvPr id="1748" name="Google Shape;1748;p259"/>
          <p:cNvSpPr txBox="1"/>
          <p:nvPr>
            <p:ph idx="8" type="title"/>
          </p:nvPr>
        </p:nvSpPr>
        <p:spPr>
          <a:xfrm>
            <a:off x="5479993" y="3833224"/>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1749" name="Google Shape;1749;p259"/>
          <p:cNvSpPr/>
          <p:nvPr>
            <p:ph idx="9" type="pic"/>
          </p:nvPr>
        </p:nvSpPr>
        <p:spPr>
          <a:xfrm>
            <a:off x="3653506" y="3834844"/>
            <a:ext cx="1530300" cy="744900"/>
          </a:xfrm>
          <a:prstGeom prst="rect">
            <a:avLst/>
          </a:prstGeom>
          <a:noFill/>
          <a:ln>
            <a:noFill/>
          </a:ln>
        </p:spPr>
      </p:sp>
    </p:spTree>
  </p:cSld>
  <p:clrMapOvr>
    <a:masterClrMapping/>
  </p:clrMapOvr>
</p:sldLayout>
</file>

<file path=ppt/slideLayouts/slideLayout2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showMasterSp="0">
  <p:cSld name="TITLE_AND_BODY_4_1_1_1_1_1_1_1_1_1_1_1_1_1_1_1_1_1_2">
    <p:bg>
      <p:bgPr>
        <a:solidFill>
          <a:schemeClr val="lt1"/>
        </a:solidFill>
      </p:bgPr>
    </p:bg>
    <p:spTree>
      <p:nvGrpSpPr>
        <p:cNvPr id="1750" name="Shape 1750"/>
        <p:cNvGrpSpPr/>
        <p:nvPr/>
      </p:nvGrpSpPr>
      <p:grpSpPr>
        <a:xfrm>
          <a:off x="0" y="0"/>
          <a:ext cx="0" cy="0"/>
          <a:chOff x="0" y="0"/>
          <a:chExt cx="0" cy="0"/>
        </a:xfrm>
      </p:grpSpPr>
      <p:sp>
        <p:nvSpPr>
          <p:cNvPr id="1751" name="Google Shape;1751;p260"/>
          <p:cNvSpPr/>
          <p:nvPr>
            <p:ph idx="2" type="pic"/>
          </p:nvPr>
        </p:nvSpPr>
        <p:spPr>
          <a:xfrm>
            <a:off x="5997788" y="1771913"/>
            <a:ext cx="2572500" cy="2574000"/>
          </a:xfrm>
          <a:prstGeom prst="rect">
            <a:avLst/>
          </a:prstGeom>
          <a:noFill/>
          <a:ln>
            <a:noFill/>
          </a:ln>
        </p:spPr>
      </p:sp>
      <p:sp>
        <p:nvSpPr>
          <p:cNvPr id="1752" name="Google Shape;1752;p260"/>
          <p:cNvSpPr/>
          <p:nvPr>
            <p:ph idx="3" type="pic"/>
          </p:nvPr>
        </p:nvSpPr>
        <p:spPr>
          <a:xfrm>
            <a:off x="3287588" y="1771913"/>
            <a:ext cx="2572500" cy="2574000"/>
          </a:xfrm>
          <a:prstGeom prst="rect">
            <a:avLst/>
          </a:prstGeom>
          <a:noFill/>
          <a:ln>
            <a:noFill/>
          </a:ln>
        </p:spPr>
      </p:sp>
      <p:sp>
        <p:nvSpPr>
          <p:cNvPr id="1753" name="Google Shape;1753;p260"/>
          <p:cNvSpPr/>
          <p:nvPr>
            <p:ph idx="4" type="pic"/>
          </p:nvPr>
        </p:nvSpPr>
        <p:spPr>
          <a:xfrm>
            <a:off x="573788" y="1771913"/>
            <a:ext cx="2572500" cy="2574000"/>
          </a:xfrm>
          <a:prstGeom prst="rect">
            <a:avLst/>
          </a:prstGeom>
          <a:noFill/>
          <a:ln>
            <a:noFill/>
          </a:ln>
        </p:spPr>
      </p:sp>
      <p:sp>
        <p:nvSpPr>
          <p:cNvPr id="1754" name="Google Shape;1754;p260"/>
          <p:cNvSpPr txBox="1"/>
          <p:nvPr>
            <p:ph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 Copy" showMasterSp="0">
  <p:cSld name="TITLE_AND_BODY_4_1_1_1_1_1_1_1_1_1_1_1_1_1_1_1_1_1_2_1">
    <p:bg>
      <p:bgPr>
        <a:solidFill>
          <a:schemeClr val="lt1"/>
        </a:solidFill>
      </p:bgPr>
    </p:bg>
    <p:spTree>
      <p:nvGrpSpPr>
        <p:cNvPr id="1755" name="Shape 1755"/>
        <p:cNvGrpSpPr/>
        <p:nvPr/>
      </p:nvGrpSpPr>
      <p:grpSpPr>
        <a:xfrm>
          <a:off x="0" y="0"/>
          <a:ext cx="0" cy="0"/>
          <a:chOff x="0" y="0"/>
          <a:chExt cx="0" cy="0"/>
        </a:xfrm>
      </p:grpSpPr>
      <p:sp>
        <p:nvSpPr>
          <p:cNvPr id="1756" name="Google Shape;1756;p261"/>
          <p:cNvSpPr txBox="1"/>
          <p:nvPr>
            <p:ph type="title"/>
          </p:nvPr>
        </p:nvSpPr>
        <p:spPr>
          <a:xfrm>
            <a:off x="574338" y="3011050"/>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57" name="Google Shape;1757;p261"/>
          <p:cNvSpPr txBox="1"/>
          <p:nvPr>
            <p:ph idx="1" type="body"/>
          </p:nvPr>
        </p:nvSpPr>
        <p:spPr>
          <a:xfrm>
            <a:off x="572513" y="3338088"/>
            <a:ext cx="2457000" cy="8643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758" name="Google Shape;1758;p261"/>
          <p:cNvSpPr/>
          <p:nvPr>
            <p:ph idx="2" type="pic"/>
          </p:nvPr>
        </p:nvSpPr>
        <p:spPr>
          <a:xfrm>
            <a:off x="5997788" y="1485900"/>
            <a:ext cx="2572500" cy="1418700"/>
          </a:xfrm>
          <a:prstGeom prst="rect">
            <a:avLst/>
          </a:prstGeom>
          <a:noFill/>
          <a:ln>
            <a:noFill/>
          </a:ln>
        </p:spPr>
      </p:sp>
      <p:sp>
        <p:nvSpPr>
          <p:cNvPr id="1759" name="Google Shape;1759;p261"/>
          <p:cNvSpPr/>
          <p:nvPr>
            <p:ph idx="3" type="pic"/>
          </p:nvPr>
        </p:nvSpPr>
        <p:spPr>
          <a:xfrm>
            <a:off x="3287588" y="1485900"/>
            <a:ext cx="2572500" cy="1418700"/>
          </a:xfrm>
          <a:prstGeom prst="rect">
            <a:avLst/>
          </a:prstGeom>
          <a:noFill/>
          <a:ln>
            <a:noFill/>
          </a:ln>
        </p:spPr>
      </p:sp>
      <p:sp>
        <p:nvSpPr>
          <p:cNvPr id="1760" name="Google Shape;1760;p261"/>
          <p:cNvSpPr/>
          <p:nvPr>
            <p:ph idx="4" type="pic"/>
          </p:nvPr>
        </p:nvSpPr>
        <p:spPr>
          <a:xfrm>
            <a:off x="573788" y="1485900"/>
            <a:ext cx="2572500" cy="1418700"/>
          </a:xfrm>
          <a:prstGeom prst="rect">
            <a:avLst/>
          </a:prstGeom>
          <a:noFill/>
          <a:ln>
            <a:noFill/>
          </a:ln>
        </p:spPr>
      </p:sp>
      <p:sp>
        <p:nvSpPr>
          <p:cNvPr id="1761" name="Google Shape;1761;p261"/>
          <p:cNvSpPr txBox="1"/>
          <p:nvPr>
            <p:ph idx="5" type="title"/>
          </p:nvPr>
        </p:nvSpPr>
        <p:spPr>
          <a:xfrm>
            <a:off x="3344350" y="3011050"/>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62" name="Google Shape;1762;p261"/>
          <p:cNvSpPr txBox="1"/>
          <p:nvPr>
            <p:ph idx="6" type="body"/>
          </p:nvPr>
        </p:nvSpPr>
        <p:spPr>
          <a:xfrm>
            <a:off x="3342525" y="3338088"/>
            <a:ext cx="2457000" cy="8643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763" name="Google Shape;1763;p261"/>
          <p:cNvSpPr txBox="1"/>
          <p:nvPr>
            <p:ph idx="7" type="title"/>
          </p:nvPr>
        </p:nvSpPr>
        <p:spPr>
          <a:xfrm>
            <a:off x="5999613" y="3011050"/>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64" name="Google Shape;1764;p261"/>
          <p:cNvSpPr txBox="1"/>
          <p:nvPr>
            <p:ph idx="8" type="body"/>
          </p:nvPr>
        </p:nvSpPr>
        <p:spPr>
          <a:xfrm>
            <a:off x="5997788" y="3338088"/>
            <a:ext cx="2457000" cy="8643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765" name="Google Shape;1765;p261"/>
          <p:cNvSpPr txBox="1"/>
          <p:nvPr>
            <p:ph idx="9"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Four pictures + Copy" showMasterSp="0">
  <p:cSld name="TITLE_AND_BODY_4_1_1_1_1_1_1_1_1_1_1_1_1_1_1_1_1_1_1">
    <p:bg>
      <p:bgPr>
        <a:solidFill>
          <a:schemeClr val="lt1"/>
        </a:solidFill>
      </p:bgPr>
    </p:bg>
    <p:spTree>
      <p:nvGrpSpPr>
        <p:cNvPr id="1766" name="Shape 1766"/>
        <p:cNvGrpSpPr/>
        <p:nvPr/>
      </p:nvGrpSpPr>
      <p:grpSpPr>
        <a:xfrm>
          <a:off x="0" y="0"/>
          <a:ext cx="0" cy="0"/>
          <a:chOff x="0" y="0"/>
          <a:chExt cx="0" cy="0"/>
        </a:xfrm>
      </p:grpSpPr>
      <p:sp>
        <p:nvSpPr>
          <p:cNvPr id="1767" name="Google Shape;1767;p262"/>
          <p:cNvSpPr/>
          <p:nvPr>
            <p:ph idx="2" type="pic"/>
          </p:nvPr>
        </p:nvSpPr>
        <p:spPr>
          <a:xfrm>
            <a:off x="571750" y="1499163"/>
            <a:ext cx="1836600" cy="807000"/>
          </a:xfrm>
          <a:prstGeom prst="rect">
            <a:avLst/>
          </a:prstGeom>
          <a:noFill/>
          <a:ln>
            <a:noFill/>
          </a:ln>
        </p:spPr>
      </p:sp>
      <p:sp>
        <p:nvSpPr>
          <p:cNvPr id="1768" name="Google Shape;1768;p262"/>
          <p:cNvSpPr/>
          <p:nvPr>
            <p:ph idx="3" type="pic"/>
          </p:nvPr>
        </p:nvSpPr>
        <p:spPr>
          <a:xfrm>
            <a:off x="2623144" y="1490319"/>
            <a:ext cx="1836600" cy="807000"/>
          </a:xfrm>
          <a:prstGeom prst="rect">
            <a:avLst/>
          </a:prstGeom>
          <a:noFill/>
          <a:ln>
            <a:noFill/>
          </a:ln>
        </p:spPr>
      </p:sp>
      <p:sp>
        <p:nvSpPr>
          <p:cNvPr id="1769" name="Google Shape;1769;p262"/>
          <p:cNvSpPr/>
          <p:nvPr>
            <p:ph idx="4" type="pic"/>
          </p:nvPr>
        </p:nvSpPr>
        <p:spPr>
          <a:xfrm>
            <a:off x="4674550" y="1494744"/>
            <a:ext cx="1836600" cy="807000"/>
          </a:xfrm>
          <a:prstGeom prst="rect">
            <a:avLst/>
          </a:prstGeom>
          <a:noFill/>
          <a:ln>
            <a:noFill/>
          </a:ln>
        </p:spPr>
      </p:sp>
      <p:sp>
        <p:nvSpPr>
          <p:cNvPr id="1770" name="Google Shape;1770;p262"/>
          <p:cNvSpPr/>
          <p:nvPr>
            <p:ph idx="5" type="pic"/>
          </p:nvPr>
        </p:nvSpPr>
        <p:spPr>
          <a:xfrm>
            <a:off x="6725944" y="1485900"/>
            <a:ext cx="1836600" cy="807000"/>
          </a:xfrm>
          <a:prstGeom prst="rect">
            <a:avLst/>
          </a:prstGeom>
          <a:noFill/>
          <a:ln>
            <a:noFill/>
          </a:ln>
        </p:spPr>
      </p:sp>
      <p:sp>
        <p:nvSpPr>
          <p:cNvPr id="1771" name="Google Shape;1771;p262"/>
          <p:cNvSpPr txBox="1"/>
          <p:nvPr>
            <p:ph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1772" name="Google Shape;1772;p262"/>
          <p:cNvSpPr txBox="1"/>
          <p:nvPr>
            <p:ph idx="6" type="title"/>
          </p:nvPr>
        </p:nvSpPr>
        <p:spPr>
          <a:xfrm>
            <a:off x="573045" y="2423263"/>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73" name="Google Shape;1773;p262"/>
          <p:cNvSpPr txBox="1"/>
          <p:nvPr>
            <p:ph idx="1" type="body"/>
          </p:nvPr>
        </p:nvSpPr>
        <p:spPr>
          <a:xfrm>
            <a:off x="571675" y="2750300"/>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774" name="Google Shape;1774;p262"/>
          <p:cNvSpPr txBox="1"/>
          <p:nvPr>
            <p:ph idx="7" type="title"/>
          </p:nvPr>
        </p:nvSpPr>
        <p:spPr>
          <a:xfrm>
            <a:off x="2619633" y="2439488"/>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75" name="Google Shape;1775;p262"/>
          <p:cNvSpPr txBox="1"/>
          <p:nvPr>
            <p:ph idx="8" type="body"/>
          </p:nvPr>
        </p:nvSpPr>
        <p:spPr>
          <a:xfrm>
            <a:off x="2618263" y="2766525"/>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776" name="Google Shape;1776;p262"/>
          <p:cNvSpPr txBox="1"/>
          <p:nvPr>
            <p:ph idx="9" type="title"/>
          </p:nvPr>
        </p:nvSpPr>
        <p:spPr>
          <a:xfrm>
            <a:off x="4667595" y="2439488"/>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77" name="Google Shape;1777;p262"/>
          <p:cNvSpPr txBox="1"/>
          <p:nvPr>
            <p:ph idx="13" type="body"/>
          </p:nvPr>
        </p:nvSpPr>
        <p:spPr>
          <a:xfrm>
            <a:off x="4666225" y="2766525"/>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778" name="Google Shape;1778;p262"/>
          <p:cNvSpPr txBox="1"/>
          <p:nvPr>
            <p:ph idx="14" type="title"/>
          </p:nvPr>
        </p:nvSpPr>
        <p:spPr>
          <a:xfrm>
            <a:off x="6727320" y="2439488"/>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79" name="Google Shape;1779;p262"/>
          <p:cNvSpPr txBox="1"/>
          <p:nvPr>
            <p:ph idx="15" type="body"/>
          </p:nvPr>
        </p:nvSpPr>
        <p:spPr>
          <a:xfrm>
            <a:off x="6725950" y="2766525"/>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pictures + Boxes" showMasterSp="0">
  <p:cSld name="TITLE_AND_BODY_4_1_1_1_1_1_1_1_1_1_1_1_1_1_1_1_1_1_1_1">
    <p:bg>
      <p:bgPr>
        <a:solidFill>
          <a:schemeClr val="lt1"/>
        </a:solidFill>
      </p:bgPr>
    </p:bg>
    <p:spTree>
      <p:nvGrpSpPr>
        <p:cNvPr id="1780" name="Shape 1780"/>
        <p:cNvGrpSpPr/>
        <p:nvPr/>
      </p:nvGrpSpPr>
      <p:grpSpPr>
        <a:xfrm>
          <a:off x="0" y="0"/>
          <a:ext cx="0" cy="0"/>
          <a:chOff x="0" y="0"/>
          <a:chExt cx="0" cy="0"/>
        </a:xfrm>
      </p:grpSpPr>
      <p:sp>
        <p:nvSpPr>
          <p:cNvPr id="1781" name="Google Shape;1781;p263"/>
          <p:cNvSpPr/>
          <p:nvPr>
            <p:ph idx="2" type="pic"/>
          </p:nvPr>
        </p:nvSpPr>
        <p:spPr>
          <a:xfrm>
            <a:off x="573788" y="571500"/>
            <a:ext cx="2572500" cy="1453200"/>
          </a:xfrm>
          <a:prstGeom prst="rect">
            <a:avLst/>
          </a:prstGeom>
          <a:noFill/>
          <a:ln>
            <a:noFill/>
          </a:ln>
        </p:spPr>
      </p:sp>
      <p:sp>
        <p:nvSpPr>
          <p:cNvPr id="1782" name="Google Shape;1782;p263"/>
          <p:cNvSpPr txBox="1"/>
          <p:nvPr>
            <p:ph type="title"/>
          </p:nvPr>
        </p:nvSpPr>
        <p:spPr>
          <a:xfrm>
            <a:off x="573788" y="202470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83" name="Google Shape;1783;p263"/>
          <p:cNvSpPr/>
          <p:nvPr>
            <p:ph idx="3" type="pic"/>
          </p:nvPr>
        </p:nvSpPr>
        <p:spPr>
          <a:xfrm>
            <a:off x="5999063" y="571500"/>
            <a:ext cx="2572500" cy="1453200"/>
          </a:xfrm>
          <a:prstGeom prst="rect">
            <a:avLst/>
          </a:prstGeom>
          <a:noFill/>
          <a:ln>
            <a:noFill/>
          </a:ln>
        </p:spPr>
      </p:sp>
      <p:sp>
        <p:nvSpPr>
          <p:cNvPr id="1784" name="Google Shape;1784;p263"/>
          <p:cNvSpPr txBox="1"/>
          <p:nvPr>
            <p:ph idx="4" type="title"/>
          </p:nvPr>
        </p:nvSpPr>
        <p:spPr>
          <a:xfrm>
            <a:off x="5999063" y="202470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85" name="Google Shape;1785;p263"/>
          <p:cNvSpPr/>
          <p:nvPr>
            <p:ph idx="5" type="pic"/>
          </p:nvPr>
        </p:nvSpPr>
        <p:spPr>
          <a:xfrm>
            <a:off x="3286425" y="571500"/>
            <a:ext cx="2572500" cy="1453200"/>
          </a:xfrm>
          <a:prstGeom prst="rect">
            <a:avLst/>
          </a:prstGeom>
          <a:noFill/>
          <a:ln>
            <a:noFill/>
          </a:ln>
        </p:spPr>
      </p:sp>
      <p:sp>
        <p:nvSpPr>
          <p:cNvPr id="1786" name="Google Shape;1786;p263"/>
          <p:cNvSpPr txBox="1"/>
          <p:nvPr>
            <p:ph idx="6" type="title"/>
          </p:nvPr>
        </p:nvSpPr>
        <p:spPr>
          <a:xfrm>
            <a:off x="3286425" y="202470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87" name="Google Shape;1787;p263"/>
          <p:cNvSpPr/>
          <p:nvPr>
            <p:ph idx="7" type="pic"/>
          </p:nvPr>
        </p:nvSpPr>
        <p:spPr>
          <a:xfrm>
            <a:off x="573788" y="2685750"/>
            <a:ext cx="2572500" cy="1453200"/>
          </a:xfrm>
          <a:prstGeom prst="rect">
            <a:avLst/>
          </a:prstGeom>
          <a:noFill/>
          <a:ln>
            <a:noFill/>
          </a:ln>
        </p:spPr>
      </p:sp>
      <p:sp>
        <p:nvSpPr>
          <p:cNvPr id="1788" name="Google Shape;1788;p263"/>
          <p:cNvSpPr txBox="1"/>
          <p:nvPr>
            <p:ph idx="8" type="title"/>
          </p:nvPr>
        </p:nvSpPr>
        <p:spPr>
          <a:xfrm>
            <a:off x="573788" y="413895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89" name="Google Shape;1789;p263"/>
          <p:cNvSpPr/>
          <p:nvPr>
            <p:ph idx="9" type="pic"/>
          </p:nvPr>
        </p:nvSpPr>
        <p:spPr>
          <a:xfrm>
            <a:off x="5999063" y="2685750"/>
            <a:ext cx="2572500" cy="1453200"/>
          </a:xfrm>
          <a:prstGeom prst="rect">
            <a:avLst/>
          </a:prstGeom>
          <a:noFill/>
          <a:ln>
            <a:noFill/>
          </a:ln>
        </p:spPr>
      </p:sp>
      <p:sp>
        <p:nvSpPr>
          <p:cNvPr id="1790" name="Google Shape;1790;p263"/>
          <p:cNvSpPr txBox="1"/>
          <p:nvPr>
            <p:ph idx="13" type="title"/>
          </p:nvPr>
        </p:nvSpPr>
        <p:spPr>
          <a:xfrm>
            <a:off x="5999063" y="413895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791" name="Google Shape;1791;p263"/>
          <p:cNvSpPr/>
          <p:nvPr>
            <p:ph idx="14" type="pic"/>
          </p:nvPr>
        </p:nvSpPr>
        <p:spPr>
          <a:xfrm>
            <a:off x="3286425" y="2685750"/>
            <a:ext cx="2572500" cy="1453200"/>
          </a:xfrm>
          <a:prstGeom prst="rect">
            <a:avLst/>
          </a:prstGeom>
          <a:noFill/>
          <a:ln>
            <a:noFill/>
          </a:ln>
        </p:spPr>
      </p:sp>
      <p:sp>
        <p:nvSpPr>
          <p:cNvPr id="1792" name="Google Shape;1792;p263"/>
          <p:cNvSpPr txBox="1"/>
          <p:nvPr>
            <p:ph idx="15" type="title"/>
          </p:nvPr>
        </p:nvSpPr>
        <p:spPr>
          <a:xfrm>
            <a:off x="3286425" y="413895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List + Berry " showMasterSp="0">
  <p:cSld name="TITLE_AND_BODY_2_2_1">
    <p:bg>
      <p:bgPr>
        <a:solidFill>
          <a:schemeClr val="lt1"/>
        </a:solidFill>
      </p:bgPr>
    </p:bg>
    <p:spTree>
      <p:nvGrpSpPr>
        <p:cNvPr id="128" name="Shape 128"/>
        <p:cNvGrpSpPr/>
        <p:nvPr/>
      </p:nvGrpSpPr>
      <p:grpSpPr>
        <a:xfrm>
          <a:off x="0" y="0"/>
          <a:ext cx="0" cy="0"/>
          <a:chOff x="0" y="0"/>
          <a:chExt cx="0" cy="0"/>
        </a:xfrm>
      </p:grpSpPr>
      <p:sp>
        <p:nvSpPr>
          <p:cNvPr id="129" name="Google Shape;129;p28"/>
          <p:cNvSpPr txBox="1"/>
          <p:nvPr/>
        </p:nvSpPr>
        <p:spPr>
          <a:xfrm>
            <a:off x="572562" y="914400"/>
            <a:ext cx="2498700" cy="641700"/>
          </a:xfrm>
          <a:prstGeom prst="rect">
            <a:avLst/>
          </a:prstGeom>
          <a:noFill/>
          <a:ln>
            <a:noFill/>
          </a:ln>
        </p:spPr>
        <p:txBody>
          <a:bodyPr anchorCtr="0" anchor="t" bIns="0" lIns="0" spcFirstLastPara="1" rIns="0" wrap="square" tIns="0">
            <a:noAutofit/>
          </a:bodyPr>
          <a:lstStyle/>
          <a:p>
            <a:pPr indent="0" lvl="0" marL="0" marR="0" rtl="0" algn="l">
              <a:lnSpc>
                <a:spcPct val="80000"/>
              </a:lnSpc>
              <a:spcBef>
                <a:spcPts val="0"/>
              </a:spcBef>
              <a:spcAft>
                <a:spcPts val="0"/>
              </a:spcAft>
              <a:buClr>
                <a:srgbClr val="03363D"/>
              </a:buClr>
              <a:buSzPts val="4900"/>
              <a:buFont typeface="Questrial"/>
              <a:buNone/>
            </a:pPr>
            <a:r>
              <a:rPr b="0" i="0" lang="en" sz="5100" u="none" cap="none" strike="noStrike">
                <a:solidFill>
                  <a:schemeClr val="dk1"/>
                </a:solidFill>
                <a:latin typeface="DM Serif Text"/>
                <a:ea typeface="DM Serif Text"/>
                <a:cs typeface="DM Serif Text"/>
                <a:sym typeface="DM Serif Text"/>
              </a:rPr>
              <a:t>Agenda</a:t>
            </a:r>
            <a:endParaRPr b="0" i="0" sz="5100" u="none" cap="none" strike="noStrike">
              <a:solidFill>
                <a:schemeClr val="dk1"/>
              </a:solidFill>
              <a:latin typeface="DM Serif Text"/>
              <a:ea typeface="DM Serif Text"/>
              <a:cs typeface="DM Serif Text"/>
              <a:sym typeface="DM Serif Text"/>
            </a:endParaRP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pictures + Labels" showMasterSp="0">
  <p:cSld name="TITLE_AND_BODY_4_1_1_1_1_1_1_1_1_1_1_1_1_1_1_1_1_1_1_1_2">
    <p:bg>
      <p:bgPr>
        <a:solidFill>
          <a:schemeClr val="lt1"/>
        </a:solidFill>
      </p:bgPr>
    </p:bg>
    <p:spTree>
      <p:nvGrpSpPr>
        <p:cNvPr id="1793" name="Shape 1793"/>
        <p:cNvGrpSpPr/>
        <p:nvPr/>
      </p:nvGrpSpPr>
      <p:grpSpPr>
        <a:xfrm>
          <a:off x="0" y="0"/>
          <a:ext cx="0" cy="0"/>
          <a:chOff x="0" y="0"/>
          <a:chExt cx="0" cy="0"/>
        </a:xfrm>
      </p:grpSpPr>
      <p:sp>
        <p:nvSpPr>
          <p:cNvPr id="1794" name="Google Shape;1794;p264"/>
          <p:cNvSpPr/>
          <p:nvPr>
            <p:ph idx="2" type="pic"/>
          </p:nvPr>
        </p:nvSpPr>
        <p:spPr>
          <a:xfrm>
            <a:off x="573788" y="571500"/>
            <a:ext cx="2572500" cy="1915200"/>
          </a:xfrm>
          <a:prstGeom prst="rect">
            <a:avLst/>
          </a:prstGeom>
          <a:noFill/>
          <a:ln>
            <a:noFill/>
          </a:ln>
        </p:spPr>
      </p:sp>
      <p:sp>
        <p:nvSpPr>
          <p:cNvPr id="1795" name="Google Shape;1795;p264"/>
          <p:cNvSpPr/>
          <p:nvPr>
            <p:ph idx="3" type="pic"/>
          </p:nvPr>
        </p:nvSpPr>
        <p:spPr>
          <a:xfrm>
            <a:off x="5999063" y="571500"/>
            <a:ext cx="2572500" cy="1905300"/>
          </a:xfrm>
          <a:prstGeom prst="rect">
            <a:avLst/>
          </a:prstGeom>
          <a:noFill/>
          <a:ln>
            <a:noFill/>
          </a:ln>
        </p:spPr>
      </p:sp>
      <p:sp>
        <p:nvSpPr>
          <p:cNvPr id="1796" name="Google Shape;1796;p264"/>
          <p:cNvSpPr/>
          <p:nvPr>
            <p:ph idx="4" type="pic"/>
          </p:nvPr>
        </p:nvSpPr>
        <p:spPr>
          <a:xfrm>
            <a:off x="3286425" y="571500"/>
            <a:ext cx="2572500" cy="1905300"/>
          </a:xfrm>
          <a:prstGeom prst="rect">
            <a:avLst/>
          </a:prstGeom>
          <a:noFill/>
          <a:ln>
            <a:noFill/>
          </a:ln>
        </p:spPr>
      </p:sp>
      <p:sp>
        <p:nvSpPr>
          <p:cNvPr id="1797" name="Google Shape;1797;p264"/>
          <p:cNvSpPr/>
          <p:nvPr>
            <p:ph idx="5" type="pic"/>
          </p:nvPr>
        </p:nvSpPr>
        <p:spPr>
          <a:xfrm>
            <a:off x="573788" y="2676450"/>
            <a:ext cx="2572500" cy="1895700"/>
          </a:xfrm>
          <a:prstGeom prst="rect">
            <a:avLst/>
          </a:prstGeom>
          <a:noFill/>
          <a:ln>
            <a:noFill/>
          </a:ln>
        </p:spPr>
      </p:sp>
      <p:sp>
        <p:nvSpPr>
          <p:cNvPr id="1798" name="Google Shape;1798;p264"/>
          <p:cNvSpPr/>
          <p:nvPr>
            <p:ph idx="6" type="pic"/>
          </p:nvPr>
        </p:nvSpPr>
        <p:spPr>
          <a:xfrm>
            <a:off x="5999063" y="2676450"/>
            <a:ext cx="2572500" cy="1895700"/>
          </a:xfrm>
          <a:prstGeom prst="rect">
            <a:avLst/>
          </a:prstGeom>
          <a:noFill/>
          <a:ln>
            <a:noFill/>
          </a:ln>
        </p:spPr>
      </p:sp>
      <p:sp>
        <p:nvSpPr>
          <p:cNvPr id="1799" name="Google Shape;1799;p264"/>
          <p:cNvSpPr/>
          <p:nvPr>
            <p:ph idx="7" type="pic"/>
          </p:nvPr>
        </p:nvSpPr>
        <p:spPr>
          <a:xfrm>
            <a:off x="3286425" y="2676450"/>
            <a:ext cx="2572500" cy="1895700"/>
          </a:xfrm>
          <a:prstGeom prst="rect">
            <a:avLst/>
          </a:prstGeom>
          <a:noFill/>
          <a:ln>
            <a:noFill/>
          </a:ln>
        </p:spPr>
      </p:sp>
    </p:spTree>
  </p:cSld>
  <p:clrMapOvr>
    <a:masterClrMapping/>
  </p:clrMapOvr>
</p:sldLayout>
</file>

<file path=ppt/slideLayouts/slideLayout2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boxes + Berry" showMasterSp="0">
  <p:cSld name="TITLE_AND_BODY_4_1_1_1_1_1_1_1_1_1_1_1_1_1_1_1_1_1_1_1_1_1">
    <p:bg>
      <p:bgPr>
        <a:solidFill>
          <a:schemeClr val="lt1"/>
        </a:solidFill>
      </p:bgPr>
    </p:bg>
    <p:spTree>
      <p:nvGrpSpPr>
        <p:cNvPr id="1800" name="Shape 1800"/>
        <p:cNvGrpSpPr/>
        <p:nvPr/>
      </p:nvGrpSpPr>
      <p:grpSpPr>
        <a:xfrm>
          <a:off x="0" y="0"/>
          <a:ext cx="0" cy="0"/>
          <a:chOff x="0" y="0"/>
          <a:chExt cx="0" cy="0"/>
        </a:xfrm>
      </p:grpSpPr>
      <p:sp>
        <p:nvSpPr>
          <p:cNvPr id="1801" name="Google Shape;1801;p265"/>
          <p:cNvSpPr/>
          <p:nvPr/>
        </p:nvSpPr>
        <p:spPr>
          <a:xfrm>
            <a:off x="575163" y="1485900"/>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802" name="Google Shape;1802;p265"/>
          <p:cNvSpPr txBox="1"/>
          <p:nvPr>
            <p:ph type="title"/>
          </p:nvPr>
        </p:nvSpPr>
        <p:spPr>
          <a:xfrm>
            <a:off x="801525" y="1681771"/>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03" name="Google Shape;1803;p265"/>
          <p:cNvSpPr/>
          <p:nvPr/>
        </p:nvSpPr>
        <p:spPr>
          <a:xfrm>
            <a:off x="5997100" y="3098281"/>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804" name="Google Shape;1804;p265"/>
          <p:cNvSpPr/>
          <p:nvPr/>
        </p:nvSpPr>
        <p:spPr>
          <a:xfrm>
            <a:off x="3286125" y="3098281"/>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805" name="Google Shape;1805;p265"/>
          <p:cNvSpPr/>
          <p:nvPr/>
        </p:nvSpPr>
        <p:spPr>
          <a:xfrm>
            <a:off x="5995437" y="1485900"/>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806" name="Google Shape;1806;p265"/>
          <p:cNvSpPr/>
          <p:nvPr/>
        </p:nvSpPr>
        <p:spPr>
          <a:xfrm>
            <a:off x="3285300" y="1485900"/>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807" name="Google Shape;1807;p265"/>
          <p:cNvSpPr/>
          <p:nvPr/>
        </p:nvSpPr>
        <p:spPr>
          <a:xfrm>
            <a:off x="575150" y="3098281"/>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1808" name="Google Shape;1808;p265"/>
          <p:cNvSpPr/>
          <p:nvPr/>
        </p:nvSpPr>
        <p:spPr>
          <a:xfrm>
            <a:off x="575163" y="288344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809" name="Google Shape;1809;p265"/>
          <p:cNvSpPr/>
          <p:nvPr/>
        </p:nvSpPr>
        <p:spPr>
          <a:xfrm>
            <a:off x="3285300" y="288344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810" name="Google Shape;1810;p265"/>
          <p:cNvSpPr/>
          <p:nvPr/>
        </p:nvSpPr>
        <p:spPr>
          <a:xfrm>
            <a:off x="5995438" y="288344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811" name="Google Shape;1811;p265"/>
          <p:cNvSpPr/>
          <p:nvPr/>
        </p:nvSpPr>
        <p:spPr>
          <a:xfrm>
            <a:off x="575988"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812" name="Google Shape;1812;p265"/>
          <p:cNvSpPr/>
          <p:nvPr/>
        </p:nvSpPr>
        <p:spPr>
          <a:xfrm>
            <a:off x="3286125"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813" name="Google Shape;1813;p265"/>
          <p:cNvSpPr/>
          <p:nvPr/>
        </p:nvSpPr>
        <p:spPr>
          <a:xfrm>
            <a:off x="5996263"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1814" name="Google Shape;1814;p265"/>
          <p:cNvSpPr txBox="1"/>
          <p:nvPr>
            <p:ph idx="2" type="title"/>
          </p:nvPr>
        </p:nvSpPr>
        <p:spPr>
          <a:xfrm>
            <a:off x="3513619" y="1678492"/>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15" name="Google Shape;1815;p265"/>
          <p:cNvSpPr txBox="1"/>
          <p:nvPr>
            <p:ph idx="3" type="title"/>
          </p:nvPr>
        </p:nvSpPr>
        <p:spPr>
          <a:xfrm>
            <a:off x="6225706" y="1678492"/>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16" name="Google Shape;1816;p265"/>
          <p:cNvSpPr txBox="1"/>
          <p:nvPr>
            <p:ph idx="4" type="title"/>
          </p:nvPr>
        </p:nvSpPr>
        <p:spPr>
          <a:xfrm>
            <a:off x="801125" y="3293674"/>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17" name="Google Shape;1817;p265"/>
          <p:cNvSpPr txBox="1"/>
          <p:nvPr>
            <p:ph idx="5" type="title"/>
          </p:nvPr>
        </p:nvSpPr>
        <p:spPr>
          <a:xfrm>
            <a:off x="3513219" y="3290394"/>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18" name="Google Shape;1818;p265"/>
          <p:cNvSpPr txBox="1"/>
          <p:nvPr>
            <p:ph idx="6" type="title"/>
          </p:nvPr>
        </p:nvSpPr>
        <p:spPr>
          <a:xfrm>
            <a:off x="6225306" y="3290394"/>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19" name="Google Shape;1819;p265"/>
          <p:cNvSpPr txBox="1"/>
          <p:nvPr>
            <p:ph idx="7"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wo pics + Copy" showMasterSp="0">
  <p:cSld name="TITLE_AND_BODY_4_1_1_1_1_1_1_1_1_1_1_1_1_1_1_1_1_1_1_1_1_1_2_1">
    <p:bg>
      <p:bgPr>
        <a:solidFill>
          <a:schemeClr val="lt1"/>
        </a:solidFill>
      </p:bgPr>
    </p:bg>
    <p:spTree>
      <p:nvGrpSpPr>
        <p:cNvPr id="1820" name="Shape 1820"/>
        <p:cNvGrpSpPr/>
        <p:nvPr/>
      </p:nvGrpSpPr>
      <p:grpSpPr>
        <a:xfrm>
          <a:off x="0" y="0"/>
          <a:ext cx="0" cy="0"/>
          <a:chOff x="0" y="0"/>
          <a:chExt cx="0" cy="0"/>
        </a:xfrm>
      </p:grpSpPr>
      <p:sp>
        <p:nvSpPr>
          <p:cNvPr id="1821" name="Google Shape;1821;p266"/>
          <p:cNvSpPr/>
          <p:nvPr>
            <p:ph idx="2" type="pic"/>
          </p:nvPr>
        </p:nvSpPr>
        <p:spPr>
          <a:xfrm>
            <a:off x="4729613" y="1007900"/>
            <a:ext cx="3842100" cy="1877400"/>
          </a:xfrm>
          <a:prstGeom prst="rect">
            <a:avLst/>
          </a:prstGeom>
          <a:noFill/>
          <a:ln>
            <a:noFill/>
          </a:ln>
        </p:spPr>
      </p:sp>
      <p:sp>
        <p:nvSpPr>
          <p:cNvPr id="1822" name="Google Shape;1822;p266"/>
          <p:cNvSpPr/>
          <p:nvPr>
            <p:ph idx="3" type="pic"/>
          </p:nvPr>
        </p:nvSpPr>
        <p:spPr>
          <a:xfrm>
            <a:off x="573788" y="1017638"/>
            <a:ext cx="3842100" cy="1877400"/>
          </a:xfrm>
          <a:prstGeom prst="rect">
            <a:avLst/>
          </a:prstGeom>
          <a:noFill/>
          <a:ln>
            <a:noFill/>
          </a:ln>
        </p:spPr>
      </p:sp>
      <p:sp>
        <p:nvSpPr>
          <p:cNvPr id="1823" name="Google Shape;1823;p266"/>
          <p:cNvSpPr txBox="1"/>
          <p:nvPr>
            <p:ph idx="1" type="subTitle"/>
          </p:nvPr>
        </p:nvSpPr>
        <p:spPr>
          <a:xfrm>
            <a:off x="572444" y="2873125"/>
            <a:ext cx="3845100" cy="4764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9pPr>
          </a:lstStyle>
          <a:p/>
        </p:txBody>
      </p:sp>
      <p:sp>
        <p:nvSpPr>
          <p:cNvPr id="1824" name="Google Shape;1824;p266"/>
          <p:cNvSpPr txBox="1"/>
          <p:nvPr>
            <p:ph idx="4" type="subTitle"/>
          </p:nvPr>
        </p:nvSpPr>
        <p:spPr>
          <a:xfrm>
            <a:off x="4729606" y="2873125"/>
            <a:ext cx="3842100" cy="4764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9pPr>
          </a:lstStyle>
          <a:p/>
        </p:txBody>
      </p:sp>
      <p:sp>
        <p:nvSpPr>
          <p:cNvPr id="1825" name="Google Shape;1825;p266"/>
          <p:cNvSpPr txBox="1"/>
          <p:nvPr>
            <p:ph idx="5" type="subTitle"/>
          </p:nvPr>
        </p:nvSpPr>
        <p:spPr>
          <a:xfrm>
            <a:off x="570288" y="3581763"/>
            <a:ext cx="3842100" cy="99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9pPr>
          </a:lstStyle>
          <a:p/>
        </p:txBody>
      </p:sp>
      <p:sp>
        <p:nvSpPr>
          <p:cNvPr id="1826" name="Google Shape;1826;p266"/>
          <p:cNvSpPr txBox="1"/>
          <p:nvPr>
            <p:ph idx="6" type="subTitle"/>
          </p:nvPr>
        </p:nvSpPr>
        <p:spPr>
          <a:xfrm>
            <a:off x="4729613" y="3581763"/>
            <a:ext cx="3845100" cy="99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9pPr>
          </a:lstStyle>
          <a:p/>
        </p:txBody>
      </p:sp>
      <p:sp>
        <p:nvSpPr>
          <p:cNvPr id="1827" name="Google Shape;1827;p266"/>
          <p:cNvSpPr txBox="1"/>
          <p:nvPr>
            <p:ph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wo boxes" showMasterSp="0">
  <p:cSld name="TITLE_AND_BODY_4_1_1_1_1_1_1_1_1_1_1_1_1_1_1_1_1_1_1_1_1_1_2_1_1">
    <p:bg>
      <p:bgPr>
        <a:solidFill>
          <a:schemeClr val="lt1"/>
        </a:solidFill>
      </p:bgPr>
    </p:bg>
    <p:spTree>
      <p:nvGrpSpPr>
        <p:cNvPr id="1828" name="Shape 1828"/>
        <p:cNvGrpSpPr/>
        <p:nvPr/>
      </p:nvGrpSpPr>
      <p:grpSpPr>
        <a:xfrm>
          <a:off x="0" y="0"/>
          <a:ext cx="0" cy="0"/>
          <a:chOff x="0" y="0"/>
          <a:chExt cx="0" cy="0"/>
        </a:xfrm>
      </p:grpSpPr>
      <p:sp>
        <p:nvSpPr>
          <p:cNvPr id="1829" name="Google Shape;1829;p267"/>
          <p:cNvSpPr txBox="1"/>
          <p:nvPr>
            <p:ph idx="1" type="subTitle"/>
          </p:nvPr>
        </p:nvSpPr>
        <p:spPr>
          <a:xfrm>
            <a:off x="572563" y="1682188"/>
            <a:ext cx="3857400" cy="476400"/>
          </a:xfrm>
          <a:prstGeom prst="rect">
            <a:avLst/>
          </a:prstGeom>
          <a:solidFill>
            <a:schemeClr val="accent5"/>
          </a:solid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830" name="Google Shape;1830;p267"/>
          <p:cNvSpPr txBox="1"/>
          <p:nvPr>
            <p:ph idx="2" type="subTitle"/>
          </p:nvPr>
        </p:nvSpPr>
        <p:spPr>
          <a:xfrm>
            <a:off x="4721850" y="1682188"/>
            <a:ext cx="3857400" cy="476400"/>
          </a:xfrm>
          <a:prstGeom prst="rect">
            <a:avLst/>
          </a:prstGeom>
          <a:solidFill>
            <a:schemeClr val="accent5"/>
          </a:solid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1831" name="Google Shape;1831;p267"/>
          <p:cNvSpPr txBox="1"/>
          <p:nvPr>
            <p:ph idx="3" type="subTitle"/>
          </p:nvPr>
        </p:nvSpPr>
        <p:spPr>
          <a:xfrm>
            <a:off x="573788" y="2158438"/>
            <a:ext cx="3857400" cy="20385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9pPr>
          </a:lstStyle>
          <a:p/>
        </p:txBody>
      </p:sp>
      <p:sp>
        <p:nvSpPr>
          <p:cNvPr id="1832" name="Google Shape;1832;p267"/>
          <p:cNvSpPr txBox="1"/>
          <p:nvPr>
            <p:ph idx="4" type="subTitle"/>
          </p:nvPr>
        </p:nvSpPr>
        <p:spPr>
          <a:xfrm>
            <a:off x="4721850" y="2158438"/>
            <a:ext cx="3857400" cy="20385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9pPr>
          </a:lstStyle>
          <a:p/>
        </p:txBody>
      </p:sp>
      <p:sp>
        <p:nvSpPr>
          <p:cNvPr id="1833" name="Google Shape;1833;p267"/>
          <p:cNvSpPr txBox="1"/>
          <p:nvPr>
            <p:ph type="title"/>
          </p:nvPr>
        </p:nvSpPr>
        <p:spPr>
          <a:xfrm>
            <a:off x="571500" y="914400"/>
            <a:ext cx="79995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wo Columns" showMasterSp="0">
  <p:cSld name="TITLE_AND_BODY_4_1_1_1_1_1_1_1_1_1_1_1_1_1_1_1_1_1_1_1_1_1_2_1_1_1">
    <p:bg>
      <p:bgPr>
        <a:solidFill>
          <a:schemeClr val="lt1"/>
        </a:solidFill>
      </p:bgPr>
    </p:bg>
    <p:spTree>
      <p:nvGrpSpPr>
        <p:cNvPr id="1834" name="Shape 1834"/>
        <p:cNvGrpSpPr/>
        <p:nvPr/>
      </p:nvGrpSpPr>
      <p:grpSpPr>
        <a:xfrm>
          <a:off x="0" y="0"/>
          <a:ext cx="0" cy="0"/>
          <a:chOff x="0" y="0"/>
          <a:chExt cx="0" cy="0"/>
        </a:xfrm>
      </p:grpSpPr>
      <p:sp>
        <p:nvSpPr>
          <p:cNvPr id="1835" name="Google Shape;1835;p268"/>
          <p:cNvSpPr txBox="1"/>
          <p:nvPr>
            <p:ph idx="1" type="subTitle"/>
          </p:nvPr>
        </p:nvSpPr>
        <p:spPr>
          <a:xfrm>
            <a:off x="568675" y="1619113"/>
            <a:ext cx="3842100" cy="20724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9pPr>
          </a:lstStyle>
          <a:p/>
        </p:txBody>
      </p:sp>
      <p:sp>
        <p:nvSpPr>
          <p:cNvPr id="1836" name="Google Shape;1836;p268"/>
          <p:cNvSpPr txBox="1"/>
          <p:nvPr>
            <p:ph idx="2" type="subTitle"/>
          </p:nvPr>
        </p:nvSpPr>
        <p:spPr>
          <a:xfrm>
            <a:off x="4728000" y="1619113"/>
            <a:ext cx="3845100" cy="20724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9pPr>
          </a:lstStyle>
          <a:p/>
        </p:txBody>
      </p:sp>
      <p:sp>
        <p:nvSpPr>
          <p:cNvPr id="1837" name="Google Shape;1837;p268"/>
          <p:cNvSpPr txBox="1"/>
          <p:nvPr>
            <p:ph type="title"/>
          </p:nvPr>
        </p:nvSpPr>
        <p:spPr>
          <a:xfrm>
            <a:off x="571500" y="9144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Lines + Numbers" showMasterSp="0">
  <p:cSld name="TITLE_AND_BODY_4_1_1_1_1_1_1_1_1_1_1_1_1_1_1_1_1_1_1_1_1_1_1">
    <p:bg>
      <p:bgPr>
        <a:solidFill>
          <a:schemeClr val="lt1"/>
        </a:solidFill>
      </p:bgPr>
    </p:bg>
    <p:spTree>
      <p:nvGrpSpPr>
        <p:cNvPr id="1838" name="Shape 1838"/>
        <p:cNvGrpSpPr/>
        <p:nvPr/>
      </p:nvGrpSpPr>
      <p:grpSpPr>
        <a:xfrm>
          <a:off x="0" y="0"/>
          <a:ext cx="0" cy="0"/>
          <a:chOff x="0" y="0"/>
          <a:chExt cx="0" cy="0"/>
        </a:xfrm>
      </p:grpSpPr>
      <p:sp>
        <p:nvSpPr>
          <p:cNvPr id="1839" name="Google Shape;1839;p269"/>
          <p:cNvSpPr txBox="1"/>
          <p:nvPr>
            <p:ph idx="1" type="body"/>
          </p:nvPr>
        </p:nvSpPr>
        <p:spPr>
          <a:xfrm>
            <a:off x="571138" y="2267925"/>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840" name="Google Shape;1840;p269"/>
          <p:cNvSpPr txBox="1"/>
          <p:nvPr>
            <p:ph type="title"/>
          </p:nvPr>
        </p:nvSpPr>
        <p:spPr>
          <a:xfrm>
            <a:off x="572514" y="1865488"/>
            <a:ext cx="2361600" cy="2463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841" name="Google Shape;1841;p269"/>
          <p:cNvSpPr txBox="1"/>
          <p:nvPr/>
        </p:nvSpPr>
        <p:spPr>
          <a:xfrm>
            <a:off x="571213" y="14859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1</a:t>
            </a:r>
            <a:endParaRPr b="1" i="0" sz="2500" u="none" cap="none" strike="noStrike">
              <a:solidFill>
                <a:srgbClr val="000000"/>
              </a:solidFill>
              <a:latin typeface="IBM Plex Sans"/>
              <a:ea typeface="IBM Plex Sans"/>
              <a:cs typeface="IBM Plex Sans"/>
              <a:sym typeface="IBM Plex Sans"/>
            </a:endParaRPr>
          </a:p>
        </p:txBody>
      </p:sp>
      <p:cxnSp>
        <p:nvCxnSpPr>
          <p:cNvPr id="1842" name="Google Shape;1842;p269"/>
          <p:cNvCxnSpPr/>
          <p:nvPr/>
        </p:nvCxnSpPr>
        <p:spPr>
          <a:xfrm>
            <a:off x="571213" y="2182813"/>
            <a:ext cx="2361600" cy="0"/>
          </a:xfrm>
          <a:prstGeom prst="straightConnector1">
            <a:avLst/>
          </a:prstGeom>
          <a:noFill/>
          <a:ln cap="flat" cmpd="sng" w="9525">
            <a:solidFill>
              <a:srgbClr val="16140C"/>
            </a:solidFill>
            <a:prstDash val="solid"/>
            <a:round/>
            <a:headEnd len="sm" w="sm" type="none"/>
            <a:tailEnd len="sm" w="sm" type="none"/>
          </a:ln>
        </p:spPr>
      </p:cxnSp>
      <p:sp>
        <p:nvSpPr>
          <p:cNvPr id="1843" name="Google Shape;1843;p269"/>
          <p:cNvSpPr txBox="1"/>
          <p:nvPr/>
        </p:nvSpPr>
        <p:spPr>
          <a:xfrm>
            <a:off x="3350228" y="14859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2</a:t>
            </a:r>
            <a:endParaRPr b="1" i="0" sz="2500" u="none" cap="none" strike="noStrike">
              <a:solidFill>
                <a:srgbClr val="000000"/>
              </a:solidFill>
              <a:latin typeface="IBM Plex Sans"/>
              <a:ea typeface="IBM Plex Sans"/>
              <a:cs typeface="IBM Plex Sans"/>
              <a:sym typeface="IBM Plex Sans"/>
            </a:endParaRPr>
          </a:p>
        </p:txBody>
      </p:sp>
      <p:sp>
        <p:nvSpPr>
          <p:cNvPr id="1844" name="Google Shape;1844;p269"/>
          <p:cNvSpPr txBox="1"/>
          <p:nvPr/>
        </p:nvSpPr>
        <p:spPr>
          <a:xfrm>
            <a:off x="6129244" y="14859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3</a:t>
            </a:r>
            <a:endParaRPr b="1" i="0" sz="2500" u="none" cap="none" strike="noStrike">
              <a:solidFill>
                <a:srgbClr val="000000"/>
              </a:solidFill>
              <a:latin typeface="IBM Plex Sans"/>
              <a:ea typeface="IBM Plex Sans"/>
              <a:cs typeface="IBM Plex Sans"/>
              <a:sym typeface="IBM Plex Sans"/>
            </a:endParaRPr>
          </a:p>
        </p:txBody>
      </p:sp>
      <p:sp>
        <p:nvSpPr>
          <p:cNvPr id="1845" name="Google Shape;1845;p269"/>
          <p:cNvSpPr txBox="1"/>
          <p:nvPr/>
        </p:nvSpPr>
        <p:spPr>
          <a:xfrm>
            <a:off x="572638" y="31455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4</a:t>
            </a:r>
            <a:endParaRPr b="1" i="0" sz="2500" u="none" cap="none" strike="noStrike">
              <a:solidFill>
                <a:srgbClr val="000000"/>
              </a:solidFill>
              <a:latin typeface="IBM Plex Sans"/>
              <a:ea typeface="IBM Plex Sans"/>
              <a:cs typeface="IBM Plex Sans"/>
              <a:sym typeface="IBM Plex Sans"/>
            </a:endParaRPr>
          </a:p>
        </p:txBody>
      </p:sp>
      <p:sp>
        <p:nvSpPr>
          <p:cNvPr id="1846" name="Google Shape;1846;p269"/>
          <p:cNvSpPr txBox="1"/>
          <p:nvPr/>
        </p:nvSpPr>
        <p:spPr>
          <a:xfrm>
            <a:off x="3351654" y="31455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5</a:t>
            </a:r>
            <a:endParaRPr b="1" i="0" sz="2500" u="none" cap="none" strike="noStrike">
              <a:solidFill>
                <a:srgbClr val="000000"/>
              </a:solidFill>
              <a:latin typeface="IBM Plex Sans"/>
              <a:ea typeface="IBM Plex Sans"/>
              <a:cs typeface="IBM Plex Sans"/>
              <a:sym typeface="IBM Plex Sans"/>
            </a:endParaRPr>
          </a:p>
        </p:txBody>
      </p:sp>
      <p:sp>
        <p:nvSpPr>
          <p:cNvPr id="1847" name="Google Shape;1847;p269"/>
          <p:cNvSpPr txBox="1"/>
          <p:nvPr/>
        </p:nvSpPr>
        <p:spPr>
          <a:xfrm>
            <a:off x="6130670" y="31455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6</a:t>
            </a:r>
            <a:endParaRPr b="1" i="0" sz="2500" u="none" cap="none" strike="noStrike">
              <a:solidFill>
                <a:srgbClr val="000000"/>
              </a:solidFill>
              <a:latin typeface="IBM Plex Sans"/>
              <a:ea typeface="IBM Plex Sans"/>
              <a:cs typeface="IBM Plex Sans"/>
              <a:sym typeface="IBM Plex Sans"/>
            </a:endParaRPr>
          </a:p>
        </p:txBody>
      </p:sp>
      <p:sp>
        <p:nvSpPr>
          <p:cNvPr id="1848" name="Google Shape;1848;p269"/>
          <p:cNvSpPr txBox="1"/>
          <p:nvPr>
            <p:ph idx="2" type="body"/>
          </p:nvPr>
        </p:nvSpPr>
        <p:spPr>
          <a:xfrm>
            <a:off x="6129413" y="2276625"/>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849" name="Google Shape;1849;p269"/>
          <p:cNvSpPr txBox="1"/>
          <p:nvPr>
            <p:ph idx="3" type="title"/>
          </p:nvPr>
        </p:nvSpPr>
        <p:spPr>
          <a:xfrm>
            <a:off x="6130789" y="1874188"/>
            <a:ext cx="2361600" cy="2463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850" name="Google Shape;1850;p269"/>
          <p:cNvCxnSpPr/>
          <p:nvPr/>
        </p:nvCxnSpPr>
        <p:spPr>
          <a:xfrm>
            <a:off x="6129488" y="2191513"/>
            <a:ext cx="2361600" cy="0"/>
          </a:xfrm>
          <a:prstGeom prst="straightConnector1">
            <a:avLst/>
          </a:prstGeom>
          <a:noFill/>
          <a:ln cap="flat" cmpd="sng" w="9525">
            <a:solidFill>
              <a:srgbClr val="16140C"/>
            </a:solidFill>
            <a:prstDash val="solid"/>
            <a:round/>
            <a:headEnd len="sm" w="sm" type="none"/>
            <a:tailEnd len="sm" w="sm" type="none"/>
          </a:ln>
        </p:spPr>
      </p:cxnSp>
      <p:sp>
        <p:nvSpPr>
          <p:cNvPr id="1851" name="Google Shape;1851;p269"/>
          <p:cNvSpPr txBox="1"/>
          <p:nvPr>
            <p:ph idx="4" type="body"/>
          </p:nvPr>
        </p:nvSpPr>
        <p:spPr>
          <a:xfrm>
            <a:off x="3349588" y="2270231"/>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852" name="Google Shape;1852;p269"/>
          <p:cNvSpPr txBox="1"/>
          <p:nvPr>
            <p:ph idx="5" type="title"/>
          </p:nvPr>
        </p:nvSpPr>
        <p:spPr>
          <a:xfrm>
            <a:off x="3350964" y="1867794"/>
            <a:ext cx="2361600" cy="2463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853" name="Google Shape;1853;p269"/>
          <p:cNvCxnSpPr/>
          <p:nvPr/>
        </p:nvCxnSpPr>
        <p:spPr>
          <a:xfrm>
            <a:off x="3349663" y="2185119"/>
            <a:ext cx="2361600" cy="0"/>
          </a:xfrm>
          <a:prstGeom prst="straightConnector1">
            <a:avLst/>
          </a:prstGeom>
          <a:noFill/>
          <a:ln cap="flat" cmpd="sng" w="9525">
            <a:solidFill>
              <a:srgbClr val="16140C"/>
            </a:solidFill>
            <a:prstDash val="solid"/>
            <a:round/>
            <a:headEnd len="sm" w="sm" type="none"/>
            <a:tailEnd len="sm" w="sm" type="none"/>
          </a:ln>
        </p:spPr>
      </p:cxnSp>
      <p:sp>
        <p:nvSpPr>
          <p:cNvPr id="1854" name="Google Shape;1854;p269"/>
          <p:cNvSpPr txBox="1"/>
          <p:nvPr>
            <p:ph idx="6" type="body"/>
          </p:nvPr>
        </p:nvSpPr>
        <p:spPr>
          <a:xfrm>
            <a:off x="571138" y="3961959"/>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855" name="Google Shape;1855;p269"/>
          <p:cNvSpPr txBox="1"/>
          <p:nvPr>
            <p:ph idx="7" type="title"/>
          </p:nvPr>
        </p:nvSpPr>
        <p:spPr>
          <a:xfrm>
            <a:off x="572514" y="3546488"/>
            <a:ext cx="23616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856" name="Google Shape;1856;p269"/>
          <p:cNvCxnSpPr/>
          <p:nvPr/>
        </p:nvCxnSpPr>
        <p:spPr>
          <a:xfrm>
            <a:off x="571213" y="3876847"/>
            <a:ext cx="2361600" cy="0"/>
          </a:xfrm>
          <a:prstGeom prst="straightConnector1">
            <a:avLst/>
          </a:prstGeom>
          <a:noFill/>
          <a:ln cap="flat" cmpd="sng" w="9525">
            <a:solidFill>
              <a:srgbClr val="16140C"/>
            </a:solidFill>
            <a:prstDash val="solid"/>
            <a:round/>
            <a:headEnd len="sm" w="sm" type="none"/>
            <a:tailEnd len="sm" w="sm" type="none"/>
          </a:ln>
        </p:spPr>
      </p:cxnSp>
      <p:sp>
        <p:nvSpPr>
          <p:cNvPr id="1857" name="Google Shape;1857;p269"/>
          <p:cNvSpPr txBox="1"/>
          <p:nvPr>
            <p:ph idx="8" type="body"/>
          </p:nvPr>
        </p:nvSpPr>
        <p:spPr>
          <a:xfrm>
            <a:off x="6129413" y="3970659"/>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858" name="Google Shape;1858;p269"/>
          <p:cNvSpPr txBox="1"/>
          <p:nvPr>
            <p:ph idx="9" type="title"/>
          </p:nvPr>
        </p:nvSpPr>
        <p:spPr>
          <a:xfrm>
            <a:off x="6130789" y="3555188"/>
            <a:ext cx="23616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859" name="Google Shape;1859;p269"/>
          <p:cNvCxnSpPr/>
          <p:nvPr/>
        </p:nvCxnSpPr>
        <p:spPr>
          <a:xfrm>
            <a:off x="6129488" y="3885547"/>
            <a:ext cx="2361600" cy="0"/>
          </a:xfrm>
          <a:prstGeom prst="straightConnector1">
            <a:avLst/>
          </a:prstGeom>
          <a:noFill/>
          <a:ln cap="flat" cmpd="sng" w="9525">
            <a:solidFill>
              <a:srgbClr val="16140C"/>
            </a:solidFill>
            <a:prstDash val="solid"/>
            <a:round/>
            <a:headEnd len="sm" w="sm" type="none"/>
            <a:tailEnd len="sm" w="sm" type="none"/>
          </a:ln>
        </p:spPr>
      </p:cxnSp>
      <p:sp>
        <p:nvSpPr>
          <p:cNvPr id="1860" name="Google Shape;1860;p269"/>
          <p:cNvSpPr txBox="1"/>
          <p:nvPr>
            <p:ph idx="13" type="body"/>
          </p:nvPr>
        </p:nvSpPr>
        <p:spPr>
          <a:xfrm>
            <a:off x="3349588" y="3964265"/>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1861" name="Google Shape;1861;p269"/>
          <p:cNvSpPr txBox="1"/>
          <p:nvPr>
            <p:ph idx="14" type="title"/>
          </p:nvPr>
        </p:nvSpPr>
        <p:spPr>
          <a:xfrm>
            <a:off x="3350964" y="3548794"/>
            <a:ext cx="23616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862" name="Google Shape;1862;p269"/>
          <p:cNvCxnSpPr/>
          <p:nvPr/>
        </p:nvCxnSpPr>
        <p:spPr>
          <a:xfrm>
            <a:off x="3349663" y="3879153"/>
            <a:ext cx="2361600" cy="0"/>
          </a:xfrm>
          <a:prstGeom prst="straightConnector1">
            <a:avLst/>
          </a:prstGeom>
          <a:noFill/>
          <a:ln cap="flat" cmpd="sng" w="9525">
            <a:solidFill>
              <a:srgbClr val="16140C"/>
            </a:solidFill>
            <a:prstDash val="solid"/>
            <a:round/>
            <a:headEnd len="sm" w="sm" type="none"/>
            <a:tailEnd len="sm" w="sm" type="none"/>
          </a:ln>
        </p:spPr>
      </p:cxnSp>
      <p:sp>
        <p:nvSpPr>
          <p:cNvPr id="1863" name="Google Shape;1863;p269"/>
          <p:cNvSpPr txBox="1"/>
          <p:nvPr>
            <p:ph idx="15"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Lines" showMasterSp="0">
  <p:cSld name="TITLE_AND_BODY_4_1_1_1_1_1_1_1_1_1_1_1_1_1_1_1_1_1_1_1_1_1_1_1">
    <p:bg>
      <p:bgPr>
        <a:solidFill>
          <a:schemeClr val="lt1"/>
        </a:solidFill>
      </p:bgPr>
    </p:bg>
    <p:spTree>
      <p:nvGrpSpPr>
        <p:cNvPr id="1864" name="Shape 1864"/>
        <p:cNvGrpSpPr/>
        <p:nvPr/>
      </p:nvGrpSpPr>
      <p:grpSpPr>
        <a:xfrm>
          <a:off x="0" y="0"/>
          <a:ext cx="0" cy="0"/>
          <a:chOff x="0" y="0"/>
          <a:chExt cx="0" cy="0"/>
        </a:xfrm>
      </p:grpSpPr>
      <p:sp>
        <p:nvSpPr>
          <p:cNvPr id="1865" name="Google Shape;1865;p270"/>
          <p:cNvSpPr txBox="1"/>
          <p:nvPr>
            <p:ph type="title"/>
          </p:nvPr>
        </p:nvSpPr>
        <p:spPr>
          <a:xfrm>
            <a:off x="1961013" y="3710142"/>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66" name="Google Shape;1866;p270"/>
          <p:cNvSpPr txBox="1"/>
          <p:nvPr>
            <p:ph idx="2" type="title"/>
          </p:nvPr>
        </p:nvSpPr>
        <p:spPr>
          <a:xfrm>
            <a:off x="573237" y="262492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867" name="Google Shape;1867;p270"/>
          <p:cNvSpPr txBox="1"/>
          <p:nvPr>
            <p:ph idx="3" type="title"/>
          </p:nvPr>
        </p:nvSpPr>
        <p:spPr>
          <a:xfrm>
            <a:off x="1961050" y="2650213"/>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68" name="Google Shape;1868;p270"/>
          <p:cNvSpPr txBox="1"/>
          <p:nvPr>
            <p:ph idx="4" type="title"/>
          </p:nvPr>
        </p:nvSpPr>
        <p:spPr>
          <a:xfrm>
            <a:off x="573869" y="1577750"/>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869" name="Google Shape;1869;p270"/>
          <p:cNvCxnSpPr/>
          <p:nvPr/>
        </p:nvCxnSpPr>
        <p:spPr>
          <a:xfrm>
            <a:off x="572569" y="1485900"/>
            <a:ext cx="3759600" cy="0"/>
          </a:xfrm>
          <a:prstGeom prst="straightConnector1">
            <a:avLst/>
          </a:prstGeom>
          <a:noFill/>
          <a:ln cap="flat" cmpd="sng" w="9525">
            <a:solidFill>
              <a:srgbClr val="16140C"/>
            </a:solidFill>
            <a:prstDash val="solid"/>
            <a:round/>
            <a:headEnd len="sm" w="sm" type="none"/>
            <a:tailEnd len="sm" w="sm" type="none"/>
          </a:ln>
        </p:spPr>
      </p:cxnSp>
      <p:cxnSp>
        <p:nvCxnSpPr>
          <p:cNvPr id="1870" name="Google Shape;1870;p270"/>
          <p:cNvCxnSpPr/>
          <p:nvPr/>
        </p:nvCxnSpPr>
        <p:spPr>
          <a:xfrm>
            <a:off x="572531" y="2525356"/>
            <a:ext cx="3759600" cy="0"/>
          </a:xfrm>
          <a:prstGeom prst="straightConnector1">
            <a:avLst/>
          </a:prstGeom>
          <a:noFill/>
          <a:ln cap="flat" cmpd="sng" w="9525">
            <a:solidFill>
              <a:srgbClr val="16140C"/>
            </a:solidFill>
            <a:prstDash val="solid"/>
            <a:round/>
            <a:headEnd len="sm" w="sm" type="none"/>
            <a:tailEnd len="sm" w="sm" type="none"/>
          </a:ln>
        </p:spPr>
      </p:cxnSp>
      <p:cxnSp>
        <p:nvCxnSpPr>
          <p:cNvPr id="1871" name="Google Shape;1871;p270"/>
          <p:cNvCxnSpPr/>
          <p:nvPr/>
        </p:nvCxnSpPr>
        <p:spPr>
          <a:xfrm>
            <a:off x="572569" y="3564813"/>
            <a:ext cx="3759600" cy="0"/>
          </a:xfrm>
          <a:prstGeom prst="straightConnector1">
            <a:avLst/>
          </a:prstGeom>
          <a:noFill/>
          <a:ln cap="flat" cmpd="sng" w="9525">
            <a:solidFill>
              <a:srgbClr val="16140C"/>
            </a:solidFill>
            <a:prstDash val="solid"/>
            <a:round/>
            <a:headEnd len="sm" w="sm" type="none"/>
            <a:tailEnd len="sm" w="sm" type="none"/>
          </a:ln>
        </p:spPr>
      </p:cxnSp>
      <p:sp>
        <p:nvSpPr>
          <p:cNvPr id="1872" name="Google Shape;1872;p270"/>
          <p:cNvSpPr txBox="1"/>
          <p:nvPr>
            <p:ph idx="5" type="title"/>
          </p:nvPr>
        </p:nvSpPr>
        <p:spPr>
          <a:xfrm>
            <a:off x="1961681" y="1603038"/>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73" name="Google Shape;1873;p270"/>
          <p:cNvSpPr txBox="1"/>
          <p:nvPr>
            <p:ph idx="6" type="title"/>
          </p:nvPr>
        </p:nvSpPr>
        <p:spPr>
          <a:xfrm>
            <a:off x="573200" y="368485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874" name="Google Shape;1874;p270"/>
          <p:cNvSpPr txBox="1"/>
          <p:nvPr>
            <p:ph idx="7" type="title"/>
          </p:nvPr>
        </p:nvSpPr>
        <p:spPr>
          <a:xfrm>
            <a:off x="6200388" y="3710142"/>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75" name="Google Shape;1875;p270"/>
          <p:cNvSpPr txBox="1"/>
          <p:nvPr>
            <p:ph idx="8" type="title"/>
          </p:nvPr>
        </p:nvSpPr>
        <p:spPr>
          <a:xfrm>
            <a:off x="4812612" y="262492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876" name="Google Shape;1876;p270"/>
          <p:cNvSpPr txBox="1"/>
          <p:nvPr>
            <p:ph idx="9" type="title"/>
          </p:nvPr>
        </p:nvSpPr>
        <p:spPr>
          <a:xfrm>
            <a:off x="6200425" y="2650213"/>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77" name="Google Shape;1877;p270"/>
          <p:cNvSpPr txBox="1"/>
          <p:nvPr>
            <p:ph idx="13" type="title"/>
          </p:nvPr>
        </p:nvSpPr>
        <p:spPr>
          <a:xfrm>
            <a:off x="4813244" y="1577750"/>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1878" name="Google Shape;1878;p270"/>
          <p:cNvCxnSpPr/>
          <p:nvPr/>
        </p:nvCxnSpPr>
        <p:spPr>
          <a:xfrm>
            <a:off x="4811944" y="1485900"/>
            <a:ext cx="3759600" cy="0"/>
          </a:xfrm>
          <a:prstGeom prst="straightConnector1">
            <a:avLst/>
          </a:prstGeom>
          <a:noFill/>
          <a:ln cap="flat" cmpd="sng" w="9525">
            <a:solidFill>
              <a:srgbClr val="16140C"/>
            </a:solidFill>
            <a:prstDash val="solid"/>
            <a:round/>
            <a:headEnd len="sm" w="sm" type="none"/>
            <a:tailEnd len="sm" w="sm" type="none"/>
          </a:ln>
        </p:spPr>
      </p:cxnSp>
      <p:cxnSp>
        <p:nvCxnSpPr>
          <p:cNvPr id="1879" name="Google Shape;1879;p270"/>
          <p:cNvCxnSpPr/>
          <p:nvPr/>
        </p:nvCxnSpPr>
        <p:spPr>
          <a:xfrm>
            <a:off x="4811906" y="2525356"/>
            <a:ext cx="3759600" cy="0"/>
          </a:xfrm>
          <a:prstGeom prst="straightConnector1">
            <a:avLst/>
          </a:prstGeom>
          <a:noFill/>
          <a:ln cap="flat" cmpd="sng" w="9525">
            <a:solidFill>
              <a:srgbClr val="16140C"/>
            </a:solidFill>
            <a:prstDash val="solid"/>
            <a:round/>
            <a:headEnd len="sm" w="sm" type="none"/>
            <a:tailEnd len="sm" w="sm" type="none"/>
          </a:ln>
        </p:spPr>
      </p:cxnSp>
      <p:cxnSp>
        <p:nvCxnSpPr>
          <p:cNvPr id="1880" name="Google Shape;1880;p270"/>
          <p:cNvCxnSpPr/>
          <p:nvPr/>
        </p:nvCxnSpPr>
        <p:spPr>
          <a:xfrm>
            <a:off x="4811944" y="3564813"/>
            <a:ext cx="3759600" cy="0"/>
          </a:xfrm>
          <a:prstGeom prst="straightConnector1">
            <a:avLst/>
          </a:prstGeom>
          <a:noFill/>
          <a:ln cap="flat" cmpd="sng" w="9525">
            <a:solidFill>
              <a:srgbClr val="16140C"/>
            </a:solidFill>
            <a:prstDash val="solid"/>
            <a:round/>
            <a:headEnd len="sm" w="sm" type="none"/>
            <a:tailEnd len="sm" w="sm" type="none"/>
          </a:ln>
        </p:spPr>
      </p:cxnSp>
      <p:sp>
        <p:nvSpPr>
          <p:cNvPr id="1881" name="Google Shape;1881;p270"/>
          <p:cNvSpPr txBox="1"/>
          <p:nvPr>
            <p:ph idx="14" type="title"/>
          </p:nvPr>
        </p:nvSpPr>
        <p:spPr>
          <a:xfrm>
            <a:off x="6201056" y="1603038"/>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882" name="Google Shape;1882;p270"/>
          <p:cNvSpPr txBox="1"/>
          <p:nvPr>
            <p:ph idx="15" type="title"/>
          </p:nvPr>
        </p:nvSpPr>
        <p:spPr>
          <a:xfrm>
            <a:off x="4812575" y="368485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883" name="Google Shape;1883;p270"/>
          <p:cNvSpPr txBox="1"/>
          <p:nvPr>
            <p:ph idx="16"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 Color block" showMasterSp="0">
  <p:cSld name="Intro color block">
    <p:bg>
      <p:bgPr>
        <a:solidFill>
          <a:schemeClr val="dk2"/>
        </a:solidFill>
      </p:bgPr>
    </p:bg>
    <p:spTree>
      <p:nvGrpSpPr>
        <p:cNvPr id="1884" name="Shape 1884"/>
        <p:cNvGrpSpPr/>
        <p:nvPr/>
      </p:nvGrpSpPr>
      <p:grpSpPr>
        <a:xfrm>
          <a:off x="0" y="0"/>
          <a:ext cx="0" cy="0"/>
          <a:chOff x="0" y="0"/>
          <a:chExt cx="0" cy="0"/>
        </a:xfrm>
      </p:grpSpPr>
      <p:sp>
        <p:nvSpPr>
          <p:cNvPr id="1885" name="Google Shape;1885;p271"/>
          <p:cNvSpPr/>
          <p:nvPr/>
        </p:nvSpPr>
        <p:spPr>
          <a:xfrm>
            <a:off x="5312038" y="0"/>
            <a:ext cx="3831900" cy="5143500"/>
          </a:xfrm>
          <a:prstGeom prst="rect">
            <a:avLst/>
          </a:prstGeom>
          <a:solidFill>
            <a:srgbClr val="EBDECD"/>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6" name="Google Shape;1886;p271"/>
          <p:cNvSpPr txBox="1"/>
          <p:nvPr>
            <p:ph type="title"/>
          </p:nvPr>
        </p:nvSpPr>
        <p:spPr>
          <a:xfrm>
            <a:off x="571500" y="914400"/>
            <a:ext cx="3090600" cy="3671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100"/>
              <a:buFont typeface="Arial"/>
              <a:buNone/>
              <a:defRPr b="0" i="0" sz="3100" u="none" cap="none" strike="noStrike">
                <a:solidFill>
                  <a:srgbClr val="000000"/>
                </a:solidFill>
                <a:latin typeface="Poppins SemiBold"/>
                <a:ea typeface="Poppins SemiBold"/>
                <a:cs typeface="Poppins SemiBold"/>
                <a:sym typeface="Poppins SemiBold"/>
              </a:defRPr>
            </a:lvl1pPr>
            <a:lvl2pPr lvl="1"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2pPr>
            <a:lvl3pPr lvl="2"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3pPr>
            <a:lvl4pPr lvl="3"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4pPr>
            <a:lvl5pPr lvl="4"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5pPr>
            <a:lvl6pPr lvl="5"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6pPr>
            <a:lvl7pPr lvl="6"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7pPr>
            <a:lvl8pPr lvl="7"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8pPr>
            <a:lvl9pPr lvl="8" marR="0" rtl="0" algn="l">
              <a:lnSpc>
                <a:spcPct val="100000"/>
              </a:lnSpc>
              <a:spcBef>
                <a:spcPts val="1000"/>
              </a:spcBef>
              <a:spcAft>
                <a:spcPts val="1000"/>
              </a:spcAft>
              <a:buClr>
                <a:srgbClr val="000000"/>
              </a:buClr>
              <a:buSzPts val="3600"/>
              <a:buFont typeface="Arial"/>
              <a:buNone/>
              <a:defRPr b="0" i="0" sz="3600" u="none" cap="none" strike="noStrike">
                <a:solidFill>
                  <a:srgbClr val="000000"/>
                </a:solidFill>
                <a:latin typeface="Arial"/>
                <a:ea typeface="Arial"/>
                <a:cs typeface="Arial"/>
                <a:sym typeface="Arial"/>
              </a:defRPr>
            </a:lvl9pPr>
          </a:lstStyle>
          <a:p/>
        </p:txBody>
      </p:sp>
      <p:sp>
        <p:nvSpPr>
          <p:cNvPr id="1887" name="Google Shape;1887;p271"/>
          <p:cNvSpPr txBox="1"/>
          <p:nvPr>
            <p:ph idx="1" type="subTitle"/>
          </p:nvPr>
        </p:nvSpPr>
        <p:spPr>
          <a:xfrm>
            <a:off x="572563" y="568213"/>
            <a:ext cx="3086100" cy="2118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Cream 2" showMasterSp="0">
  <p:cSld name="TITLE_AND_BODY_3_4">
    <p:bg>
      <p:bgPr>
        <a:solidFill>
          <a:schemeClr val="lt1"/>
        </a:solidFill>
      </p:bgPr>
    </p:bg>
    <p:spTree>
      <p:nvGrpSpPr>
        <p:cNvPr id="1888" name="Shape 1888"/>
        <p:cNvGrpSpPr/>
        <p:nvPr/>
      </p:nvGrpSpPr>
      <p:grpSpPr>
        <a:xfrm>
          <a:off x="0" y="0"/>
          <a:ext cx="0" cy="0"/>
          <a:chOff x="0" y="0"/>
          <a:chExt cx="0" cy="0"/>
        </a:xfrm>
      </p:grpSpPr>
    </p:spTree>
  </p:cSld>
  <p:clrMapOvr>
    <a:masterClrMapping/>
  </p:clrMapOvr>
</p:sldLayout>
</file>

<file path=ppt/slideLayouts/slideLayout2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1" showMasterSp="0">
  <p:cSld name="TITLE_AND_BODY_3_1">
    <p:bg>
      <p:bgPr>
        <a:solidFill>
          <a:schemeClr val="lt1"/>
        </a:solidFill>
      </p:bgPr>
    </p:bg>
    <p:spTree>
      <p:nvGrpSpPr>
        <p:cNvPr id="1889" name="Shape 1889"/>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Pic (Small)" showMasterSp="0">
  <p:cSld name="TITLE_AND_BODY_3">
    <p:bg>
      <p:bgPr>
        <a:solidFill>
          <a:schemeClr val="lt1"/>
        </a:solidFill>
      </p:bgPr>
    </p:bg>
    <p:spTree>
      <p:nvGrpSpPr>
        <p:cNvPr id="130" name="Shape 130"/>
        <p:cNvGrpSpPr/>
        <p:nvPr/>
      </p:nvGrpSpPr>
      <p:grpSpPr>
        <a:xfrm>
          <a:off x="0" y="0"/>
          <a:ext cx="0" cy="0"/>
          <a:chOff x="0" y="0"/>
          <a:chExt cx="0" cy="0"/>
        </a:xfrm>
      </p:grpSpPr>
      <p:sp>
        <p:nvSpPr>
          <p:cNvPr id="131" name="Google Shape;131;p29"/>
          <p:cNvSpPr/>
          <p:nvPr>
            <p:ph idx="2" type="pic"/>
          </p:nvPr>
        </p:nvSpPr>
        <p:spPr>
          <a:xfrm>
            <a:off x="572588" y="554900"/>
            <a:ext cx="1977600" cy="2577000"/>
          </a:xfrm>
          <a:prstGeom prst="rect">
            <a:avLst/>
          </a:prstGeom>
          <a:noFill/>
          <a:ln>
            <a:noFill/>
          </a:ln>
        </p:spPr>
      </p:sp>
      <p:sp>
        <p:nvSpPr>
          <p:cNvPr id="132" name="Google Shape;132;p29"/>
          <p:cNvSpPr txBox="1"/>
          <p:nvPr>
            <p:ph type="title"/>
          </p:nvPr>
        </p:nvSpPr>
        <p:spPr>
          <a:xfrm>
            <a:off x="3200400" y="1028700"/>
            <a:ext cx="5371200" cy="1434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9pPr>
          </a:lstStyle>
          <a:p/>
        </p:txBody>
      </p:sp>
      <p:sp>
        <p:nvSpPr>
          <p:cNvPr id="133" name="Google Shape;133;p29"/>
          <p:cNvSpPr/>
          <p:nvPr/>
        </p:nvSpPr>
        <p:spPr>
          <a:xfrm>
            <a:off x="7862794" y="4053100"/>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134" name="Google Shape;134;p29"/>
          <p:cNvSpPr txBox="1"/>
          <p:nvPr>
            <p:ph idx="3" type="title"/>
          </p:nvPr>
        </p:nvSpPr>
        <p:spPr>
          <a:xfrm>
            <a:off x="572563" y="337098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35" name="Google Shape;135;p29"/>
          <p:cNvSpPr txBox="1"/>
          <p:nvPr>
            <p:ph idx="4" type="title"/>
          </p:nvPr>
        </p:nvSpPr>
        <p:spPr>
          <a:xfrm>
            <a:off x="988975" y="337098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
        <p:nvSpPr>
          <p:cNvPr id="136" name="Google Shape;136;p29"/>
          <p:cNvSpPr txBox="1"/>
          <p:nvPr>
            <p:ph idx="5" type="title"/>
          </p:nvPr>
        </p:nvSpPr>
        <p:spPr>
          <a:xfrm>
            <a:off x="572588" y="365903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37" name="Google Shape;137;p29"/>
          <p:cNvSpPr txBox="1"/>
          <p:nvPr>
            <p:ph idx="6" type="title"/>
          </p:nvPr>
        </p:nvSpPr>
        <p:spPr>
          <a:xfrm>
            <a:off x="989000" y="365903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
        <p:nvSpPr>
          <p:cNvPr id="138" name="Google Shape;138;p29"/>
          <p:cNvSpPr txBox="1"/>
          <p:nvPr>
            <p:ph idx="7" type="title"/>
          </p:nvPr>
        </p:nvSpPr>
        <p:spPr>
          <a:xfrm>
            <a:off x="572588" y="394708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39" name="Google Shape;139;p29"/>
          <p:cNvSpPr txBox="1"/>
          <p:nvPr>
            <p:ph idx="8" type="title"/>
          </p:nvPr>
        </p:nvSpPr>
        <p:spPr>
          <a:xfrm>
            <a:off x="989000" y="394708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
        <p:nvSpPr>
          <p:cNvPr id="140" name="Google Shape;140;p29"/>
          <p:cNvSpPr txBox="1"/>
          <p:nvPr>
            <p:ph idx="9" type="title"/>
          </p:nvPr>
        </p:nvSpPr>
        <p:spPr>
          <a:xfrm>
            <a:off x="572588" y="4235131"/>
            <a:ext cx="3402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1" name="Google Shape;141;p29"/>
          <p:cNvSpPr txBox="1"/>
          <p:nvPr>
            <p:ph idx="13" type="title"/>
          </p:nvPr>
        </p:nvSpPr>
        <p:spPr>
          <a:xfrm>
            <a:off x="989000" y="4235138"/>
            <a:ext cx="1637400" cy="2310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500"/>
              <a:buFont typeface="IBM Plex Sans Medium"/>
              <a:buNone/>
              <a:defRPr b="0" i="0" sz="700" u="none" cap="none" strike="noStrike">
                <a:solidFill>
                  <a:srgbClr val="000000"/>
                </a:solidFill>
                <a:latin typeface="IBM Plex Sans Medium"/>
                <a:ea typeface="IBM Plex Sans Medium"/>
                <a:cs typeface="IBM Plex Sans Medium"/>
                <a:sym typeface="IBM Plex Sans Medium"/>
              </a:defRPr>
            </a:lvl1pPr>
            <a:lvl2pPr lvl="1"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2pPr>
            <a:lvl3pPr lvl="2"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3pPr>
            <a:lvl4pPr lvl="3"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4pPr>
            <a:lvl5pPr lvl="4"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5pPr>
            <a:lvl6pPr lvl="5"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6pPr>
            <a:lvl7pPr lvl="6"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7pPr>
            <a:lvl8pPr lvl="7"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8pPr>
            <a:lvl9pPr lvl="8" marR="0" rtl="0" algn="l">
              <a:lnSpc>
                <a:spcPct val="100000"/>
              </a:lnSpc>
              <a:spcBef>
                <a:spcPts val="0"/>
              </a:spcBef>
              <a:spcAft>
                <a:spcPts val="0"/>
              </a:spcAft>
              <a:buClr>
                <a:srgbClr val="000000"/>
              </a:buClr>
              <a:buSzPts val="5100"/>
              <a:buFont typeface="IBM Plex Sans Medium"/>
              <a:buNone/>
              <a:defRPr b="0" i="0" sz="5100" u="none" cap="none" strike="noStrike">
                <a:solidFill>
                  <a:srgbClr val="000000"/>
                </a:solidFill>
                <a:latin typeface="IBM Plex Sans Medium"/>
                <a:ea typeface="IBM Plex Sans Medium"/>
                <a:cs typeface="IBM Plex Sans Medium"/>
                <a:sym typeface="IBM Plex Sans Medium"/>
              </a:defRPr>
            </a:lvl9pPr>
          </a:lstStyle>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Copy - Trend 3" showMasterSp="0">
  <p:cSld name="Short statement copy_2_1_1">
    <p:bg>
      <p:bgPr>
        <a:solidFill>
          <a:srgbClr val="FFFFFF"/>
        </a:solidFill>
      </p:bgPr>
    </p:bg>
    <p:spTree>
      <p:nvGrpSpPr>
        <p:cNvPr id="1890" name="Shape 1890"/>
        <p:cNvGrpSpPr/>
        <p:nvPr/>
      </p:nvGrpSpPr>
      <p:grpSpPr>
        <a:xfrm>
          <a:off x="0" y="0"/>
          <a:ext cx="0" cy="0"/>
          <a:chOff x="0" y="0"/>
          <a:chExt cx="0" cy="0"/>
        </a:xfrm>
      </p:grpSpPr>
      <p:sp>
        <p:nvSpPr>
          <p:cNvPr id="1891" name="Google Shape;1891;p274"/>
          <p:cNvSpPr txBox="1"/>
          <p:nvPr>
            <p:ph type="title"/>
          </p:nvPr>
        </p:nvSpPr>
        <p:spPr>
          <a:xfrm>
            <a:off x="572588" y="1089900"/>
            <a:ext cx="3090600" cy="3495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600"/>
              <a:buFont typeface="Arial"/>
              <a:buNone/>
              <a:defRPr b="1" i="0" sz="3600" u="none" cap="none" strike="noStrike">
                <a:solidFill>
                  <a:srgbClr val="000000"/>
                </a:solidFill>
                <a:latin typeface="Arial"/>
                <a:ea typeface="Arial"/>
                <a:cs typeface="Arial"/>
                <a:sym typeface="Arial"/>
              </a:defRPr>
            </a:lvl1pPr>
            <a:lvl2pPr lvl="1"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2pPr>
            <a:lvl3pPr lvl="2"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3pPr>
            <a:lvl4pPr lvl="3"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4pPr>
            <a:lvl5pPr lvl="4"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5pPr>
            <a:lvl6pPr lvl="5"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6pPr>
            <a:lvl7pPr lvl="6"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7pPr>
            <a:lvl8pPr lvl="7"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8pPr>
            <a:lvl9pPr lvl="8" marR="0" rtl="0" algn="l">
              <a:lnSpc>
                <a:spcPct val="100000"/>
              </a:lnSpc>
              <a:spcBef>
                <a:spcPts val="1000"/>
              </a:spcBef>
              <a:spcAft>
                <a:spcPts val="1000"/>
              </a:spcAft>
              <a:buClr>
                <a:srgbClr val="000000"/>
              </a:buClr>
              <a:buSzPts val="3600"/>
              <a:buFont typeface="Arial"/>
              <a:buNone/>
              <a:defRPr b="0" i="0" sz="3600" u="none" cap="none" strike="noStrike">
                <a:solidFill>
                  <a:srgbClr val="000000"/>
                </a:solidFill>
                <a:latin typeface="Arial"/>
                <a:ea typeface="Arial"/>
                <a:cs typeface="Arial"/>
                <a:sym typeface="Arial"/>
              </a:defRPr>
            </a:lvl9pPr>
          </a:lstStyle>
          <a:p/>
        </p:txBody>
      </p:sp>
      <p:sp>
        <p:nvSpPr>
          <p:cNvPr id="1892" name="Google Shape;1892;p274"/>
          <p:cNvSpPr txBox="1"/>
          <p:nvPr>
            <p:ph idx="1" type="subTitle"/>
          </p:nvPr>
        </p:nvSpPr>
        <p:spPr>
          <a:xfrm>
            <a:off x="572588" y="571500"/>
            <a:ext cx="929700" cy="342900"/>
          </a:xfrm>
          <a:prstGeom prst="rect">
            <a:avLst/>
          </a:prstGeom>
          <a:solidFill>
            <a:schemeClr val="accent3"/>
          </a:solidFill>
          <a:ln>
            <a:noFill/>
          </a:ln>
        </p:spPr>
        <p:txBody>
          <a:bodyPr anchorCtr="0" anchor="ctr" bIns="45725" lIns="137150" spcFirstLastPara="1" rIns="137150" wrap="square" tIns="45725">
            <a:noAutofit/>
          </a:bodyPr>
          <a:lstStyle>
            <a:lvl1pPr lvl="0" marR="0" rtl="0" algn="l">
              <a:lnSpc>
                <a:spcPct val="100000"/>
              </a:lnSpc>
              <a:spcBef>
                <a:spcPts val="0"/>
              </a:spcBef>
              <a:spcAft>
                <a:spcPts val="0"/>
              </a:spcAft>
              <a:buClr>
                <a:srgbClr val="FFFFFF"/>
              </a:buClr>
              <a:buSzPts val="1400"/>
              <a:buFont typeface="IBM Plex Mono"/>
              <a:buNone/>
              <a:defRPr b="0" i="0" sz="14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 body copy" showMasterSp="0">
  <p:cSld name="White Subtitle without logo copy">
    <p:bg>
      <p:bgPr>
        <a:solidFill>
          <a:srgbClr val="FFFFFF"/>
        </a:solidFill>
      </p:bgPr>
    </p:bg>
    <p:spTree>
      <p:nvGrpSpPr>
        <p:cNvPr id="1893" name="Shape 1893"/>
        <p:cNvGrpSpPr/>
        <p:nvPr/>
      </p:nvGrpSpPr>
      <p:grpSpPr>
        <a:xfrm>
          <a:off x="0" y="0"/>
          <a:ext cx="0" cy="0"/>
          <a:chOff x="0" y="0"/>
          <a:chExt cx="0" cy="0"/>
        </a:xfrm>
      </p:grpSpPr>
      <p:sp>
        <p:nvSpPr>
          <p:cNvPr id="1894" name="Google Shape;1894;p275"/>
          <p:cNvSpPr txBox="1"/>
          <p:nvPr>
            <p:ph idx="1" type="body"/>
          </p:nvPr>
        </p:nvSpPr>
        <p:spPr>
          <a:xfrm>
            <a:off x="572563" y="905478"/>
            <a:ext cx="8004600" cy="3669000"/>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1pPr>
            <a:lvl2pPr indent="-304800" lvl="1" marL="9144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2pPr>
            <a:lvl3pPr indent="-304800" lvl="2" marL="13716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3pPr>
            <a:lvl4pPr indent="-304800" lvl="3" marL="18288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4pPr>
            <a:lvl5pPr indent="-304800" lvl="4" marL="22860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5pPr>
            <a:lvl6pPr indent="-304800" lvl="5" marL="27432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6pPr>
            <a:lvl7pPr indent="-304800" lvl="6" marL="32004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7pPr>
            <a:lvl8pPr indent="-304800" lvl="7" marL="36576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8pPr>
            <a:lvl9pPr indent="-304800" lvl="8" marL="41148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9pPr>
          </a:lstStyle>
          <a:p/>
        </p:txBody>
      </p:sp>
      <p:sp>
        <p:nvSpPr>
          <p:cNvPr id="1895" name="Google Shape;1895;p275"/>
          <p:cNvSpPr txBox="1"/>
          <p:nvPr>
            <p:ph type="title"/>
          </p:nvPr>
        </p:nvSpPr>
        <p:spPr>
          <a:xfrm>
            <a:off x="572588" y="305213"/>
            <a:ext cx="8004600" cy="264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5" showMasterSp="0">
  <p:cSld name="Top bar full V1_5">
    <p:spTree>
      <p:nvGrpSpPr>
        <p:cNvPr id="1896" name="Shape 1896"/>
        <p:cNvGrpSpPr/>
        <p:nvPr/>
      </p:nvGrpSpPr>
      <p:grpSpPr>
        <a:xfrm>
          <a:off x="0" y="0"/>
          <a:ext cx="0" cy="0"/>
          <a:chOff x="0" y="0"/>
          <a:chExt cx="0" cy="0"/>
        </a:xfrm>
      </p:grpSpPr>
      <p:sp>
        <p:nvSpPr>
          <p:cNvPr id="1897" name="Google Shape;1897;p276"/>
          <p:cNvSpPr/>
          <p:nvPr/>
        </p:nvSpPr>
        <p:spPr>
          <a:xfrm>
            <a:off x="0" y="-9525"/>
            <a:ext cx="9144000" cy="590700"/>
          </a:xfrm>
          <a:prstGeom prst="rect">
            <a:avLst/>
          </a:prstGeom>
          <a:solidFill>
            <a:srgbClr val="FFFFFF"/>
          </a:solidFill>
          <a:ln>
            <a:noFill/>
          </a:ln>
          <a:effectLst>
            <a:outerShdw blurRad="317500" rotWithShape="0" dir="5400000" dist="16114">
              <a:srgbClr val="000000">
                <a:alpha val="10588"/>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1898" name="Google Shape;1898;p276"/>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1899" name="Google Shape;1899;p276"/>
          <p:cNvSpPr/>
          <p:nvPr/>
        </p:nvSpPr>
        <p:spPr>
          <a:xfrm>
            <a:off x="143141" y="4792844"/>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 Night mode" showMasterSp="0">
  <p:cSld name="Thank you copy 2">
    <p:bg>
      <p:bgPr>
        <a:solidFill>
          <a:schemeClr val="dk1"/>
        </a:solidFill>
      </p:bgPr>
    </p:bg>
    <p:spTree>
      <p:nvGrpSpPr>
        <p:cNvPr id="1900" name="Shape 1900"/>
        <p:cNvGrpSpPr/>
        <p:nvPr/>
      </p:nvGrpSpPr>
      <p:grpSpPr>
        <a:xfrm>
          <a:off x="0" y="0"/>
          <a:ext cx="0" cy="0"/>
          <a:chOff x="0" y="0"/>
          <a:chExt cx="0" cy="0"/>
        </a:xfrm>
      </p:grpSpPr>
      <p:pic>
        <p:nvPicPr>
          <p:cNvPr descr="Image" id="1901" name="Google Shape;1901;p277"/>
          <p:cNvPicPr preferRelativeResize="0"/>
          <p:nvPr/>
        </p:nvPicPr>
        <p:blipFill rotWithShape="1">
          <a:blip r:embed="rId2">
            <a:alphaModFix/>
          </a:blip>
          <a:srcRect b="0" l="0" r="0" t="0"/>
          <a:stretch/>
        </p:blipFill>
        <p:spPr>
          <a:xfrm>
            <a:off x="2567305" y="1425864"/>
            <a:ext cx="4009390" cy="2006024"/>
          </a:xfrm>
          <a:prstGeom prst="rect">
            <a:avLst/>
          </a:prstGeom>
          <a:noFill/>
          <a:ln>
            <a:noFill/>
          </a:ln>
        </p:spPr>
      </p:pic>
      <p:sp>
        <p:nvSpPr>
          <p:cNvPr id="1902" name="Google Shape;1902;p277"/>
          <p:cNvSpPr/>
          <p:nvPr/>
        </p:nvSpPr>
        <p:spPr>
          <a:xfrm>
            <a:off x="8233016" y="4330132"/>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FFFFFF"/>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grpSp>
        <p:nvGrpSpPr>
          <p:cNvPr id="1903" name="Google Shape;1903;p277"/>
          <p:cNvGrpSpPr/>
          <p:nvPr/>
        </p:nvGrpSpPr>
        <p:grpSpPr>
          <a:xfrm>
            <a:off x="572704" y="4512940"/>
            <a:ext cx="1529849" cy="59064"/>
            <a:chOff x="1933574" y="504825"/>
            <a:chExt cx="10343808" cy="399621"/>
          </a:xfrm>
        </p:grpSpPr>
        <p:sp>
          <p:nvSpPr>
            <p:cNvPr id="1904" name="Google Shape;1904;p277"/>
            <p:cNvSpPr/>
            <p:nvPr/>
          </p:nvSpPr>
          <p:spPr>
            <a:xfrm>
              <a:off x="1933574" y="504825"/>
              <a:ext cx="374814" cy="395334"/>
            </a:xfrm>
            <a:custGeom>
              <a:rect b="b" l="l" r="r" t="t"/>
              <a:pathLst>
                <a:path extrusionOk="0" h="21600" w="21600">
                  <a:moveTo>
                    <a:pt x="0" y="10801"/>
                  </a:moveTo>
                  <a:cubicBezTo>
                    <a:pt x="0" y="4665"/>
                    <a:pt x="4830" y="0"/>
                    <a:pt x="11362" y="0"/>
                  </a:cubicBezTo>
                  <a:cubicBezTo>
                    <a:pt x="15645" y="0"/>
                    <a:pt x="19261" y="2073"/>
                    <a:pt x="21236" y="5184"/>
                  </a:cubicBezTo>
                  <a:lnTo>
                    <a:pt x="16587" y="7977"/>
                  </a:lnTo>
                  <a:cubicBezTo>
                    <a:pt x="15585" y="6105"/>
                    <a:pt x="13823" y="4924"/>
                    <a:pt x="11392" y="4924"/>
                  </a:cubicBezTo>
                  <a:cubicBezTo>
                    <a:pt x="7868" y="4924"/>
                    <a:pt x="5407" y="7545"/>
                    <a:pt x="5407" y="10801"/>
                  </a:cubicBezTo>
                  <a:cubicBezTo>
                    <a:pt x="5407" y="13997"/>
                    <a:pt x="7808" y="16618"/>
                    <a:pt x="11332" y="16618"/>
                  </a:cubicBezTo>
                  <a:cubicBezTo>
                    <a:pt x="13975" y="16618"/>
                    <a:pt x="15798" y="15178"/>
                    <a:pt x="16709" y="13190"/>
                  </a:cubicBezTo>
                  <a:lnTo>
                    <a:pt x="21600" y="15667"/>
                  </a:lnTo>
                  <a:cubicBezTo>
                    <a:pt x="19716" y="19152"/>
                    <a:pt x="16101" y="21600"/>
                    <a:pt x="11362" y="21600"/>
                  </a:cubicBezTo>
                  <a:cubicBezTo>
                    <a:pt x="4527"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05" name="Google Shape;1905;p277"/>
            <p:cNvSpPr/>
            <p:nvPr/>
          </p:nvSpPr>
          <p:spPr>
            <a:xfrm>
              <a:off x="2390774" y="514350"/>
              <a:ext cx="294678" cy="384804"/>
            </a:xfrm>
            <a:custGeom>
              <a:rect b="b" l="l" r="r" t="t"/>
              <a:pathLst>
                <a:path extrusionOk="0" h="21600" w="21600">
                  <a:moveTo>
                    <a:pt x="14876" y="13286"/>
                  </a:moveTo>
                  <a:lnTo>
                    <a:pt x="6762" y="13286"/>
                  </a:lnTo>
                  <a:lnTo>
                    <a:pt x="6762" y="21600"/>
                  </a:lnTo>
                  <a:lnTo>
                    <a:pt x="0" y="21600"/>
                  </a:lnTo>
                  <a:lnTo>
                    <a:pt x="0" y="0"/>
                  </a:lnTo>
                  <a:lnTo>
                    <a:pt x="6762" y="0"/>
                  </a:lnTo>
                  <a:lnTo>
                    <a:pt x="6762" y="8196"/>
                  </a:lnTo>
                  <a:lnTo>
                    <a:pt x="14876" y="8196"/>
                  </a:lnTo>
                  <a:lnTo>
                    <a:pt x="14876" y="0"/>
                  </a:lnTo>
                  <a:lnTo>
                    <a:pt x="21600" y="0"/>
                  </a:lnTo>
                  <a:lnTo>
                    <a:pt x="21600" y="21600"/>
                  </a:lnTo>
                  <a:lnTo>
                    <a:pt x="14876" y="21600"/>
                  </a:lnTo>
                  <a:cubicBezTo>
                    <a:pt x="14876" y="21600"/>
                    <a:pt x="14876" y="13286"/>
                    <a:pt x="14876" y="13286"/>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06" name="Google Shape;1906;p277"/>
            <p:cNvSpPr/>
            <p:nvPr/>
          </p:nvSpPr>
          <p:spPr>
            <a:xfrm>
              <a:off x="2771775" y="514350"/>
              <a:ext cx="352134" cy="384804"/>
            </a:xfrm>
            <a:custGeom>
              <a:rect b="b" l="l" r="r" t="t"/>
              <a:pathLst>
                <a:path extrusionOk="0" h="21600" w="21600">
                  <a:moveTo>
                    <a:pt x="8536" y="13730"/>
                  </a:moveTo>
                  <a:lnTo>
                    <a:pt x="13063" y="13730"/>
                  </a:lnTo>
                  <a:lnTo>
                    <a:pt x="10800" y="7426"/>
                  </a:lnTo>
                  <a:cubicBezTo>
                    <a:pt x="10800" y="7426"/>
                    <a:pt x="8536" y="13730"/>
                    <a:pt x="8536" y="13730"/>
                  </a:cubicBezTo>
                  <a:close/>
                  <a:moveTo>
                    <a:pt x="8083" y="0"/>
                  </a:moveTo>
                  <a:lnTo>
                    <a:pt x="13516" y="0"/>
                  </a:lnTo>
                  <a:lnTo>
                    <a:pt x="21600" y="21600"/>
                  </a:lnTo>
                  <a:lnTo>
                    <a:pt x="15877" y="21600"/>
                  </a:lnTo>
                  <a:lnTo>
                    <a:pt x="14745" y="18433"/>
                  </a:lnTo>
                  <a:lnTo>
                    <a:pt x="6823" y="18433"/>
                  </a:lnTo>
                  <a:lnTo>
                    <a:pt x="5691" y="21600"/>
                  </a:lnTo>
                  <a:lnTo>
                    <a:pt x="0" y="21600"/>
                  </a:lnTo>
                  <a:cubicBezTo>
                    <a:pt x="0" y="21600"/>
                    <a:pt x="8083" y="0"/>
                    <a:pt x="8083"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07" name="Google Shape;1907;p277"/>
            <p:cNvSpPr/>
            <p:nvPr/>
          </p:nvSpPr>
          <p:spPr>
            <a:xfrm>
              <a:off x="3200400" y="514350"/>
              <a:ext cx="377946" cy="384804"/>
            </a:xfrm>
            <a:custGeom>
              <a:rect b="b" l="l" r="r" t="t"/>
              <a:pathLst>
                <a:path extrusionOk="0" h="21600" w="21600">
                  <a:moveTo>
                    <a:pt x="0" y="0"/>
                  </a:moveTo>
                  <a:lnTo>
                    <a:pt x="5272" y="0"/>
                  </a:lnTo>
                  <a:lnTo>
                    <a:pt x="10845" y="7575"/>
                  </a:lnTo>
                  <a:lnTo>
                    <a:pt x="16629" y="0"/>
                  </a:lnTo>
                  <a:lnTo>
                    <a:pt x="21600" y="0"/>
                  </a:lnTo>
                  <a:lnTo>
                    <a:pt x="21600" y="21600"/>
                  </a:lnTo>
                  <a:lnTo>
                    <a:pt x="16358" y="21600"/>
                  </a:lnTo>
                  <a:lnTo>
                    <a:pt x="16358" y="8285"/>
                  </a:lnTo>
                  <a:lnTo>
                    <a:pt x="10815" y="15623"/>
                  </a:lnTo>
                  <a:lnTo>
                    <a:pt x="5242" y="8255"/>
                  </a:lnTo>
                  <a:lnTo>
                    <a:pt x="5242"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08" name="Google Shape;1908;p277"/>
            <p:cNvSpPr/>
            <p:nvPr/>
          </p:nvSpPr>
          <p:spPr>
            <a:xfrm>
              <a:off x="3676650" y="514350"/>
              <a:ext cx="278856" cy="384804"/>
            </a:xfrm>
            <a:custGeom>
              <a:rect b="b" l="l" r="r" t="t"/>
              <a:pathLst>
                <a:path extrusionOk="0" h="21600" w="21600">
                  <a:moveTo>
                    <a:pt x="7146" y="4705"/>
                  </a:moveTo>
                  <a:lnTo>
                    <a:pt x="7146" y="11126"/>
                  </a:lnTo>
                  <a:lnTo>
                    <a:pt x="9881" y="11126"/>
                  </a:lnTo>
                  <a:cubicBezTo>
                    <a:pt x="12454" y="11126"/>
                    <a:pt x="14373" y="9853"/>
                    <a:pt x="14373" y="7930"/>
                  </a:cubicBezTo>
                  <a:cubicBezTo>
                    <a:pt x="14373" y="6006"/>
                    <a:pt x="12454" y="4705"/>
                    <a:pt x="9881" y="4705"/>
                  </a:cubicBezTo>
                  <a:cubicBezTo>
                    <a:pt x="9881" y="4705"/>
                    <a:pt x="7146" y="4705"/>
                    <a:pt x="7146" y="4705"/>
                  </a:cubicBezTo>
                  <a:close/>
                  <a:moveTo>
                    <a:pt x="0" y="0"/>
                  </a:moveTo>
                  <a:lnTo>
                    <a:pt x="10167" y="0"/>
                  </a:lnTo>
                  <a:cubicBezTo>
                    <a:pt x="17149" y="0"/>
                    <a:pt x="21600" y="3581"/>
                    <a:pt x="21600" y="7900"/>
                  </a:cubicBezTo>
                  <a:cubicBezTo>
                    <a:pt x="21600" y="12250"/>
                    <a:pt x="17190" y="15919"/>
                    <a:pt x="10126" y="15919"/>
                  </a:cubicBezTo>
                  <a:lnTo>
                    <a:pt x="7146" y="15919"/>
                  </a:lnTo>
                  <a:lnTo>
                    <a:pt x="7146"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09" name="Google Shape;1909;p277"/>
            <p:cNvSpPr/>
            <p:nvPr/>
          </p:nvSpPr>
          <p:spPr>
            <a:xfrm>
              <a:off x="4048125" y="514350"/>
              <a:ext cx="92772" cy="384804"/>
            </a:xfrm>
            <a:custGeom>
              <a:rect b="b" l="l" r="r" t="t"/>
              <a:pathLst>
                <a:path extrusionOk="0" h="21600" w="21600">
                  <a:moveTo>
                    <a:pt x="21600" y="0"/>
                  </a:moveTo>
                  <a:lnTo>
                    <a:pt x="21600" y="21600"/>
                  </a:lnTo>
                  <a:lnTo>
                    <a:pt x="0" y="21600"/>
                  </a:lnTo>
                  <a:lnTo>
                    <a:pt x="0" y="0"/>
                  </a:lnTo>
                  <a:cubicBezTo>
                    <a:pt x="0" y="0"/>
                    <a:pt x="21600" y="0"/>
                    <a:pt x="2160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10" name="Google Shape;1910;p277"/>
            <p:cNvSpPr/>
            <p:nvPr/>
          </p:nvSpPr>
          <p:spPr>
            <a:xfrm>
              <a:off x="4229100" y="504825"/>
              <a:ext cx="393768" cy="395334"/>
            </a:xfrm>
            <a:custGeom>
              <a:rect b="b" l="l" r="r" t="t"/>
              <a:pathLst>
                <a:path extrusionOk="0" h="21600" w="21600">
                  <a:moveTo>
                    <a:pt x="16539" y="10801"/>
                  </a:moveTo>
                  <a:cubicBezTo>
                    <a:pt x="16539" y="7574"/>
                    <a:pt x="14053" y="4924"/>
                    <a:pt x="10786" y="4924"/>
                  </a:cubicBezTo>
                  <a:cubicBezTo>
                    <a:pt x="7518" y="4924"/>
                    <a:pt x="5089" y="7574"/>
                    <a:pt x="5089" y="10801"/>
                  </a:cubicBezTo>
                  <a:cubicBezTo>
                    <a:pt x="5089" y="13997"/>
                    <a:pt x="7489" y="16647"/>
                    <a:pt x="10786" y="16647"/>
                  </a:cubicBezTo>
                  <a:cubicBezTo>
                    <a:pt x="14111" y="16647"/>
                    <a:pt x="16539" y="13997"/>
                    <a:pt x="16539" y="10801"/>
                  </a:cubicBezTo>
                  <a:close/>
                  <a:moveTo>
                    <a:pt x="0" y="10801"/>
                  </a:moveTo>
                  <a:cubicBezTo>
                    <a:pt x="0" y="4839"/>
                    <a:pt x="4771" y="0"/>
                    <a:pt x="10786" y="0"/>
                  </a:cubicBezTo>
                  <a:cubicBezTo>
                    <a:pt x="16800" y="0"/>
                    <a:pt x="21600" y="4839"/>
                    <a:pt x="21600" y="10801"/>
                  </a:cubicBezTo>
                  <a:cubicBezTo>
                    <a:pt x="21600" y="16790"/>
                    <a:pt x="16858" y="21600"/>
                    <a:pt x="10786" y="21600"/>
                  </a:cubicBezTo>
                  <a:cubicBezTo>
                    <a:pt x="4771"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11" name="Google Shape;1911;p277"/>
            <p:cNvSpPr/>
            <p:nvPr/>
          </p:nvSpPr>
          <p:spPr>
            <a:xfrm>
              <a:off x="4714875" y="514350"/>
              <a:ext cx="328428" cy="384804"/>
            </a:xfrm>
            <a:custGeom>
              <a:rect b="b" l="l" r="r" t="t"/>
              <a:pathLst>
                <a:path extrusionOk="0" h="21600" w="21600">
                  <a:moveTo>
                    <a:pt x="0" y="0"/>
                  </a:moveTo>
                  <a:lnTo>
                    <a:pt x="6449" y="0"/>
                  </a:lnTo>
                  <a:lnTo>
                    <a:pt x="15602" y="12310"/>
                  </a:lnTo>
                  <a:lnTo>
                    <a:pt x="15602" y="0"/>
                  </a:lnTo>
                  <a:lnTo>
                    <a:pt x="21600" y="0"/>
                  </a:lnTo>
                  <a:lnTo>
                    <a:pt x="21600" y="21600"/>
                  </a:lnTo>
                  <a:lnTo>
                    <a:pt x="15602" y="21600"/>
                  </a:lnTo>
                  <a:lnTo>
                    <a:pt x="6033" y="8669"/>
                  </a:lnTo>
                  <a:lnTo>
                    <a:pt x="6033"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12" name="Google Shape;1912;p277"/>
            <p:cNvSpPr/>
            <p:nvPr/>
          </p:nvSpPr>
          <p:spPr>
            <a:xfrm>
              <a:off x="5114925" y="504825"/>
              <a:ext cx="295218" cy="396414"/>
            </a:xfrm>
            <a:custGeom>
              <a:rect b="b" l="l" r="r" t="t"/>
              <a:pathLst>
                <a:path extrusionOk="0" h="21600" w="21600">
                  <a:moveTo>
                    <a:pt x="0" y="17781"/>
                  </a:moveTo>
                  <a:lnTo>
                    <a:pt x="5901" y="14333"/>
                  </a:lnTo>
                  <a:cubicBezTo>
                    <a:pt x="7213" y="15970"/>
                    <a:pt x="9219" y="16890"/>
                    <a:pt x="11302" y="16890"/>
                  </a:cubicBezTo>
                  <a:cubicBezTo>
                    <a:pt x="13345" y="16890"/>
                    <a:pt x="14618" y="15913"/>
                    <a:pt x="14618" y="14878"/>
                  </a:cubicBezTo>
                  <a:cubicBezTo>
                    <a:pt x="14618" y="13586"/>
                    <a:pt x="12150" y="13184"/>
                    <a:pt x="9411" y="12581"/>
                  </a:cubicBezTo>
                  <a:cubicBezTo>
                    <a:pt x="5709" y="11777"/>
                    <a:pt x="1350" y="10599"/>
                    <a:pt x="1350" y="6433"/>
                  </a:cubicBezTo>
                  <a:cubicBezTo>
                    <a:pt x="1350" y="2786"/>
                    <a:pt x="5362" y="0"/>
                    <a:pt x="11147" y="0"/>
                  </a:cubicBezTo>
                  <a:cubicBezTo>
                    <a:pt x="16123" y="0"/>
                    <a:pt x="19015" y="1523"/>
                    <a:pt x="21176" y="3332"/>
                  </a:cubicBezTo>
                  <a:lnTo>
                    <a:pt x="15775" y="6405"/>
                  </a:lnTo>
                  <a:cubicBezTo>
                    <a:pt x="14735" y="5142"/>
                    <a:pt x="13075" y="4366"/>
                    <a:pt x="11186" y="4366"/>
                  </a:cubicBezTo>
                  <a:cubicBezTo>
                    <a:pt x="9257" y="4366"/>
                    <a:pt x="8138" y="5142"/>
                    <a:pt x="8138" y="6118"/>
                  </a:cubicBezTo>
                  <a:cubicBezTo>
                    <a:pt x="8138" y="7382"/>
                    <a:pt x="10569" y="7813"/>
                    <a:pt x="13345" y="8445"/>
                  </a:cubicBezTo>
                  <a:cubicBezTo>
                    <a:pt x="17126" y="9307"/>
                    <a:pt x="21600" y="10570"/>
                    <a:pt x="21600" y="14735"/>
                  </a:cubicBezTo>
                  <a:cubicBezTo>
                    <a:pt x="21600" y="18326"/>
                    <a:pt x="17859" y="21600"/>
                    <a:pt x="11302" y="21600"/>
                  </a:cubicBezTo>
                  <a:cubicBezTo>
                    <a:pt x="5670" y="21600"/>
                    <a:pt x="2468" y="19819"/>
                    <a:pt x="0" y="1778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13" name="Google Shape;1913;p277"/>
            <p:cNvSpPr/>
            <p:nvPr/>
          </p:nvSpPr>
          <p:spPr>
            <a:xfrm>
              <a:off x="5657850" y="504825"/>
              <a:ext cx="393768" cy="395334"/>
            </a:xfrm>
            <a:custGeom>
              <a:rect b="b" l="l" r="r" t="t"/>
              <a:pathLst>
                <a:path extrusionOk="0" h="21600" w="21600">
                  <a:moveTo>
                    <a:pt x="16539" y="10801"/>
                  </a:moveTo>
                  <a:cubicBezTo>
                    <a:pt x="16539" y="7574"/>
                    <a:pt x="14053" y="4924"/>
                    <a:pt x="10786" y="4924"/>
                  </a:cubicBezTo>
                  <a:cubicBezTo>
                    <a:pt x="7518" y="4924"/>
                    <a:pt x="5089" y="7574"/>
                    <a:pt x="5089" y="10801"/>
                  </a:cubicBezTo>
                  <a:cubicBezTo>
                    <a:pt x="5089" y="13997"/>
                    <a:pt x="7489" y="16647"/>
                    <a:pt x="10786" y="16647"/>
                  </a:cubicBezTo>
                  <a:cubicBezTo>
                    <a:pt x="14111" y="16647"/>
                    <a:pt x="16539" y="13997"/>
                    <a:pt x="16539" y="10801"/>
                  </a:cubicBezTo>
                  <a:close/>
                  <a:moveTo>
                    <a:pt x="0" y="10801"/>
                  </a:moveTo>
                  <a:cubicBezTo>
                    <a:pt x="0" y="4839"/>
                    <a:pt x="4771" y="0"/>
                    <a:pt x="10786" y="0"/>
                  </a:cubicBezTo>
                  <a:cubicBezTo>
                    <a:pt x="16800" y="0"/>
                    <a:pt x="21600" y="4839"/>
                    <a:pt x="21600" y="10801"/>
                  </a:cubicBezTo>
                  <a:cubicBezTo>
                    <a:pt x="21600" y="16790"/>
                    <a:pt x="16858" y="21600"/>
                    <a:pt x="10786" y="21600"/>
                  </a:cubicBezTo>
                  <a:cubicBezTo>
                    <a:pt x="4771"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14" name="Google Shape;1914;p277"/>
            <p:cNvSpPr/>
            <p:nvPr/>
          </p:nvSpPr>
          <p:spPr>
            <a:xfrm>
              <a:off x="6143625" y="514350"/>
              <a:ext cx="219834" cy="384804"/>
            </a:xfrm>
            <a:custGeom>
              <a:rect b="b" l="l" r="r" t="t"/>
              <a:pathLst>
                <a:path extrusionOk="0" h="21600" w="21600">
                  <a:moveTo>
                    <a:pt x="0" y="0"/>
                  </a:moveTo>
                  <a:lnTo>
                    <a:pt x="21600" y="0"/>
                  </a:lnTo>
                  <a:lnTo>
                    <a:pt x="21600" y="4793"/>
                  </a:lnTo>
                  <a:lnTo>
                    <a:pt x="9013" y="4793"/>
                  </a:lnTo>
                  <a:lnTo>
                    <a:pt x="9013" y="8344"/>
                  </a:lnTo>
                  <a:lnTo>
                    <a:pt x="21600" y="8344"/>
                  </a:lnTo>
                  <a:lnTo>
                    <a:pt x="21600" y="13137"/>
                  </a:lnTo>
                  <a:lnTo>
                    <a:pt x="9013" y="13137"/>
                  </a:lnTo>
                  <a:lnTo>
                    <a:pt x="9013"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15" name="Google Shape;1915;p277"/>
            <p:cNvSpPr/>
            <p:nvPr/>
          </p:nvSpPr>
          <p:spPr>
            <a:xfrm>
              <a:off x="6610349" y="504825"/>
              <a:ext cx="374814" cy="395334"/>
            </a:xfrm>
            <a:custGeom>
              <a:rect b="b" l="l" r="r" t="t"/>
              <a:pathLst>
                <a:path extrusionOk="0" h="21600" w="21600">
                  <a:moveTo>
                    <a:pt x="0" y="10801"/>
                  </a:moveTo>
                  <a:cubicBezTo>
                    <a:pt x="0" y="4665"/>
                    <a:pt x="4830" y="0"/>
                    <a:pt x="11362" y="0"/>
                  </a:cubicBezTo>
                  <a:cubicBezTo>
                    <a:pt x="15645" y="0"/>
                    <a:pt x="19261" y="2073"/>
                    <a:pt x="21236" y="5184"/>
                  </a:cubicBezTo>
                  <a:lnTo>
                    <a:pt x="16588" y="7977"/>
                  </a:lnTo>
                  <a:cubicBezTo>
                    <a:pt x="15585" y="6105"/>
                    <a:pt x="13823" y="4924"/>
                    <a:pt x="11392" y="4924"/>
                  </a:cubicBezTo>
                  <a:cubicBezTo>
                    <a:pt x="7868" y="4924"/>
                    <a:pt x="5407" y="7545"/>
                    <a:pt x="5407" y="10801"/>
                  </a:cubicBezTo>
                  <a:cubicBezTo>
                    <a:pt x="5407" y="13997"/>
                    <a:pt x="7808" y="16618"/>
                    <a:pt x="11332" y="16618"/>
                  </a:cubicBezTo>
                  <a:cubicBezTo>
                    <a:pt x="13975" y="16618"/>
                    <a:pt x="15798" y="15178"/>
                    <a:pt x="16709" y="13190"/>
                  </a:cubicBezTo>
                  <a:lnTo>
                    <a:pt x="21600" y="15667"/>
                  </a:lnTo>
                  <a:cubicBezTo>
                    <a:pt x="19716" y="19152"/>
                    <a:pt x="16101" y="21600"/>
                    <a:pt x="11362" y="21600"/>
                  </a:cubicBezTo>
                  <a:cubicBezTo>
                    <a:pt x="4527"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16" name="Google Shape;1916;p277"/>
            <p:cNvSpPr/>
            <p:nvPr/>
          </p:nvSpPr>
          <p:spPr>
            <a:xfrm>
              <a:off x="7067549" y="514350"/>
              <a:ext cx="287820" cy="390096"/>
            </a:xfrm>
            <a:custGeom>
              <a:rect b="b" l="l" r="r" t="t"/>
              <a:pathLst>
                <a:path extrusionOk="0" h="21600" w="21600">
                  <a:moveTo>
                    <a:pt x="0" y="13632"/>
                  </a:moveTo>
                  <a:lnTo>
                    <a:pt x="0" y="0"/>
                  </a:lnTo>
                  <a:lnTo>
                    <a:pt x="6923" y="0"/>
                  </a:lnTo>
                  <a:lnTo>
                    <a:pt x="6923" y="13777"/>
                  </a:lnTo>
                  <a:cubicBezTo>
                    <a:pt x="6923" y="15704"/>
                    <a:pt x="8466" y="16960"/>
                    <a:pt x="10799" y="16960"/>
                  </a:cubicBezTo>
                  <a:cubicBezTo>
                    <a:pt x="13134" y="16960"/>
                    <a:pt x="14716" y="15704"/>
                    <a:pt x="14716" y="13777"/>
                  </a:cubicBezTo>
                  <a:lnTo>
                    <a:pt x="14716" y="0"/>
                  </a:lnTo>
                  <a:lnTo>
                    <a:pt x="21600" y="0"/>
                  </a:lnTo>
                  <a:lnTo>
                    <a:pt x="21600" y="13632"/>
                  </a:lnTo>
                  <a:cubicBezTo>
                    <a:pt x="21600" y="18740"/>
                    <a:pt x="17367" y="21600"/>
                    <a:pt x="10799" y="21600"/>
                  </a:cubicBezTo>
                  <a:cubicBezTo>
                    <a:pt x="4233" y="21600"/>
                    <a:pt x="0" y="18740"/>
                    <a:pt x="0" y="13632"/>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17" name="Google Shape;1917;p277"/>
            <p:cNvSpPr/>
            <p:nvPr/>
          </p:nvSpPr>
          <p:spPr>
            <a:xfrm>
              <a:off x="7429500" y="504825"/>
              <a:ext cx="295218" cy="396414"/>
            </a:xfrm>
            <a:custGeom>
              <a:rect b="b" l="l" r="r" t="t"/>
              <a:pathLst>
                <a:path extrusionOk="0" h="21600" w="21600">
                  <a:moveTo>
                    <a:pt x="0" y="17781"/>
                  </a:moveTo>
                  <a:lnTo>
                    <a:pt x="5901" y="14333"/>
                  </a:lnTo>
                  <a:cubicBezTo>
                    <a:pt x="7213" y="15970"/>
                    <a:pt x="9219" y="16890"/>
                    <a:pt x="11302" y="16890"/>
                  </a:cubicBezTo>
                  <a:cubicBezTo>
                    <a:pt x="13345" y="16890"/>
                    <a:pt x="14618" y="15913"/>
                    <a:pt x="14618" y="14878"/>
                  </a:cubicBezTo>
                  <a:cubicBezTo>
                    <a:pt x="14618" y="13586"/>
                    <a:pt x="12150" y="13184"/>
                    <a:pt x="9411" y="12581"/>
                  </a:cubicBezTo>
                  <a:cubicBezTo>
                    <a:pt x="5709" y="11777"/>
                    <a:pt x="1350" y="10599"/>
                    <a:pt x="1350" y="6433"/>
                  </a:cubicBezTo>
                  <a:cubicBezTo>
                    <a:pt x="1350" y="2786"/>
                    <a:pt x="5362" y="0"/>
                    <a:pt x="11147" y="0"/>
                  </a:cubicBezTo>
                  <a:cubicBezTo>
                    <a:pt x="16123" y="0"/>
                    <a:pt x="19015" y="1523"/>
                    <a:pt x="21176" y="3332"/>
                  </a:cubicBezTo>
                  <a:lnTo>
                    <a:pt x="15775" y="6405"/>
                  </a:lnTo>
                  <a:cubicBezTo>
                    <a:pt x="14735" y="5142"/>
                    <a:pt x="13075" y="4366"/>
                    <a:pt x="11186" y="4366"/>
                  </a:cubicBezTo>
                  <a:cubicBezTo>
                    <a:pt x="9257" y="4366"/>
                    <a:pt x="8138" y="5142"/>
                    <a:pt x="8138" y="6118"/>
                  </a:cubicBezTo>
                  <a:cubicBezTo>
                    <a:pt x="8138" y="7382"/>
                    <a:pt x="10568" y="7813"/>
                    <a:pt x="13345" y="8445"/>
                  </a:cubicBezTo>
                  <a:cubicBezTo>
                    <a:pt x="17126" y="9307"/>
                    <a:pt x="21600" y="10570"/>
                    <a:pt x="21600" y="14735"/>
                  </a:cubicBezTo>
                  <a:cubicBezTo>
                    <a:pt x="21600" y="18326"/>
                    <a:pt x="17859" y="21600"/>
                    <a:pt x="11302" y="21600"/>
                  </a:cubicBezTo>
                  <a:cubicBezTo>
                    <a:pt x="5670" y="21600"/>
                    <a:pt x="2469" y="19819"/>
                    <a:pt x="0" y="1778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18" name="Google Shape;1918;p277"/>
            <p:cNvSpPr/>
            <p:nvPr/>
          </p:nvSpPr>
          <p:spPr>
            <a:xfrm>
              <a:off x="7800974" y="514350"/>
              <a:ext cx="280422" cy="384804"/>
            </a:xfrm>
            <a:custGeom>
              <a:rect b="b" l="l" r="r" t="t"/>
              <a:pathLst>
                <a:path extrusionOk="0" h="21600" w="21600">
                  <a:moveTo>
                    <a:pt x="7390" y="4823"/>
                  </a:moveTo>
                  <a:lnTo>
                    <a:pt x="0" y="4823"/>
                  </a:lnTo>
                  <a:lnTo>
                    <a:pt x="0" y="0"/>
                  </a:lnTo>
                  <a:lnTo>
                    <a:pt x="21600" y="0"/>
                  </a:lnTo>
                  <a:lnTo>
                    <a:pt x="21600" y="4823"/>
                  </a:lnTo>
                  <a:lnTo>
                    <a:pt x="14292" y="4823"/>
                  </a:lnTo>
                  <a:lnTo>
                    <a:pt x="14292" y="21600"/>
                  </a:lnTo>
                  <a:lnTo>
                    <a:pt x="7390" y="21600"/>
                  </a:lnTo>
                  <a:cubicBezTo>
                    <a:pt x="7390" y="21600"/>
                    <a:pt x="7390" y="4823"/>
                    <a:pt x="7390" y="4823"/>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19" name="Google Shape;1919;p277"/>
            <p:cNvSpPr/>
            <p:nvPr/>
          </p:nvSpPr>
          <p:spPr>
            <a:xfrm>
              <a:off x="8134350" y="504825"/>
              <a:ext cx="393768" cy="395334"/>
            </a:xfrm>
            <a:custGeom>
              <a:rect b="b" l="l" r="r" t="t"/>
              <a:pathLst>
                <a:path extrusionOk="0" h="21600" w="21600">
                  <a:moveTo>
                    <a:pt x="16539" y="10801"/>
                  </a:moveTo>
                  <a:cubicBezTo>
                    <a:pt x="16539" y="7574"/>
                    <a:pt x="14053" y="4924"/>
                    <a:pt x="10786" y="4924"/>
                  </a:cubicBezTo>
                  <a:cubicBezTo>
                    <a:pt x="7518" y="4924"/>
                    <a:pt x="5089" y="7574"/>
                    <a:pt x="5089" y="10801"/>
                  </a:cubicBezTo>
                  <a:cubicBezTo>
                    <a:pt x="5089" y="13997"/>
                    <a:pt x="7489" y="16647"/>
                    <a:pt x="10786" y="16647"/>
                  </a:cubicBezTo>
                  <a:cubicBezTo>
                    <a:pt x="14111" y="16647"/>
                    <a:pt x="16539" y="13997"/>
                    <a:pt x="16539" y="10801"/>
                  </a:cubicBezTo>
                  <a:close/>
                  <a:moveTo>
                    <a:pt x="0" y="10801"/>
                  </a:moveTo>
                  <a:cubicBezTo>
                    <a:pt x="0" y="4839"/>
                    <a:pt x="4771" y="0"/>
                    <a:pt x="10786" y="0"/>
                  </a:cubicBezTo>
                  <a:cubicBezTo>
                    <a:pt x="16800" y="0"/>
                    <a:pt x="21600" y="4839"/>
                    <a:pt x="21600" y="10801"/>
                  </a:cubicBezTo>
                  <a:cubicBezTo>
                    <a:pt x="21600" y="16790"/>
                    <a:pt x="16858" y="21600"/>
                    <a:pt x="10786" y="21600"/>
                  </a:cubicBezTo>
                  <a:cubicBezTo>
                    <a:pt x="4771"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20" name="Google Shape;1920;p277"/>
            <p:cNvSpPr/>
            <p:nvPr/>
          </p:nvSpPr>
          <p:spPr>
            <a:xfrm>
              <a:off x="8620125" y="514350"/>
              <a:ext cx="377946" cy="384804"/>
            </a:xfrm>
            <a:custGeom>
              <a:rect b="b" l="l" r="r" t="t"/>
              <a:pathLst>
                <a:path extrusionOk="0" h="21600" w="21600">
                  <a:moveTo>
                    <a:pt x="0" y="0"/>
                  </a:moveTo>
                  <a:lnTo>
                    <a:pt x="5272" y="0"/>
                  </a:lnTo>
                  <a:lnTo>
                    <a:pt x="10845" y="7575"/>
                  </a:lnTo>
                  <a:lnTo>
                    <a:pt x="16629" y="0"/>
                  </a:lnTo>
                  <a:lnTo>
                    <a:pt x="21600" y="0"/>
                  </a:lnTo>
                  <a:lnTo>
                    <a:pt x="21600" y="21600"/>
                  </a:lnTo>
                  <a:lnTo>
                    <a:pt x="16358" y="21600"/>
                  </a:lnTo>
                  <a:lnTo>
                    <a:pt x="16358" y="8285"/>
                  </a:lnTo>
                  <a:lnTo>
                    <a:pt x="10815" y="15623"/>
                  </a:lnTo>
                  <a:lnTo>
                    <a:pt x="5242" y="8255"/>
                  </a:lnTo>
                  <a:lnTo>
                    <a:pt x="5242"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21" name="Google Shape;1921;p277"/>
            <p:cNvSpPr/>
            <p:nvPr/>
          </p:nvSpPr>
          <p:spPr>
            <a:xfrm>
              <a:off x="9086849" y="514350"/>
              <a:ext cx="228258" cy="384804"/>
            </a:xfrm>
            <a:custGeom>
              <a:rect b="b" l="l" r="r" t="t"/>
              <a:pathLst>
                <a:path extrusionOk="0" h="21600" w="21600">
                  <a:moveTo>
                    <a:pt x="0" y="0"/>
                  </a:moveTo>
                  <a:lnTo>
                    <a:pt x="21600" y="0"/>
                  </a:lnTo>
                  <a:lnTo>
                    <a:pt x="21600" y="4793"/>
                  </a:lnTo>
                  <a:lnTo>
                    <a:pt x="8680" y="4793"/>
                  </a:lnTo>
                  <a:lnTo>
                    <a:pt x="8680" y="8344"/>
                  </a:lnTo>
                  <a:lnTo>
                    <a:pt x="21600" y="8344"/>
                  </a:lnTo>
                  <a:lnTo>
                    <a:pt x="21600" y="13137"/>
                  </a:lnTo>
                  <a:lnTo>
                    <a:pt x="8680" y="13137"/>
                  </a:lnTo>
                  <a:lnTo>
                    <a:pt x="8680" y="16807"/>
                  </a:lnTo>
                  <a:lnTo>
                    <a:pt x="21600" y="16807"/>
                  </a:lnTo>
                  <a:lnTo>
                    <a:pt x="21600"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22" name="Google Shape;1922;p277"/>
            <p:cNvSpPr/>
            <p:nvPr/>
          </p:nvSpPr>
          <p:spPr>
            <a:xfrm>
              <a:off x="9410699" y="514350"/>
              <a:ext cx="294138" cy="384804"/>
            </a:xfrm>
            <a:custGeom>
              <a:rect b="b" l="l" r="r" t="t"/>
              <a:pathLst>
                <a:path extrusionOk="0" h="21600" w="21600">
                  <a:moveTo>
                    <a:pt x="6736" y="4735"/>
                  </a:moveTo>
                  <a:lnTo>
                    <a:pt x="6736" y="10416"/>
                  </a:lnTo>
                  <a:lnTo>
                    <a:pt x="9677" y="10416"/>
                  </a:lnTo>
                  <a:cubicBezTo>
                    <a:pt x="12541" y="10416"/>
                    <a:pt x="13897" y="9143"/>
                    <a:pt x="13897" y="7545"/>
                  </a:cubicBezTo>
                  <a:cubicBezTo>
                    <a:pt x="13897" y="5770"/>
                    <a:pt x="12504" y="4735"/>
                    <a:pt x="9677" y="4735"/>
                  </a:cubicBezTo>
                  <a:cubicBezTo>
                    <a:pt x="9677" y="4735"/>
                    <a:pt x="6736" y="4735"/>
                    <a:pt x="6736" y="4735"/>
                  </a:cubicBezTo>
                  <a:close/>
                  <a:moveTo>
                    <a:pt x="10220" y="15179"/>
                  </a:moveTo>
                  <a:lnTo>
                    <a:pt x="6736" y="15179"/>
                  </a:lnTo>
                  <a:lnTo>
                    <a:pt x="6736" y="21600"/>
                  </a:lnTo>
                  <a:lnTo>
                    <a:pt x="0" y="21600"/>
                  </a:lnTo>
                  <a:lnTo>
                    <a:pt x="0" y="0"/>
                  </a:lnTo>
                  <a:lnTo>
                    <a:pt x="10181" y="0"/>
                  </a:lnTo>
                  <a:cubicBezTo>
                    <a:pt x="16993" y="0"/>
                    <a:pt x="20787" y="3343"/>
                    <a:pt x="20787" y="7426"/>
                  </a:cubicBezTo>
                  <a:cubicBezTo>
                    <a:pt x="20787" y="10089"/>
                    <a:pt x="19161" y="12397"/>
                    <a:pt x="16452" y="13670"/>
                  </a:cubicBezTo>
                  <a:lnTo>
                    <a:pt x="21600" y="21600"/>
                  </a:lnTo>
                  <a:lnTo>
                    <a:pt x="14129" y="21600"/>
                  </a:lnTo>
                  <a:cubicBezTo>
                    <a:pt x="14129" y="21600"/>
                    <a:pt x="10220" y="15179"/>
                    <a:pt x="10220" y="15179"/>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23" name="Google Shape;1923;p277"/>
            <p:cNvSpPr/>
            <p:nvPr/>
          </p:nvSpPr>
          <p:spPr>
            <a:xfrm>
              <a:off x="9934574" y="504825"/>
              <a:ext cx="295218" cy="396414"/>
            </a:xfrm>
            <a:custGeom>
              <a:rect b="b" l="l" r="r" t="t"/>
              <a:pathLst>
                <a:path extrusionOk="0" h="21600" w="21600">
                  <a:moveTo>
                    <a:pt x="0" y="17781"/>
                  </a:moveTo>
                  <a:lnTo>
                    <a:pt x="5901" y="14333"/>
                  </a:lnTo>
                  <a:cubicBezTo>
                    <a:pt x="7213" y="15970"/>
                    <a:pt x="9219" y="16890"/>
                    <a:pt x="11302" y="16890"/>
                  </a:cubicBezTo>
                  <a:cubicBezTo>
                    <a:pt x="13346" y="16890"/>
                    <a:pt x="14618" y="15913"/>
                    <a:pt x="14618" y="14878"/>
                  </a:cubicBezTo>
                  <a:cubicBezTo>
                    <a:pt x="14618" y="13586"/>
                    <a:pt x="12150" y="13184"/>
                    <a:pt x="9411" y="12581"/>
                  </a:cubicBezTo>
                  <a:cubicBezTo>
                    <a:pt x="5709" y="11777"/>
                    <a:pt x="1350" y="10599"/>
                    <a:pt x="1350" y="6433"/>
                  </a:cubicBezTo>
                  <a:cubicBezTo>
                    <a:pt x="1350" y="2786"/>
                    <a:pt x="5362" y="0"/>
                    <a:pt x="11147" y="0"/>
                  </a:cubicBezTo>
                  <a:cubicBezTo>
                    <a:pt x="16123" y="0"/>
                    <a:pt x="19015" y="1523"/>
                    <a:pt x="21176" y="3332"/>
                  </a:cubicBezTo>
                  <a:lnTo>
                    <a:pt x="15775" y="6405"/>
                  </a:lnTo>
                  <a:cubicBezTo>
                    <a:pt x="14735" y="5142"/>
                    <a:pt x="13075" y="4366"/>
                    <a:pt x="11186" y="4366"/>
                  </a:cubicBezTo>
                  <a:cubicBezTo>
                    <a:pt x="9257" y="4366"/>
                    <a:pt x="8138" y="5142"/>
                    <a:pt x="8138" y="6118"/>
                  </a:cubicBezTo>
                  <a:cubicBezTo>
                    <a:pt x="8138" y="7382"/>
                    <a:pt x="10569" y="7813"/>
                    <a:pt x="13346" y="8445"/>
                  </a:cubicBezTo>
                  <a:cubicBezTo>
                    <a:pt x="17126" y="9307"/>
                    <a:pt x="21600" y="10570"/>
                    <a:pt x="21600" y="14735"/>
                  </a:cubicBezTo>
                  <a:cubicBezTo>
                    <a:pt x="21600" y="18326"/>
                    <a:pt x="17859" y="21600"/>
                    <a:pt x="11302" y="21600"/>
                  </a:cubicBezTo>
                  <a:cubicBezTo>
                    <a:pt x="5670" y="21600"/>
                    <a:pt x="2469" y="19819"/>
                    <a:pt x="0" y="1778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24" name="Google Shape;1924;p277"/>
            <p:cNvSpPr/>
            <p:nvPr/>
          </p:nvSpPr>
          <p:spPr>
            <a:xfrm>
              <a:off x="10315574" y="514350"/>
              <a:ext cx="228258" cy="384804"/>
            </a:xfrm>
            <a:custGeom>
              <a:rect b="b" l="l" r="r" t="t"/>
              <a:pathLst>
                <a:path extrusionOk="0" h="21600" w="21600">
                  <a:moveTo>
                    <a:pt x="0" y="0"/>
                  </a:moveTo>
                  <a:lnTo>
                    <a:pt x="21600" y="0"/>
                  </a:lnTo>
                  <a:lnTo>
                    <a:pt x="21600" y="4793"/>
                  </a:lnTo>
                  <a:lnTo>
                    <a:pt x="8680" y="4793"/>
                  </a:lnTo>
                  <a:lnTo>
                    <a:pt x="8680" y="8344"/>
                  </a:lnTo>
                  <a:lnTo>
                    <a:pt x="21600" y="8344"/>
                  </a:lnTo>
                  <a:lnTo>
                    <a:pt x="21600" y="13137"/>
                  </a:lnTo>
                  <a:lnTo>
                    <a:pt x="8680" y="13137"/>
                  </a:lnTo>
                  <a:lnTo>
                    <a:pt x="8680" y="16807"/>
                  </a:lnTo>
                  <a:lnTo>
                    <a:pt x="21600" y="16807"/>
                  </a:lnTo>
                  <a:lnTo>
                    <a:pt x="21600"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25" name="Google Shape;1925;p277"/>
            <p:cNvSpPr/>
            <p:nvPr/>
          </p:nvSpPr>
          <p:spPr>
            <a:xfrm>
              <a:off x="10639424" y="514350"/>
              <a:ext cx="294138" cy="384804"/>
            </a:xfrm>
            <a:custGeom>
              <a:rect b="b" l="l" r="r" t="t"/>
              <a:pathLst>
                <a:path extrusionOk="0" h="21600" w="21600">
                  <a:moveTo>
                    <a:pt x="6736" y="4735"/>
                  </a:moveTo>
                  <a:lnTo>
                    <a:pt x="6736" y="10416"/>
                  </a:lnTo>
                  <a:lnTo>
                    <a:pt x="9677" y="10416"/>
                  </a:lnTo>
                  <a:cubicBezTo>
                    <a:pt x="12541" y="10416"/>
                    <a:pt x="13897" y="9143"/>
                    <a:pt x="13897" y="7545"/>
                  </a:cubicBezTo>
                  <a:cubicBezTo>
                    <a:pt x="13897" y="5770"/>
                    <a:pt x="12504" y="4735"/>
                    <a:pt x="9677" y="4735"/>
                  </a:cubicBezTo>
                  <a:cubicBezTo>
                    <a:pt x="9677" y="4735"/>
                    <a:pt x="6736" y="4735"/>
                    <a:pt x="6736" y="4735"/>
                  </a:cubicBezTo>
                  <a:close/>
                  <a:moveTo>
                    <a:pt x="10220" y="15179"/>
                  </a:moveTo>
                  <a:lnTo>
                    <a:pt x="6736" y="15179"/>
                  </a:lnTo>
                  <a:lnTo>
                    <a:pt x="6736" y="21600"/>
                  </a:lnTo>
                  <a:lnTo>
                    <a:pt x="0" y="21600"/>
                  </a:lnTo>
                  <a:lnTo>
                    <a:pt x="0" y="0"/>
                  </a:lnTo>
                  <a:lnTo>
                    <a:pt x="10181" y="0"/>
                  </a:lnTo>
                  <a:cubicBezTo>
                    <a:pt x="16993" y="0"/>
                    <a:pt x="20787" y="3343"/>
                    <a:pt x="20787" y="7426"/>
                  </a:cubicBezTo>
                  <a:cubicBezTo>
                    <a:pt x="20787" y="10089"/>
                    <a:pt x="19161" y="12397"/>
                    <a:pt x="16452" y="13670"/>
                  </a:cubicBezTo>
                  <a:lnTo>
                    <a:pt x="21600" y="21600"/>
                  </a:lnTo>
                  <a:lnTo>
                    <a:pt x="14129" y="21600"/>
                  </a:lnTo>
                  <a:cubicBezTo>
                    <a:pt x="14129" y="21600"/>
                    <a:pt x="10220" y="15179"/>
                    <a:pt x="10220" y="15179"/>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26" name="Google Shape;1926;p277"/>
            <p:cNvSpPr/>
            <p:nvPr/>
          </p:nvSpPr>
          <p:spPr>
            <a:xfrm>
              <a:off x="10982324" y="514350"/>
              <a:ext cx="340524" cy="384804"/>
            </a:xfrm>
            <a:custGeom>
              <a:rect b="b" l="l" r="r" t="t"/>
              <a:pathLst>
                <a:path extrusionOk="0" h="21600" w="21600">
                  <a:moveTo>
                    <a:pt x="0" y="0"/>
                  </a:moveTo>
                  <a:lnTo>
                    <a:pt x="6051" y="0"/>
                  </a:lnTo>
                  <a:lnTo>
                    <a:pt x="10900" y="13492"/>
                  </a:lnTo>
                  <a:lnTo>
                    <a:pt x="15615" y="0"/>
                  </a:lnTo>
                  <a:lnTo>
                    <a:pt x="21600" y="0"/>
                  </a:lnTo>
                  <a:lnTo>
                    <a:pt x="13910" y="21600"/>
                  </a:lnTo>
                  <a:lnTo>
                    <a:pt x="7891" y="21600"/>
                  </a:lnTo>
                  <a:cubicBezTo>
                    <a:pt x="7891"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27" name="Google Shape;1927;p277"/>
            <p:cNvSpPr/>
            <p:nvPr/>
          </p:nvSpPr>
          <p:spPr>
            <a:xfrm>
              <a:off x="11410950" y="514350"/>
              <a:ext cx="92772" cy="384804"/>
            </a:xfrm>
            <a:custGeom>
              <a:rect b="b" l="l" r="r" t="t"/>
              <a:pathLst>
                <a:path extrusionOk="0" h="21600" w="21600">
                  <a:moveTo>
                    <a:pt x="21600" y="0"/>
                  </a:moveTo>
                  <a:lnTo>
                    <a:pt x="21600" y="21600"/>
                  </a:lnTo>
                  <a:lnTo>
                    <a:pt x="0" y="21600"/>
                  </a:lnTo>
                  <a:lnTo>
                    <a:pt x="0" y="0"/>
                  </a:lnTo>
                  <a:cubicBezTo>
                    <a:pt x="0" y="0"/>
                    <a:pt x="21600" y="0"/>
                    <a:pt x="2160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28" name="Google Shape;1928;p277"/>
            <p:cNvSpPr/>
            <p:nvPr/>
          </p:nvSpPr>
          <p:spPr>
            <a:xfrm>
              <a:off x="11591924" y="504825"/>
              <a:ext cx="374814" cy="395334"/>
            </a:xfrm>
            <a:custGeom>
              <a:rect b="b" l="l" r="r" t="t"/>
              <a:pathLst>
                <a:path extrusionOk="0" h="21600" w="21600">
                  <a:moveTo>
                    <a:pt x="0" y="10801"/>
                  </a:moveTo>
                  <a:cubicBezTo>
                    <a:pt x="0" y="4665"/>
                    <a:pt x="4830" y="0"/>
                    <a:pt x="11362" y="0"/>
                  </a:cubicBezTo>
                  <a:cubicBezTo>
                    <a:pt x="15645" y="0"/>
                    <a:pt x="19261" y="2073"/>
                    <a:pt x="21236" y="5184"/>
                  </a:cubicBezTo>
                  <a:lnTo>
                    <a:pt x="16588" y="7977"/>
                  </a:lnTo>
                  <a:cubicBezTo>
                    <a:pt x="15585" y="6105"/>
                    <a:pt x="13823" y="4924"/>
                    <a:pt x="11392" y="4924"/>
                  </a:cubicBezTo>
                  <a:cubicBezTo>
                    <a:pt x="7868" y="4924"/>
                    <a:pt x="5407" y="7545"/>
                    <a:pt x="5407" y="10801"/>
                  </a:cubicBezTo>
                  <a:cubicBezTo>
                    <a:pt x="5407" y="13997"/>
                    <a:pt x="7808" y="16618"/>
                    <a:pt x="11332" y="16618"/>
                  </a:cubicBezTo>
                  <a:cubicBezTo>
                    <a:pt x="13975" y="16618"/>
                    <a:pt x="15798" y="15178"/>
                    <a:pt x="16709" y="13190"/>
                  </a:cubicBezTo>
                  <a:lnTo>
                    <a:pt x="21600" y="15667"/>
                  </a:lnTo>
                  <a:cubicBezTo>
                    <a:pt x="19716" y="19152"/>
                    <a:pt x="16101" y="21600"/>
                    <a:pt x="11362" y="21600"/>
                  </a:cubicBezTo>
                  <a:cubicBezTo>
                    <a:pt x="4527"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1929" name="Google Shape;1929;p277"/>
            <p:cNvSpPr/>
            <p:nvPr/>
          </p:nvSpPr>
          <p:spPr>
            <a:xfrm>
              <a:off x="12049124" y="514350"/>
              <a:ext cx="228258" cy="384804"/>
            </a:xfrm>
            <a:custGeom>
              <a:rect b="b" l="l" r="r" t="t"/>
              <a:pathLst>
                <a:path extrusionOk="0" h="21600" w="21600">
                  <a:moveTo>
                    <a:pt x="0" y="0"/>
                  </a:moveTo>
                  <a:lnTo>
                    <a:pt x="21600" y="0"/>
                  </a:lnTo>
                  <a:lnTo>
                    <a:pt x="21600" y="4793"/>
                  </a:lnTo>
                  <a:lnTo>
                    <a:pt x="8680" y="4793"/>
                  </a:lnTo>
                  <a:lnTo>
                    <a:pt x="8680" y="8344"/>
                  </a:lnTo>
                  <a:lnTo>
                    <a:pt x="21600" y="8344"/>
                  </a:lnTo>
                  <a:lnTo>
                    <a:pt x="21600" y="13137"/>
                  </a:lnTo>
                  <a:lnTo>
                    <a:pt x="8680" y="13137"/>
                  </a:lnTo>
                  <a:lnTo>
                    <a:pt x="8680" y="16807"/>
                  </a:lnTo>
                  <a:lnTo>
                    <a:pt x="21600" y="16807"/>
                  </a:lnTo>
                  <a:lnTo>
                    <a:pt x="21600"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grpSp>
    </p:spTree>
  </p:cSld>
  <p:clrMapOvr>
    <a:masterClrMapping/>
  </p:clrMapOvr>
</p:sldLayout>
</file>

<file path=ppt/slideLayouts/slideLayout2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esentation Title">
  <p:cSld name="Custom Layout_1">
    <p:bg>
      <p:bgPr>
        <a:solidFill>
          <a:schemeClr val="dk1"/>
        </a:solidFill>
      </p:bgPr>
    </p:bg>
    <p:spTree>
      <p:nvGrpSpPr>
        <p:cNvPr id="1930" name="Shape 1930"/>
        <p:cNvGrpSpPr/>
        <p:nvPr/>
      </p:nvGrpSpPr>
      <p:grpSpPr>
        <a:xfrm>
          <a:off x="0" y="0"/>
          <a:ext cx="0" cy="0"/>
          <a:chOff x="0" y="0"/>
          <a:chExt cx="0" cy="0"/>
        </a:xfrm>
      </p:grpSpPr>
      <p:sp>
        <p:nvSpPr>
          <p:cNvPr id="1931" name="Google Shape;1931;p278"/>
          <p:cNvSpPr txBox="1"/>
          <p:nvPr>
            <p:ph type="title"/>
          </p:nvPr>
        </p:nvSpPr>
        <p:spPr>
          <a:xfrm>
            <a:off x="466725" y="371475"/>
            <a:ext cx="7410300" cy="2419500"/>
          </a:xfrm>
          <a:prstGeom prst="rect">
            <a:avLst/>
          </a:prstGeom>
          <a:noFill/>
          <a:ln>
            <a:noFill/>
          </a:ln>
        </p:spPr>
        <p:txBody>
          <a:bodyPr anchorCtr="0" anchor="b" bIns="45725" lIns="45725" spcFirstLastPara="1" rIns="45725" wrap="square" tIns="45725">
            <a:noAutofit/>
          </a:bodyPr>
          <a:lstStyle>
            <a:lvl1pPr lvl="0" marR="0" rtl="0" algn="l">
              <a:lnSpc>
                <a:spcPct val="100000"/>
              </a:lnSpc>
              <a:spcBef>
                <a:spcPts val="0"/>
              </a:spcBef>
              <a:spcAft>
                <a:spcPts val="0"/>
              </a:spcAft>
              <a:buClr>
                <a:srgbClr val="000000"/>
              </a:buClr>
              <a:buSzPts val="5100"/>
              <a:buFont typeface="Arial"/>
              <a:buNone/>
              <a:defRPr b="1" i="0" sz="5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9pPr>
          </a:lstStyle>
          <a:p/>
        </p:txBody>
      </p:sp>
      <p:sp>
        <p:nvSpPr>
          <p:cNvPr id="1932" name="Google Shape;1932;p278"/>
          <p:cNvSpPr txBox="1"/>
          <p:nvPr>
            <p:ph idx="1" type="subTitle"/>
          </p:nvPr>
        </p:nvSpPr>
        <p:spPr>
          <a:xfrm>
            <a:off x="352425" y="2638425"/>
            <a:ext cx="7524600" cy="514200"/>
          </a:xfrm>
          <a:prstGeom prst="rect">
            <a:avLst/>
          </a:prstGeom>
          <a:noFill/>
          <a:ln>
            <a:noFill/>
          </a:ln>
        </p:spPr>
        <p:txBody>
          <a:bodyPr anchorCtr="0" anchor="ctr" bIns="45725" lIns="45725" spcFirstLastPara="1" rIns="45725" wrap="square" tIns="45725">
            <a:noAutofit/>
          </a:bodyPr>
          <a:lstStyle>
            <a:lvl1pPr lvl="0" marR="0" rtl="0" algn="l">
              <a:lnSpc>
                <a:spcPct val="100000"/>
              </a:lnSpc>
              <a:spcBef>
                <a:spcPts val="0"/>
              </a:spcBef>
              <a:spcAft>
                <a:spcPts val="0"/>
              </a:spcAft>
              <a:buClr>
                <a:srgbClr val="000000"/>
              </a:buClr>
              <a:buSzPts val="1900"/>
              <a:buFont typeface="Arial"/>
              <a:buNone/>
              <a:defRPr b="0" i="0" sz="1900" u="none" cap="none" strike="noStrike">
                <a:solidFill>
                  <a:srgbClr val="FFFFFF"/>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grpSp>
        <p:nvGrpSpPr>
          <p:cNvPr id="1933" name="Google Shape;1933;p278"/>
          <p:cNvGrpSpPr/>
          <p:nvPr/>
        </p:nvGrpSpPr>
        <p:grpSpPr>
          <a:xfrm>
            <a:off x="552424" y="3949790"/>
            <a:ext cx="590465" cy="668761"/>
            <a:chOff x="512737" y="3441700"/>
            <a:chExt cx="1484325" cy="1681150"/>
          </a:xfrm>
        </p:grpSpPr>
        <p:sp>
          <p:nvSpPr>
            <p:cNvPr id="1934" name="Google Shape;1934;p278"/>
            <p:cNvSpPr/>
            <p:nvPr/>
          </p:nvSpPr>
          <p:spPr>
            <a:xfrm>
              <a:off x="512737" y="3738562"/>
              <a:ext cx="685800" cy="828600"/>
            </a:xfrm>
            <a:custGeom>
              <a:rect b="b" l="l" r="r" t="t"/>
              <a:pathLst>
                <a:path extrusionOk="0" h="120000" w="120000">
                  <a:moveTo>
                    <a:pt x="119937" y="0"/>
                  </a:moveTo>
                  <a:lnTo>
                    <a:pt x="119937" y="119947"/>
                  </a:lnTo>
                  <a:lnTo>
                    <a:pt x="0" y="119947"/>
                  </a:lnTo>
                  <a:lnTo>
                    <a:pt x="119937" y="0"/>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935" name="Google Shape;1935;p278"/>
            <p:cNvSpPr/>
            <p:nvPr/>
          </p:nvSpPr>
          <p:spPr>
            <a:xfrm>
              <a:off x="514325" y="3441700"/>
              <a:ext cx="685800" cy="342900"/>
            </a:xfrm>
            <a:custGeom>
              <a:rect b="b" l="l" r="r" t="t"/>
              <a:pathLst>
                <a:path extrusionOk="0" h="120000" w="120000">
                  <a:moveTo>
                    <a:pt x="59968" y="119874"/>
                  </a:moveTo>
                  <a:cubicBezTo>
                    <a:pt x="26834" y="119874"/>
                    <a:pt x="0" y="66232"/>
                    <a:pt x="0" y="0"/>
                  </a:cubicBezTo>
                  <a:lnTo>
                    <a:pt x="119937" y="0"/>
                  </a:lnTo>
                  <a:cubicBezTo>
                    <a:pt x="119937" y="66232"/>
                    <a:pt x="93102" y="119874"/>
                    <a:pt x="59968" y="119874"/>
                  </a:cubicBez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936" name="Google Shape;1936;p278"/>
            <p:cNvSpPr/>
            <p:nvPr/>
          </p:nvSpPr>
          <p:spPr>
            <a:xfrm>
              <a:off x="1311250" y="4224337"/>
              <a:ext cx="685800" cy="342900"/>
            </a:xfrm>
            <a:custGeom>
              <a:rect b="b" l="l" r="r" t="t"/>
              <a:pathLst>
                <a:path extrusionOk="0" h="120000" w="120000">
                  <a:moveTo>
                    <a:pt x="0" y="119874"/>
                  </a:moveTo>
                  <a:cubicBezTo>
                    <a:pt x="0" y="53641"/>
                    <a:pt x="26785" y="0"/>
                    <a:pt x="59936" y="0"/>
                  </a:cubicBezTo>
                  <a:cubicBezTo>
                    <a:pt x="93025" y="0"/>
                    <a:pt x="119936" y="53641"/>
                    <a:pt x="119936" y="119874"/>
                  </a:cubicBezTo>
                  <a:lnTo>
                    <a:pt x="0" y="119874"/>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937" name="Google Shape;1937;p278"/>
            <p:cNvSpPr/>
            <p:nvPr/>
          </p:nvSpPr>
          <p:spPr>
            <a:xfrm>
              <a:off x="1311250" y="3441700"/>
              <a:ext cx="685800" cy="828600"/>
            </a:xfrm>
            <a:custGeom>
              <a:rect b="b" l="l" r="r" t="t"/>
              <a:pathLst>
                <a:path extrusionOk="0" h="120000" w="120000">
                  <a:moveTo>
                    <a:pt x="0" y="119947"/>
                  </a:moveTo>
                  <a:lnTo>
                    <a:pt x="0" y="0"/>
                  </a:lnTo>
                  <a:lnTo>
                    <a:pt x="119937" y="0"/>
                  </a:lnTo>
                  <a:lnTo>
                    <a:pt x="0" y="119947"/>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938" name="Google Shape;1938;p278"/>
            <p:cNvSpPr/>
            <p:nvPr/>
          </p:nvSpPr>
          <p:spPr>
            <a:xfrm>
              <a:off x="1395387" y="4921250"/>
              <a:ext cx="200100" cy="200100"/>
            </a:xfrm>
            <a:custGeom>
              <a:rect b="b" l="l" r="r" t="t"/>
              <a:pathLst>
                <a:path extrusionOk="0" h="120000" w="120000">
                  <a:moveTo>
                    <a:pt x="94702" y="84172"/>
                  </a:moveTo>
                  <a:lnTo>
                    <a:pt x="110702" y="101223"/>
                  </a:lnTo>
                  <a:cubicBezTo>
                    <a:pt x="100108" y="111798"/>
                    <a:pt x="85837" y="119784"/>
                    <a:pt x="63351" y="119784"/>
                  </a:cubicBezTo>
                  <a:cubicBezTo>
                    <a:pt x="25081" y="119784"/>
                    <a:pt x="0" y="94316"/>
                    <a:pt x="0" y="60000"/>
                  </a:cubicBezTo>
                  <a:cubicBezTo>
                    <a:pt x="0" y="25683"/>
                    <a:pt x="25945" y="0"/>
                    <a:pt x="59891" y="0"/>
                  </a:cubicBezTo>
                  <a:cubicBezTo>
                    <a:pt x="98162" y="0"/>
                    <a:pt x="119783" y="29136"/>
                    <a:pt x="117621" y="69280"/>
                  </a:cubicBezTo>
                  <a:lnTo>
                    <a:pt x="27243" y="69280"/>
                  </a:lnTo>
                  <a:cubicBezTo>
                    <a:pt x="30486" y="85899"/>
                    <a:pt x="42378" y="96474"/>
                    <a:pt x="62918" y="96474"/>
                  </a:cubicBezTo>
                  <a:cubicBezTo>
                    <a:pt x="77621" y="96474"/>
                    <a:pt x="88648" y="90215"/>
                    <a:pt x="94702" y="84172"/>
                  </a:cubicBezTo>
                  <a:close/>
                  <a:moveTo>
                    <a:pt x="90378" y="50287"/>
                  </a:moveTo>
                  <a:cubicBezTo>
                    <a:pt x="88216" y="34964"/>
                    <a:pt x="78486" y="22877"/>
                    <a:pt x="59891" y="22877"/>
                  </a:cubicBezTo>
                  <a:cubicBezTo>
                    <a:pt x="42810" y="22877"/>
                    <a:pt x="30486" y="32589"/>
                    <a:pt x="27243" y="50287"/>
                  </a:cubicBezTo>
                  <a:lnTo>
                    <a:pt x="90378" y="50287"/>
                  </a:lnTo>
                  <a:close/>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939" name="Google Shape;1939;p278"/>
            <p:cNvSpPr/>
            <p:nvPr/>
          </p:nvSpPr>
          <p:spPr>
            <a:xfrm>
              <a:off x="512737" y="4926012"/>
              <a:ext cx="171300" cy="192000"/>
            </a:xfrm>
            <a:custGeom>
              <a:rect b="b" l="l" r="r" t="t"/>
              <a:pathLst>
                <a:path extrusionOk="0" h="120000" w="120000">
                  <a:moveTo>
                    <a:pt x="0" y="96448"/>
                  </a:moveTo>
                  <a:lnTo>
                    <a:pt x="81176" y="23327"/>
                  </a:lnTo>
                  <a:lnTo>
                    <a:pt x="2016" y="23327"/>
                  </a:lnTo>
                  <a:lnTo>
                    <a:pt x="2016" y="0"/>
                  </a:lnTo>
                  <a:lnTo>
                    <a:pt x="118739" y="0"/>
                  </a:lnTo>
                  <a:lnTo>
                    <a:pt x="118739" y="23775"/>
                  </a:lnTo>
                  <a:lnTo>
                    <a:pt x="37563" y="96897"/>
                  </a:lnTo>
                  <a:lnTo>
                    <a:pt x="119747" y="96897"/>
                  </a:lnTo>
                  <a:lnTo>
                    <a:pt x="119747" y="119775"/>
                  </a:lnTo>
                  <a:lnTo>
                    <a:pt x="0" y="119775"/>
                  </a:lnTo>
                  <a:lnTo>
                    <a:pt x="0" y="96448"/>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940" name="Google Shape;1940;p278"/>
            <p:cNvSpPr/>
            <p:nvPr/>
          </p:nvSpPr>
          <p:spPr>
            <a:xfrm>
              <a:off x="708000" y="4921250"/>
              <a:ext cx="200100" cy="200100"/>
            </a:xfrm>
            <a:custGeom>
              <a:rect b="b" l="l" r="r" t="t"/>
              <a:pathLst>
                <a:path extrusionOk="0" h="120000" w="120000">
                  <a:moveTo>
                    <a:pt x="94702" y="84172"/>
                  </a:moveTo>
                  <a:lnTo>
                    <a:pt x="110702" y="101223"/>
                  </a:lnTo>
                  <a:cubicBezTo>
                    <a:pt x="100108" y="111798"/>
                    <a:pt x="85837" y="119784"/>
                    <a:pt x="63567" y="119784"/>
                  </a:cubicBezTo>
                  <a:cubicBezTo>
                    <a:pt x="25081" y="119784"/>
                    <a:pt x="0" y="94316"/>
                    <a:pt x="0" y="60000"/>
                  </a:cubicBezTo>
                  <a:cubicBezTo>
                    <a:pt x="0" y="25683"/>
                    <a:pt x="25945" y="0"/>
                    <a:pt x="59891" y="0"/>
                  </a:cubicBezTo>
                  <a:cubicBezTo>
                    <a:pt x="98378" y="0"/>
                    <a:pt x="119783" y="29136"/>
                    <a:pt x="117621" y="69280"/>
                  </a:cubicBezTo>
                  <a:lnTo>
                    <a:pt x="27243" y="69280"/>
                  </a:lnTo>
                  <a:cubicBezTo>
                    <a:pt x="30918" y="85899"/>
                    <a:pt x="42378" y="96474"/>
                    <a:pt x="62918" y="96474"/>
                  </a:cubicBezTo>
                  <a:cubicBezTo>
                    <a:pt x="77621" y="96474"/>
                    <a:pt x="88648" y="90215"/>
                    <a:pt x="94702" y="84172"/>
                  </a:cubicBezTo>
                  <a:close/>
                  <a:moveTo>
                    <a:pt x="90378" y="50287"/>
                  </a:moveTo>
                  <a:cubicBezTo>
                    <a:pt x="88216" y="34964"/>
                    <a:pt x="78486" y="22877"/>
                    <a:pt x="59891" y="22877"/>
                  </a:cubicBezTo>
                  <a:cubicBezTo>
                    <a:pt x="42810" y="22877"/>
                    <a:pt x="30486" y="32589"/>
                    <a:pt x="27243" y="50287"/>
                  </a:cubicBezTo>
                  <a:lnTo>
                    <a:pt x="90378" y="50287"/>
                  </a:lnTo>
                  <a:close/>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941" name="Google Shape;1941;p278"/>
            <p:cNvSpPr/>
            <p:nvPr/>
          </p:nvSpPr>
          <p:spPr>
            <a:xfrm>
              <a:off x="1154087" y="4837112"/>
              <a:ext cx="201600" cy="284100"/>
            </a:xfrm>
            <a:custGeom>
              <a:rect b="b" l="l" r="r" t="t"/>
              <a:pathLst>
                <a:path extrusionOk="0" h="120000" w="120000">
                  <a:moveTo>
                    <a:pt x="57214" y="35437"/>
                  </a:moveTo>
                  <a:cubicBezTo>
                    <a:pt x="72642" y="35437"/>
                    <a:pt x="87000" y="40152"/>
                    <a:pt x="95357" y="47604"/>
                  </a:cubicBezTo>
                  <a:lnTo>
                    <a:pt x="95357" y="0"/>
                  </a:lnTo>
                  <a:lnTo>
                    <a:pt x="119785" y="0"/>
                  </a:lnTo>
                  <a:lnTo>
                    <a:pt x="119785" y="118326"/>
                  </a:lnTo>
                  <a:lnTo>
                    <a:pt x="95357" y="118326"/>
                  </a:lnTo>
                  <a:lnTo>
                    <a:pt x="95357" y="107072"/>
                  </a:lnTo>
                  <a:cubicBezTo>
                    <a:pt x="86571" y="115133"/>
                    <a:pt x="72214" y="119847"/>
                    <a:pt x="56785" y="119847"/>
                  </a:cubicBezTo>
                  <a:cubicBezTo>
                    <a:pt x="28071" y="119847"/>
                    <a:pt x="0" y="103878"/>
                    <a:pt x="0" y="77718"/>
                  </a:cubicBezTo>
                  <a:cubicBezTo>
                    <a:pt x="0" y="51711"/>
                    <a:pt x="27642" y="35437"/>
                    <a:pt x="57214" y="35437"/>
                  </a:cubicBezTo>
                  <a:close/>
                  <a:moveTo>
                    <a:pt x="60857" y="51254"/>
                  </a:moveTo>
                  <a:cubicBezTo>
                    <a:pt x="40285" y="51254"/>
                    <a:pt x="24428" y="62813"/>
                    <a:pt x="24428" y="77718"/>
                  </a:cubicBezTo>
                  <a:cubicBezTo>
                    <a:pt x="24428" y="92623"/>
                    <a:pt x="40285" y="104030"/>
                    <a:pt x="60857" y="104030"/>
                  </a:cubicBezTo>
                  <a:cubicBezTo>
                    <a:pt x="81642" y="104030"/>
                    <a:pt x="97071" y="92319"/>
                    <a:pt x="97071" y="77718"/>
                  </a:cubicBezTo>
                  <a:cubicBezTo>
                    <a:pt x="97071" y="63117"/>
                    <a:pt x="81642" y="51254"/>
                    <a:pt x="60857" y="51254"/>
                  </a:cubicBezTo>
                  <a:close/>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942" name="Google Shape;1942;p278"/>
            <p:cNvSpPr/>
            <p:nvPr/>
          </p:nvSpPr>
          <p:spPr>
            <a:xfrm>
              <a:off x="1617637" y="4921250"/>
              <a:ext cx="162000" cy="201600"/>
            </a:xfrm>
            <a:custGeom>
              <a:rect b="b" l="l" r="r" t="t"/>
              <a:pathLst>
                <a:path extrusionOk="0" h="120000" w="120000">
                  <a:moveTo>
                    <a:pt x="26993" y="81857"/>
                  </a:moveTo>
                  <a:cubicBezTo>
                    <a:pt x="34743" y="92357"/>
                    <a:pt x="47305" y="98357"/>
                    <a:pt x="63608" y="98357"/>
                  </a:cubicBezTo>
                  <a:cubicBezTo>
                    <a:pt x="80979" y="98357"/>
                    <a:pt x="89799" y="91285"/>
                    <a:pt x="89799" y="83142"/>
                  </a:cubicBezTo>
                  <a:cubicBezTo>
                    <a:pt x="89799" y="73928"/>
                    <a:pt x="73496" y="71785"/>
                    <a:pt x="54788" y="69214"/>
                  </a:cubicBezTo>
                  <a:cubicBezTo>
                    <a:pt x="30467" y="65142"/>
                    <a:pt x="5345" y="58714"/>
                    <a:pt x="5345" y="35142"/>
                  </a:cubicBezTo>
                  <a:cubicBezTo>
                    <a:pt x="5345" y="17142"/>
                    <a:pt x="26458" y="0"/>
                    <a:pt x="60400" y="428"/>
                  </a:cubicBezTo>
                  <a:cubicBezTo>
                    <a:pt x="87126" y="428"/>
                    <a:pt x="106636" y="8785"/>
                    <a:pt x="118129" y="22714"/>
                  </a:cubicBezTo>
                  <a:lnTo>
                    <a:pt x="92472" y="34071"/>
                  </a:lnTo>
                  <a:cubicBezTo>
                    <a:pt x="86057" y="26357"/>
                    <a:pt x="74565" y="21000"/>
                    <a:pt x="60400" y="21000"/>
                  </a:cubicBezTo>
                  <a:cubicBezTo>
                    <a:pt x="44097" y="21000"/>
                    <a:pt x="35812" y="27642"/>
                    <a:pt x="35812" y="34500"/>
                  </a:cubicBezTo>
                  <a:cubicBezTo>
                    <a:pt x="35812" y="42857"/>
                    <a:pt x="48908" y="45000"/>
                    <a:pt x="69487" y="48642"/>
                  </a:cubicBezTo>
                  <a:cubicBezTo>
                    <a:pt x="93006" y="52500"/>
                    <a:pt x="119732" y="59142"/>
                    <a:pt x="119732" y="82714"/>
                  </a:cubicBezTo>
                  <a:cubicBezTo>
                    <a:pt x="119732" y="98357"/>
                    <a:pt x="102360" y="119785"/>
                    <a:pt x="62004" y="119357"/>
                  </a:cubicBezTo>
                  <a:cubicBezTo>
                    <a:pt x="33140" y="119357"/>
                    <a:pt x="11759" y="109714"/>
                    <a:pt x="0" y="93214"/>
                  </a:cubicBezTo>
                  <a:lnTo>
                    <a:pt x="26993" y="81857"/>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943" name="Google Shape;1943;p278"/>
            <p:cNvSpPr/>
            <p:nvPr/>
          </p:nvSpPr>
          <p:spPr>
            <a:xfrm>
              <a:off x="1817662" y="4837112"/>
              <a:ext cx="179400" cy="281100"/>
            </a:xfrm>
            <a:custGeom>
              <a:rect b="b" l="l" r="r" t="t"/>
              <a:pathLst>
                <a:path extrusionOk="0" h="120000" w="120000">
                  <a:moveTo>
                    <a:pt x="49156" y="83337"/>
                  </a:moveTo>
                  <a:lnTo>
                    <a:pt x="26987" y="98433"/>
                  </a:lnTo>
                  <a:lnTo>
                    <a:pt x="26987" y="119845"/>
                  </a:lnTo>
                  <a:lnTo>
                    <a:pt x="0" y="119845"/>
                  </a:lnTo>
                  <a:lnTo>
                    <a:pt x="0" y="0"/>
                  </a:lnTo>
                  <a:lnTo>
                    <a:pt x="26987" y="0"/>
                  </a:lnTo>
                  <a:lnTo>
                    <a:pt x="26987" y="78408"/>
                  </a:lnTo>
                  <a:lnTo>
                    <a:pt x="85542" y="37894"/>
                  </a:lnTo>
                  <a:lnTo>
                    <a:pt x="118313" y="37894"/>
                  </a:lnTo>
                  <a:lnTo>
                    <a:pt x="68192" y="72708"/>
                  </a:lnTo>
                  <a:lnTo>
                    <a:pt x="119759" y="119845"/>
                  </a:lnTo>
                  <a:lnTo>
                    <a:pt x="88915" y="119845"/>
                  </a:lnTo>
                  <a:lnTo>
                    <a:pt x="49156" y="83337"/>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1944" name="Google Shape;1944;p278"/>
            <p:cNvSpPr/>
            <p:nvPr/>
          </p:nvSpPr>
          <p:spPr>
            <a:xfrm>
              <a:off x="941362" y="4921250"/>
              <a:ext cx="179400" cy="196800"/>
            </a:xfrm>
            <a:custGeom>
              <a:rect b="b" l="l" r="r" t="t"/>
              <a:pathLst>
                <a:path extrusionOk="0" h="120000" w="120000">
                  <a:moveTo>
                    <a:pt x="0" y="51208"/>
                  </a:moveTo>
                  <a:lnTo>
                    <a:pt x="0" y="119780"/>
                  </a:lnTo>
                  <a:lnTo>
                    <a:pt x="27895" y="119780"/>
                  </a:lnTo>
                  <a:lnTo>
                    <a:pt x="27895" y="54285"/>
                  </a:lnTo>
                  <a:cubicBezTo>
                    <a:pt x="27895" y="34945"/>
                    <a:pt x="40160" y="23296"/>
                    <a:pt x="60841" y="23296"/>
                  </a:cubicBezTo>
                  <a:cubicBezTo>
                    <a:pt x="81523" y="23296"/>
                    <a:pt x="91623" y="34945"/>
                    <a:pt x="91623" y="54285"/>
                  </a:cubicBezTo>
                  <a:lnTo>
                    <a:pt x="91623" y="119780"/>
                  </a:lnTo>
                  <a:lnTo>
                    <a:pt x="119759" y="119780"/>
                  </a:lnTo>
                  <a:lnTo>
                    <a:pt x="119759" y="51208"/>
                  </a:lnTo>
                  <a:cubicBezTo>
                    <a:pt x="119759" y="19340"/>
                    <a:pt x="92104" y="0"/>
                    <a:pt x="59879" y="0"/>
                  </a:cubicBezTo>
                  <a:cubicBezTo>
                    <a:pt x="27414" y="0"/>
                    <a:pt x="0" y="19340"/>
                    <a:pt x="0" y="51208"/>
                  </a:cubicBez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grpSp>
    </p:spTree>
  </p:cSld>
  <p:clrMapOvr>
    <a:masterClrMapping/>
  </p:clrMapOvr>
</p:sldLayout>
</file>

<file path=ppt/slideLayouts/slideLayout2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left color block 2" showMasterSp="0">
  <p:cSld name="TITLE_AND_BODY_1_2_1">
    <p:spTree>
      <p:nvGrpSpPr>
        <p:cNvPr id="1945" name="Shape 1945"/>
        <p:cNvGrpSpPr/>
        <p:nvPr/>
      </p:nvGrpSpPr>
      <p:grpSpPr>
        <a:xfrm>
          <a:off x="0" y="0"/>
          <a:ext cx="0" cy="0"/>
          <a:chOff x="0" y="0"/>
          <a:chExt cx="0" cy="0"/>
        </a:xfrm>
      </p:grpSpPr>
      <p:sp>
        <p:nvSpPr>
          <p:cNvPr id="1946" name="Google Shape;1946;p279"/>
          <p:cNvSpPr/>
          <p:nvPr/>
        </p:nvSpPr>
        <p:spPr>
          <a:xfrm>
            <a:off x="5864800" y="-5828"/>
            <a:ext cx="3292800" cy="5143500"/>
          </a:xfrm>
          <a:prstGeom prst="rect">
            <a:avLst/>
          </a:prstGeom>
          <a:solidFill>
            <a:srgbClr val="F3F0EE"/>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1947" name="Google Shape;1947;p279"/>
          <p:cNvSpPr txBox="1"/>
          <p:nvPr/>
        </p:nvSpPr>
        <p:spPr>
          <a:xfrm>
            <a:off x="569359" y="569139"/>
            <a:ext cx="1991700" cy="4005300"/>
          </a:xfrm>
          <a:prstGeom prst="rect">
            <a:avLst/>
          </a:prstGeom>
          <a:noFill/>
          <a:ln>
            <a:noFill/>
          </a:ln>
        </p:spPr>
        <p:txBody>
          <a:bodyPr anchorCtr="0" anchor="ctr" bIns="26775" lIns="26775" spcFirstLastPara="1" rIns="26775" wrap="square" tIns="26775">
            <a:noAutofit/>
          </a:bodyPr>
          <a:lstStyle/>
          <a:p>
            <a:pPr indent="0" lvl="0" marL="0" marR="0" rtl="0" algn="l">
              <a:lnSpc>
                <a:spcPct val="150000"/>
              </a:lnSpc>
              <a:spcBef>
                <a:spcPts val="0"/>
              </a:spcBef>
              <a:spcAft>
                <a:spcPts val="0"/>
              </a:spcAft>
              <a:buClr>
                <a:srgbClr val="03363D"/>
              </a:buClr>
              <a:buSzPts val="800"/>
              <a:buFont typeface="Questrial"/>
              <a:buNone/>
            </a:pPr>
            <a:r>
              <a:rPr b="1" i="0" lang="en" sz="1000" u="none" cap="none" strike="noStrike">
                <a:solidFill>
                  <a:schemeClr val="dk1"/>
                </a:solidFill>
                <a:latin typeface="Questrial"/>
                <a:ea typeface="Questrial"/>
                <a:cs typeface="Questrial"/>
                <a:sym typeface="Questrial"/>
              </a:rPr>
              <a:t>SUBTITLE</a:t>
            </a:r>
            <a:endParaRPr b="1" i="0" sz="1000" u="none" cap="none" strike="noStrike">
              <a:solidFill>
                <a:schemeClr val="dk1"/>
              </a:solidFill>
              <a:latin typeface="Questrial"/>
              <a:ea typeface="Questrial"/>
              <a:cs typeface="Questrial"/>
              <a:sym typeface="Questrial"/>
            </a:endParaRPr>
          </a:p>
          <a:p>
            <a:pPr indent="0" lvl="0" marL="0" marR="0" rtl="0" algn="l">
              <a:lnSpc>
                <a:spcPct val="100000"/>
              </a:lnSpc>
              <a:spcBef>
                <a:spcPts val="0"/>
              </a:spcBef>
              <a:spcAft>
                <a:spcPts val="0"/>
              </a:spcAft>
              <a:buClr>
                <a:srgbClr val="03363D"/>
              </a:buClr>
              <a:buSzPts val="2400"/>
              <a:buFont typeface="Questrial"/>
              <a:buNone/>
            </a:pPr>
            <a:r>
              <a:rPr b="0" i="0" lang="en" sz="2400" u="none" cap="none" strike="noStrike">
                <a:solidFill>
                  <a:schemeClr val="dk1"/>
                </a:solidFill>
                <a:latin typeface="Questrial"/>
                <a:ea typeface="Questrial"/>
                <a:cs typeface="Questrial"/>
                <a:sym typeface="Questrial"/>
              </a:rPr>
              <a:t>Slide for showing screenshots</a:t>
            </a:r>
            <a:endParaRPr b="0" i="0" sz="500" u="none" cap="none" strike="noStrike">
              <a:solidFill>
                <a:schemeClr val="dk1"/>
              </a:solidFill>
              <a:latin typeface="Questrial"/>
              <a:ea typeface="Questrial"/>
              <a:cs typeface="Questrial"/>
              <a:sym typeface="Questrial"/>
            </a:endParaRPr>
          </a:p>
          <a:p>
            <a:pPr indent="0" lvl="0" marL="0" marR="0" rtl="0" algn="l">
              <a:lnSpc>
                <a:spcPct val="115000"/>
              </a:lnSpc>
              <a:spcBef>
                <a:spcPts val="800"/>
              </a:spcBef>
              <a:spcAft>
                <a:spcPts val="0"/>
              </a:spcAft>
              <a:buClr>
                <a:srgbClr val="03363D"/>
              </a:buClr>
              <a:buSzPts val="1000"/>
              <a:buFont typeface="Questrial"/>
              <a:buNone/>
            </a:pPr>
            <a:r>
              <a:rPr b="0" i="0" lang="en" sz="1000" u="none" cap="none" strike="noStrike">
                <a:solidFill>
                  <a:schemeClr val="dk1"/>
                </a:solidFill>
                <a:latin typeface="Proxima Nova"/>
                <a:ea typeface="Proxima Nova"/>
                <a:cs typeface="Proxima Nova"/>
                <a:sym typeface="Proxima Nova"/>
              </a:rPr>
              <a:t>Body copy</a:t>
            </a:r>
            <a:endParaRPr b="0" i="0" sz="1000" u="none" cap="none" strike="noStrike">
              <a:solidFill>
                <a:schemeClr val="dk1"/>
              </a:solidFill>
              <a:latin typeface="Proxima Nova"/>
              <a:ea typeface="Proxima Nova"/>
              <a:cs typeface="Proxima Nova"/>
              <a:sym typeface="Proxima Nova"/>
            </a:endParaRPr>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6" showMasterSp="0">
  <p:cSld name="Top bar full V1_6">
    <p:spTree>
      <p:nvGrpSpPr>
        <p:cNvPr id="1948" name="Shape 1948"/>
        <p:cNvGrpSpPr/>
        <p:nvPr/>
      </p:nvGrpSpPr>
      <p:grpSpPr>
        <a:xfrm>
          <a:off x="0" y="0"/>
          <a:ext cx="0" cy="0"/>
          <a:chOff x="0" y="0"/>
          <a:chExt cx="0" cy="0"/>
        </a:xfrm>
      </p:grpSpPr>
      <p:sp>
        <p:nvSpPr>
          <p:cNvPr id="1949" name="Google Shape;1949;p280"/>
          <p:cNvSpPr/>
          <p:nvPr/>
        </p:nvSpPr>
        <p:spPr>
          <a:xfrm>
            <a:off x="0" y="-9525"/>
            <a:ext cx="9144000" cy="590700"/>
          </a:xfrm>
          <a:prstGeom prst="rect">
            <a:avLst/>
          </a:prstGeom>
          <a:solidFill>
            <a:srgbClr val="FFFFFF"/>
          </a:solidFill>
          <a:ln>
            <a:noFill/>
          </a:ln>
          <a:effectLst>
            <a:outerShdw blurRad="317500" rotWithShape="0" dir="5520000" dist="19050">
              <a:srgbClr val="000000">
                <a:alpha val="9411"/>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1950" name="Google Shape;1950;p280"/>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1951" name="Google Shape;1951;p280"/>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White" showMasterSp="0">
  <p:cSld name="TITLE_AND_BODY_3_5">
    <p:bg>
      <p:bgPr>
        <a:solidFill>
          <a:srgbClr val="FFFFFF"/>
        </a:solidFill>
      </p:bgPr>
    </p:bg>
    <p:spTree>
      <p:nvGrpSpPr>
        <p:cNvPr id="1952" name="Shape 1952"/>
        <p:cNvGrpSpPr/>
        <p:nvPr/>
      </p:nvGrpSpPr>
      <p:grpSpPr>
        <a:xfrm>
          <a:off x="0" y="0"/>
          <a:ext cx="0" cy="0"/>
          <a:chOff x="0" y="0"/>
          <a:chExt cx="0" cy="0"/>
        </a:xfrm>
      </p:grpSpPr>
    </p:spTree>
  </p:cSld>
  <p:clrMapOvr>
    <a:masterClrMapping/>
  </p:clrMapOvr>
</p:sldLayout>
</file>

<file path=ppt/slideLayouts/slideLayout2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showMasterSp="0">
  <p:cSld name="Top bar full V1_1">
    <p:spTree>
      <p:nvGrpSpPr>
        <p:cNvPr id="1953" name="Shape 1953"/>
        <p:cNvGrpSpPr/>
        <p:nvPr/>
      </p:nvGrpSpPr>
      <p:grpSpPr>
        <a:xfrm>
          <a:off x="0" y="0"/>
          <a:ext cx="0" cy="0"/>
          <a:chOff x="0" y="0"/>
          <a:chExt cx="0" cy="0"/>
        </a:xfrm>
      </p:grpSpPr>
      <p:sp>
        <p:nvSpPr>
          <p:cNvPr id="1954" name="Google Shape;1954;p282"/>
          <p:cNvSpPr/>
          <p:nvPr/>
        </p:nvSpPr>
        <p:spPr>
          <a:xfrm>
            <a:off x="0" y="-9525"/>
            <a:ext cx="9144000" cy="590700"/>
          </a:xfrm>
          <a:prstGeom prst="rect">
            <a:avLst/>
          </a:prstGeom>
          <a:solidFill>
            <a:srgbClr val="FFFFFF"/>
          </a:solidFill>
          <a:ln>
            <a:noFill/>
          </a:ln>
          <a:effectLst>
            <a:outerShdw blurRad="317500" rotWithShape="0" dir="5400000" dist="16114">
              <a:srgbClr val="000000">
                <a:alpha val="10588"/>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1955" name="Google Shape;1955;p282"/>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1956" name="Google Shape;1956;p282"/>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2">
  <p:cSld name="Custom Layout_5">
    <p:spTree>
      <p:nvGrpSpPr>
        <p:cNvPr id="1957" name="Shape 1957"/>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Pic no logo (Left)" showMasterSp="0">
  <p:cSld name="TITLE_AND_BODY_3_1_1_1_2">
    <p:bg>
      <p:bgPr>
        <a:solidFill>
          <a:schemeClr val="lt1"/>
        </a:solidFill>
      </p:bgPr>
    </p:bg>
    <p:spTree>
      <p:nvGrpSpPr>
        <p:cNvPr id="142" name="Shape 142"/>
        <p:cNvGrpSpPr/>
        <p:nvPr/>
      </p:nvGrpSpPr>
      <p:grpSpPr>
        <a:xfrm>
          <a:off x="0" y="0"/>
          <a:ext cx="0" cy="0"/>
          <a:chOff x="0" y="0"/>
          <a:chExt cx="0" cy="0"/>
        </a:xfrm>
      </p:grpSpPr>
      <p:sp>
        <p:nvSpPr>
          <p:cNvPr id="143" name="Google Shape;143;p30"/>
          <p:cNvSpPr/>
          <p:nvPr>
            <p:ph idx="2" type="pic"/>
          </p:nvPr>
        </p:nvSpPr>
        <p:spPr>
          <a:xfrm>
            <a:off x="572550" y="571588"/>
            <a:ext cx="2668200" cy="4009200"/>
          </a:xfrm>
          <a:prstGeom prst="rect">
            <a:avLst/>
          </a:prstGeom>
          <a:noFill/>
          <a:ln>
            <a:noFill/>
          </a:ln>
        </p:spPr>
      </p:sp>
      <p:sp>
        <p:nvSpPr>
          <p:cNvPr id="144" name="Google Shape;144;p30"/>
          <p:cNvSpPr txBox="1"/>
          <p:nvPr/>
        </p:nvSpPr>
        <p:spPr>
          <a:xfrm>
            <a:off x="3802800" y="566025"/>
            <a:ext cx="4692900" cy="7065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1000"/>
              </a:spcAft>
              <a:buClr>
                <a:srgbClr val="000000"/>
              </a:buClr>
              <a:buSzPts val="5100"/>
              <a:buFont typeface="Arial"/>
              <a:buNone/>
            </a:pPr>
            <a:r>
              <a:rPr b="0" i="0" lang="en" sz="5100" u="none" cap="none" strike="noStrike">
                <a:solidFill>
                  <a:srgbClr val="16140C"/>
                </a:solidFill>
                <a:latin typeface="DM Serif Text"/>
                <a:ea typeface="DM Serif Text"/>
                <a:cs typeface="DM Serif Text"/>
                <a:sym typeface="DM Serif Text"/>
              </a:rPr>
              <a:t>Agenda</a:t>
            </a:r>
            <a:endParaRPr b="0" i="0" sz="5100" u="none" cap="none" strike="noStrike">
              <a:solidFill>
                <a:srgbClr val="16140C"/>
              </a:solidFill>
              <a:latin typeface="DM Serif Text"/>
              <a:ea typeface="DM Serif Text"/>
              <a:cs typeface="DM Serif Text"/>
              <a:sym typeface="DM Serif Text"/>
            </a:endParaRPr>
          </a:p>
        </p:txBody>
      </p:sp>
      <p:sp>
        <p:nvSpPr>
          <p:cNvPr id="145" name="Google Shape;145;p30"/>
          <p:cNvSpPr txBox="1"/>
          <p:nvPr>
            <p:ph type="title"/>
          </p:nvPr>
        </p:nvSpPr>
        <p:spPr>
          <a:xfrm>
            <a:off x="3802800" y="3092625"/>
            <a:ext cx="26988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46" name="Google Shape;146;p30"/>
          <p:cNvSpPr txBox="1"/>
          <p:nvPr>
            <p:ph idx="3" type="title"/>
          </p:nvPr>
        </p:nvSpPr>
        <p:spPr>
          <a:xfrm>
            <a:off x="3802800" y="3551763"/>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7" name="Google Shape;147;p30"/>
          <p:cNvSpPr txBox="1"/>
          <p:nvPr>
            <p:ph idx="4" type="title"/>
          </p:nvPr>
        </p:nvSpPr>
        <p:spPr>
          <a:xfrm>
            <a:off x="4910886" y="3551763"/>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8" name="Google Shape;148;p30"/>
          <p:cNvSpPr txBox="1"/>
          <p:nvPr>
            <p:ph idx="5" type="title"/>
          </p:nvPr>
        </p:nvSpPr>
        <p:spPr>
          <a:xfrm>
            <a:off x="3802800" y="3838875"/>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49" name="Google Shape;149;p30"/>
          <p:cNvSpPr txBox="1"/>
          <p:nvPr>
            <p:ph idx="6" type="title"/>
          </p:nvPr>
        </p:nvSpPr>
        <p:spPr>
          <a:xfrm>
            <a:off x="4910886" y="3838875"/>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0" name="Google Shape;150;p30"/>
          <p:cNvSpPr txBox="1"/>
          <p:nvPr>
            <p:ph idx="7" type="title"/>
          </p:nvPr>
        </p:nvSpPr>
        <p:spPr>
          <a:xfrm>
            <a:off x="3802800" y="4125988"/>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1" name="Google Shape;151;p30"/>
          <p:cNvSpPr txBox="1"/>
          <p:nvPr>
            <p:ph idx="8" type="title"/>
          </p:nvPr>
        </p:nvSpPr>
        <p:spPr>
          <a:xfrm>
            <a:off x="4894238" y="4125988"/>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2" name="Google Shape;152;p30"/>
          <p:cNvSpPr txBox="1"/>
          <p:nvPr>
            <p:ph idx="9" type="title"/>
          </p:nvPr>
        </p:nvSpPr>
        <p:spPr>
          <a:xfrm>
            <a:off x="3802800" y="4413100"/>
            <a:ext cx="9129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3" name="Google Shape;153;p30"/>
          <p:cNvSpPr txBox="1"/>
          <p:nvPr>
            <p:ph idx="13" type="title"/>
          </p:nvPr>
        </p:nvSpPr>
        <p:spPr>
          <a:xfrm>
            <a:off x="4894238" y="4413100"/>
            <a:ext cx="35847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with Subhead" showMasterSp="0">
  <p:cSld name="Intro V2 copy">
    <p:bg>
      <p:bgPr>
        <a:solidFill>
          <a:srgbClr val="FFFFFF"/>
        </a:solidFill>
      </p:bgPr>
    </p:bg>
    <p:spTree>
      <p:nvGrpSpPr>
        <p:cNvPr id="1958" name="Shape 1958"/>
        <p:cNvGrpSpPr/>
        <p:nvPr/>
      </p:nvGrpSpPr>
      <p:grpSpPr>
        <a:xfrm>
          <a:off x="0" y="0"/>
          <a:ext cx="0" cy="0"/>
          <a:chOff x="0" y="0"/>
          <a:chExt cx="0" cy="0"/>
        </a:xfrm>
      </p:grpSpPr>
      <p:sp>
        <p:nvSpPr>
          <p:cNvPr id="1959" name="Google Shape;1959;p284"/>
          <p:cNvSpPr txBox="1"/>
          <p:nvPr>
            <p:ph type="title"/>
          </p:nvPr>
        </p:nvSpPr>
        <p:spPr>
          <a:xfrm>
            <a:off x="572563" y="914400"/>
            <a:ext cx="3090600" cy="3671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600"/>
              <a:buFont typeface="Arial"/>
              <a:buNone/>
              <a:defRPr b="1" i="0" sz="3600" u="none" cap="none" strike="noStrike">
                <a:solidFill>
                  <a:srgbClr val="000000"/>
                </a:solidFill>
                <a:latin typeface="Arial"/>
                <a:ea typeface="Arial"/>
                <a:cs typeface="Arial"/>
                <a:sym typeface="Arial"/>
              </a:defRPr>
            </a:lvl1pPr>
            <a:lvl2pPr lvl="1"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1000"/>
              </a:spcBef>
              <a:spcAft>
                <a:spcPts val="100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60" name="Google Shape;1960;p284"/>
          <p:cNvSpPr txBox="1"/>
          <p:nvPr>
            <p:ph idx="1" type="subTitle"/>
          </p:nvPr>
        </p:nvSpPr>
        <p:spPr>
          <a:xfrm>
            <a:off x="572563" y="568213"/>
            <a:ext cx="3090600" cy="2118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5_2">
  <p:cSld name="TITLE_AND_BODY_5_2">
    <p:spTree>
      <p:nvGrpSpPr>
        <p:cNvPr id="1961" name="Shape 1961"/>
        <p:cNvGrpSpPr/>
        <p:nvPr/>
      </p:nvGrpSpPr>
      <p:grpSpPr>
        <a:xfrm>
          <a:off x="0" y="0"/>
          <a:ext cx="0" cy="0"/>
          <a:chOff x="0" y="0"/>
          <a:chExt cx="0" cy="0"/>
        </a:xfrm>
      </p:grpSpPr>
      <p:sp>
        <p:nvSpPr>
          <p:cNvPr id="1962" name="Google Shape;1962;p285"/>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3" name="Google Shape;1963;p285"/>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964" name="Google Shape;1964;p285"/>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965" name="Google Shape;1965;p28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with list" showMasterSp="0">
  <p:cSld name="Header and list_2">
    <p:bg>
      <p:bgPr>
        <a:solidFill>
          <a:srgbClr val="FFFFFF"/>
        </a:solidFill>
      </p:bgPr>
    </p:bg>
    <p:spTree>
      <p:nvGrpSpPr>
        <p:cNvPr id="1966" name="Shape 1966"/>
        <p:cNvGrpSpPr/>
        <p:nvPr/>
      </p:nvGrpSpPr>
      <p:grpSpPr>
        <a:xfrm>
          <a:off x="0" y="0"/>
          <a:ext cx="0" cy="0"/>
          <a:chOff x="0" y="0"/>
          <a:chExt cx="0" cy="0"/>
        </a:xfrm>
      </p:grpSpPr>
      <p:sp>
        <p:nvSpPr>
          <p:cNvPr id="1967" name="Google Shape;1967;p286"/>
          <p:cNvSpPr txBox="1"/>
          <p:nvPr>
            <p:ph type="title"/>
          </p:nvPr>
        </p:nvSpPr>
        <p:spPr>
          <a:xfrm>
            <a:off x="571500" y="902800"/>
            <a:ext cx="3090600" cy="3671400"/>
          </a:xfrm>
          <a:prstGeom prst="rect">
            <a:avLst/>
          </a:prstGeom>
          <a:noFill/>
          <a:ln>
            <a:noFill/>
          </a:ln>
        </p:spPr>
        <p:txBody>
          <a:bodyPr anchorCtr="0" anchor="t" bIns="0" lIns="0" spcFirstLastPara="1" rIns="0" wrap="square" tIns="0">
            <a:noAutofit/>
          </a:bodyPr>
          <a:lstStyle>
            <a:lvl1pPr lvl="0" marR="0" rtl="0" algn="l">
              <a:lnSpc>
                <a:spcPct val="90000"/>
              </a:lnSpc>
              <a:spcBef>
                <a:spcPts val="0"/>
              </a:spcBef>
              <a:spcAft>
                <a:spcPts val="0"/>
              </a:spcAft>
              <a:buClr>
                <a:srgbClr val="000000"/>
              </a:buClr>
              <a:buSzPts val="3600"/>
              <a:buFont typeface="Arial"/>
              <a:buNone/>
              <a:defRPr b="1" i="0" sz="3600" u="none" cap="none" strike="noStrike">
                <a:solidFill>
                  <a:srgbClr val="000000"/>
                </a:solidFill>
                <a:latin typeface="Arial"/>
                <a:ea typeface="Arial"/>
                <a:cs typeface="Arial"/>
                <a:sym typeface="Arial"/>
              </a:defRPr>
            </a:lvl1pPr>
            <a:lvl2pPr lvl="1"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90000"/>
              </a:lnSpc>
              <a:spcBef>
                <a:spcPts val="1000"/>
              </a:spcBef>
              <a:spcAft>
                <a:spcPts val="100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68" name="Google Shape;1968;p286"/>
          <p:cNvSpPr txBox="1"/>
          <p:nvPr>
            <p:ph idx="1" type="subTitle"/>
          </p:nvPr>
        </p:nvSpPr>
        <p:spPr>
          <a:xfrm>
            <a:off x="5261988" y="933613"/>
            <a:ext cx="3090600" cy="4572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9pPr>
          </a:lstStyle>
          <a:p/>
        </p:txBody>
      </p:sp>
      <p:sp>
        <p:nvSpPr>
          <p:cNvPr id="1969" name="Google Shape;1969;p286"/>
          <p:cNvSpPr txBox="1"/>
          <p:nvPr>
            <p:ph idx="2" type="subTitle"/>
          </p:nvPr>
        </p:nvSpPr>
        <p:spPr>
          <a:xfrm>
            <a:off x="5261988" y="1884813"/>
            <a:ext cx="3090600" cy="4572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9pPr>
          </a:lstStyle>
          <a:p/>
        </p:txBody>
      </p:sp>
      <p:sp>
        <p:nvSpPr>
          <p:cNvPr id="1970" name="Google Shape;1970;p286"/>
          <p:cNvSpPr txBox="1"/>
          <p:nvPr>
            <p:ph idx="3" type="subTitle"/>
          </p:nvPr>
        </p:nvSpPr>
        <p:spPr>
          <a:xfrm>
            <a:off x="5261988" y="2836013"/>
            <a:ext cx="3090600" cy="4572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showMasterSp="0">
  <p:cSld name="TITLE_AND_BODY_1_3_3">
    <p:spTree>
      <p:nvGrpSpPr>
        <p:cNvPr id="1971" name="Shape 1971"/>
        <p:cNvGrpSpPr/>
        <p:nvPr/>
      </p:nvGrpSpPr>
      <p:grpSpPr>
        <a:xfrm>
          <a:off x="0" y="0"/>
          <a:ext cx="0" cy="0"/>
          <a:chOff x="0" y="0"/>
          <a:chExt cx="0" cy="0"/>
        </a:xfrm>
      </p:grpSpPr>
    </p:spTree>
  </p:cSld>
  <p:clrMapOvr>
    <a:masterClrMapping/>
  </p:clrMapOvr>
</p:sldLayout>
</file>

<file path=ppt/slideLayouts/slideLayout2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2" showMasterSp="0">
  <p:cSld name="Top bar full V1 2">
    <p:spTree>
      <p:nvGrpSpPr>
        <p:cNvPr id="1972" name="Shape 1972"/>
        <p:cNvGrpSpPr/>
        <p:nvPr/>
      </p:nvGrpSpPr>
      <p:grpSpPr>
        <a:xfrm>
          <a:off x="0" y="0"/>
          <a:ext cx="0" cy="0"/>
          <a:chOff x="0" y="0"/>
          <a:chExt cx="0" cy="0"/>
        </a:xfrm>
      </p:grpSpPr>
      <p:sp>
        <p:nvSpPr>
          <p:cNvPr id="1973" name="Google Shape;1973;p288"/>
          <p:cNvSpPr/>
          <p:nvPr/>
        </p:nvSpPr>
        <p:spPr>
          <a:xfrm>
            <a:off x="0" y="-9525"/>
            <a:ext cx="9144000" cy="590700"/>
          </a:xfrm>
          <a:prstGeom prst="rect">
            <a:avLst/>
          </a:prstGeom>
          <a:solidFill>
            <a:srgbClr val="FFFFFF"/>
          </a:solidFill>
          <a:ln>
            <a:noFill/>
          </a:ln>
          <a:effectLst>
            <a:outerShdw blurRad="317500" rotWithShape="0" dir="5400000" dist="16114">
              <a:srgbClr val="000000">
                <a:alpha val="10196"/>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1974" name="Google Shape;1974;p288"/>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1975" name="Google Shape;1975;p288"/>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76" name="Shape 1976"/>
        <p:cNvGrpSpPr/>
        <p:nvPr/>
      </p:nvGrpSpPr>
      <p:grpSpPr>
        <a:xfrm>
          <a:off x="0" y="0"/>
          <a:ext cx="0" cy="0"/>
          <a:chOff x="0" y="0"/>
          <a:chExt cx="0" cy="0"/>
        </a:xfrm>
      </p:grpSpPr>
      <p:sp>
        <p:nvSpPr>
          <p:cNvPr id="1977" name="Google Shape;1977;p289"/>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978" name="Google Shape;1978;p28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op bar" showMasterSp="0">
  <p:cSld name="Top bar full V1_7">
    <p:spTree>
      <p:nvGrpSpPr>
        <p:cNvPr id="1979" name="Shape 1979"/>
        <p:cNvGrpSpPr/>
        <p:nvPr/>
      </p:nvGrpSpPr>
      <p:grpSpPr>
        <a:xfrm>
          <a:off x="0" y="0"/>
          <a:ext cx="0" cy="0"/>
          <a:chOff x="0" y="0"/>
          <a:chExt cx="0" cy="0"/>
        </a:xfrm>
      </p:grpSpPr>
      <p:sp>
        <p:nvSpPr>
          <p:cNvPr id="1980" name="Google Shape;1980;p290"/>
          <p:cNvSpPr/>
          <p:nvPr/>
        </p:nvSpPr>
        <p:spPr>
          <a:xfrm>
            <a:off x="0" y="-9525"/>
            <a:ext cx="9144000" cy="590700"/>
          </a:xfrm>
          <a:prstGeom prst="rect">
            <a:avLst/>
          </a:prstGeom>
          <a:solidFill>
            <a:srgbClr val="FFFFFF"/>
          </a:solidFill>
          <a:ln>
            <a:noFill/>
          </a:ln>
          <a:effectLst>
            <a:outerShdw blurRad="317500" rotWithShape="0" dir="5400000" dist="16114">
              <a:srgbClr val="000000">
                <a:alpha val="10588"/>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Helvetica Neue"/>
              <a:buNone/>
            </a:pPr>
            <a:r>
              <a:t/>
            </a:r>
            <a:endParaRPr b="0" i="0" sz="800" u="none" cap="none" strike="noStrike">
              <a:solidFill>
                <a:srgbClr val="FFFFFF"/>
              </a:solidFill>
              <a:latin typeface="Arial"/>
              <a:ea typeface="Arial"/>
              <a:cs typeface="Arial"/>
              <a:sym typeface="Arial"/>
            </a:endParaRPr>
          </a:p>
        </p:txBody>
      </p:sp>
      <p:sp>
        <p:nvSpPr>
          <p:cNvPr id="1981" name="Google Shape;1981;p290"/>
          <p:cNvSpPr txBox="1"/>
          <p:nvPr>
            <p:ph type="title"/>
          </p:nvPr>
        </p:nvSpPr>
        <p:spPr>
          <a:xfrm>
            <a:off x="576075" y="191350"/>
            <a:ext cx="8002800" cy="2640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Arial"/>
              <a:buNone/>
              <a:defRPr b="1" i="0" sz="1000" u="none" cap="none" strike="noStrike">
                <a:solidFill>
                  <a:schemeClr val="dk1"/>
                </a:solidFill>
                <a:latin typeface="Questrial"/>
                <a:ea typeface="Questrial"/>
                <a:cs typeface="Questrial"/>
                <a:sym typeface="Questrial"/>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Custom Layout_2">
    <p:spTree>
      <p:nvGrpSpPr>
        <p:cNvPr id="1982" name="Shape 1982"/>
        <p:cNvGrpSpPr/>
        <p:nvPr/>
      </p:nvGrpSpPr>
      <p:grpSpPr>
        <a:xfrm>
          <a:off x="0" y="0"/>
          <a:ext cx="0" cy="0"/>
          <a:chOff x="0" y="0"/>
          <a:chExt cx="0" cy="0"/>
        </a:xfrm>
      </p:grpSpPr>
    </p:spTree>
  </p:cSld>
  <p:clrMapOvr>
    <a:masterClrMapping/>
  </p:clrMapOvr>
</p:sldLayout>
</file>

<file path=ppt/slideLayouts/slideLayout2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ubtitle">
  <p:cSld name="CUSTOM_8">
    <p:spTree>
      <p:nvGrpSpPr>
        <p:cNvPr id="1983" name="Shape 1983"/>
        <p:cNvGrpSpPr/>
        <p:nvPr/>
      </p:nvGrpSpPr>
      <p:grpSpPr>
        <a:xfrm>
          <a:off x="0" y="0"/>
          <a:ext cx="0" cy="0"/>
          <a:chOff x="0" y="0"/>
          <a:chExt cx="0" cy="0"/>
        </a:xfrm>
      </p:grpSpPr>
      <p:sp>
        <p:nvSpPr>
          <p:cNvPr id="1984" name="Google Shape;1984;p292"/>
          <p:cNvSpPr/>
          <p:nvPr/>
        </p:nvSpPr>
        <p:spPr>
          <a:xfrm>
            <a:off x="0" y="-9525"/>
            <a:ext cx="9144000" cy="527700"/>
          </a:xfrm>
          <a:prstGeom prst="rect">
            <a:avLst/>
          </a:prstGeom>
          <a:solidFill>
            <a:srgbClr val="C8E0DC"/>
          </a:solidFill>
          <a:ln>
            <a:noFill/>
          </a:ln>
        </p:spPr>
        <p:txBody>
          <a:bodyPr anchorCtr="0" anchor="ctr" bIns="45750" lIns="45750" spcFirstLastPara="1" rIns="45750" wrap="square" tIns="45750">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Proxima Nova"/>
              <a:ea typeface="Proxima Nova"/>
              <a:cs typeface="Proxima Nova"/>
              <a:sym typeface="Proxima Nova"/>
            </a:endParaRPr>
          </a:p>
        </p:txBody>
      </p:sp>
      <p:sp>
        <p:nvSpPr>
          <p:cNvPr id="1985" name="Google Shape;1985;p292"/>
          <p:cNvSpPr txBox="1"/>
          <p:nvPr>
            <p:ph type="title"/>
          </p:nvPr>
        </p:nvSpPr>
        <p:spPr>
          <a:xfrm>
            <a:off x="209550" y="-9525"/>
            <a:ext cx="8606700" cy="527700"/>
          </a:xfrm>
          <a:prstGeom prst="rect">
            <a:avLst/>
          </a:prstGeom>
          <a:noFill/>
          <a:ln>
            <a:noFill/>
          </a:ln>
        </p:spPr>
        <p:txBody>
          <a:bodyPr anchorCtr="0" anchor="ctr" bIns="45725" lIns="45725" spcFirstLastPara="1" rIns="45725" wrap="square" tIns="45725">
            <a:noAutofit/>
          </a:bodyPr>
          <a:lstStyle>
            <a:lvl1pPr lvl="0"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9pPr>
          </a:lstStyle>
          <a:p/>
        </p:txBody>
      </p:sp>
      <p:sp>
        <p:nvSpPr>
          <p:cNvPr id="1986" name="Google Shape;1986;p292"/>
          <p:cNvSpPr txBox="1"/>
          <p:nvPr>
            <p:ph idx="1" type="subTitle"/>
          </p:nvPr>
        </p:nvSpPr>
        <p:spPr>
          <a:xfrm>
            <a:off x="66675" y="505475"/>
            <a:ext cx="8749500" cy="345600"/>
          </a:xfrm>
          <a:prstGeom prst="rect">
            <a:avLst/>
          </a:prstGeom>
          <a:noFill/>
          <a:ln>
            <a:noFill/>
          </a:ln>
        </p:spPr>
        <p:txBody>
          <a:bodyPr anchorCtr="0" anchor="ctr" bIns="45725" lIns="45725" spcFirstLastPara="1" rIns="45725" wrap="square" tIns="45725">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9pPr>
          </a:lstStyle>
          <a:p/>
        </p:txBody>
      </p:sp>
      <p:grpSp>
        <p:nvGrpSpPr>
          <p:cNvPr id="1987" name="Google Shape;1987;p292"/>
          <p:cNvGrpSpPr/>
          <p:nvPr/>
        </p:nvGrpSpPr>
        <p:grpSpPr>
          <a:xfrm>
            <a:off x="283427" y="4829601"/>
            <a:ext cx="175657" cy="133255"/>
            <a:chOff x="557732" y="9423025"/>
            <a:chExt cx="605297" cy="459182"/>
          </a:xfrm>
        </p:grpSpPr>
        <p:sp>
          <p:nvSpPr>
            <p:cNvPr id="1988" name="Google Shape;1988;p292"/>
            <p:cNvSpPr/>
            <p:nvPr/>
          </p:nvSpPr>
          <p:spPr>
            <a:xfrm>
              <a:off x="557732" y="9544107"/>
              <a:ext cx="279600" cy="338100"/>
            </a:xfrm>
            <a:custGeom>
              <a:rect b="b" l="l" r="r" t="t"/>
              <a:pathLst>
                <a:path extrusionOk="0" h="120000" w="120000">
                  <a:moveTo>
                    <a:pt x="119937" y="0"/>
                  </a:moveTo>
                  <a:lnTo>
                    <a:pt x="119937" y="119947"/>
                  </a:lnTo>
                  <a:lnTo>
                    <a:pt x="0" y="119947"/>
                  </a:lnTo>
                  <a:lnTo>
                    <a:pt x="119937" y="0"/>
                  </a:ln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1989" name="Google Shape;1989;p292"/>
            <p:cNvSpPr/>
            <p:nvPr/>
          </p:nvSpPr>
          <p:spPr>
            <a:xfrm>
              <a:off x="558379" y="9423025"/>
              <a:ext cx="279600" cy="139800"/>
            </a:xfrm>
            <a:custGeom>
              <a:rect b="b" l="l" r="r" t="t"/>
              <a:pathLst>
                <a:path extrusionOk="0" h="120000" w="120000">
                  <a:moveTo>
                    <a:pt x="59968" y="119874"/>
                  </a:moveTo>
                  <a:cubicBezTo>
                    <a:pt x="26834" y="119874"/>
                    <a:pt x="0" y="66232"/>
                    <a:pt x="0" y="0"/>
                  </a:cubicBezTo>
                  <a:lnTo>
                    <a:pt x="119937" y="0"/>
                  </a:lnTo>
                  <a:cubicBezTo>
                    <a:pt x="119937" y="66232"/>
                    <a:pt x="93102" y="119874"/>
                    <a:pt x="59968" y="119874"/>
                  </a:cubicBez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1990" name="Google Shape;1990;p292"/>
            <p:cNvSpPr/>
            <p:nvPr/>
          </p:nvSpPr>
          <p:spPr>
            <a:xfrm>
              <a:off x="883429" y="9742241"/>
              <a:ext cx="279600" cy="139800"/>
            </a:xfrm>
            <a:custGeom>
              <a:rect b="b" l="l" r="r" t="t"/>
              <a:pathLst>
                <a:path extrusionOk="0" h="120000" w="120000">
                  <a:moveTo>
                    <a:pt x="0" y="119874"/>
                  </a:moveTo>
                  <a:cubicBezTo>
                    <a:pt x="0" y="53641"/>
                    <a:pt x="26785" y="0"/>
                    <a:pt x="59936" y="0"/>
                  </a:cubicBezTo>
                  <a:cubicBezTo>
                    <a:pt x="93025" y="0"/>
                    <a:pt x="119936" y="53641"/>
                    <a:pt x="119936" y="119874"/>
                  </a:cubicBezTo>
                  <a:lnTo>
                    <a:pt x="0" y="119874"/>
                  </a:ln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1991" name="Google Shape;1991;p292"/>
            <p:cNvSpPr/>
            <p:nvPr/>
          </p:nvSpPr>
          <p:spPr>
            <a:xfrm>
              <a:off x="883429" y="9423025"/>
              <a:ext cx="279600" cy="338100"/>
            </a:xfrm>
            <a:custGeom>
              <a:rect b="b" l="l" r="r" t="t"/>
              <a:pathLst>
                <a:path extrusionOk="0" h="120000" w="120000">
                  <a:moveTo>
                    <a:pt x="0" y="119947"/>
                  </a:moveTo>
                  <a:lnTo>
                    <a:pt x="0" y="0"/>
                  </a:lnTo>
                  <a:lnTo>
                    <a:pt x="119937" y="0"/>
                  </a:lnTo>
                  <a:lnTo>
                    <a:pt x="0" y="119947"/>
                  </a:ln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Side title V2" showMasterSp="0">
  <p:cSld name="Side title V2">
    <p:spTree>
      <p:nvGrpSpPr>
        <p:cNvPr id="1992" name="Shape 1992"/>
        <p:cNvGrpSpPr/>
        <p:nvPr/>
      </p:nvGrpSpPr>
      <p:grpSpPr>
        <a:xfrm>
          <a:off x="0" y="0"/>
          <a:ext cx="0" cy="0"/>
          <a:chOff x="0" y="0"/>
          <a:chExt cx="0" cy="0"/>
        </a:xfrm>
      </p:grpSpPr>
      <p:sp>
        <p:nvSpPr>
          <p:cNvPr id="1993" name="Google Shape;1993;p293"/>
          <p:cNvSpPr txBox="1"/>
          <p:nvPr>
            <p:ph type="title"/>
          </p:nvPr>
        </p:nvSpPr>
        <p:spPr>
          <a:xfrm>
            <a:off x="569350" y="763850"/>
            <a:ext cx="1991700" cy="38106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1pPr>
            <a:lvl2pPr lvl="1"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2pPr>
            <a:lvl3pPr lvl="2"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3pPr>
            <a:lvl4pPr lvl="3"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4pPr>
            <a:lvl5pPr lvl="4"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5pPr>
            <a:lvl6pPr lvl="5"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6pPr>
            <a:lvl7pPr lvl="6"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7pPr>
            <a:lvl8pPr lvl="7"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8pPr>
            <a:lvl9pPr lvl="8"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Agenda | Pic no logo (Right)" showMasterSp="0">
  <p:cSld name="TITLE_AND_BODY_3_1_1_1_2_1">
    <p:bg>
      <p:bgPr>
        <a:solidFill>
          <a:schemeClr val="lt1"/>
        </a:solidFill>
      </p:bgPr>
    </p:bg>
    <p:spTree>
      <p:nvGrpSpPr>
        <p:cNvPr id="154" name="Shape 154"/>
        <p:cNvGrpSpPr/>
        <p:nvPr/>
      </p:nvGrpSpPr>
      <p:grpSpPr>
        <a:xfrm>
          <a:off x="0" y="0"/>
          <a:ext cx="0" cy="0"/>
          <a:chOff x="0" y="0"/>
          <a:chExt cx="0" cy="0"/>
        </a:xfrm>
      </p:grpSpPr>
      <p:sp>
        <p:nvSpPr>
          <p:cNvPr id="155" name="Google Shape;155;p31"/>
          <p:cNvSpPr txBox="1"/>
          <p:nvPr/>
        </p:nvSpPr>
        <p:spPr>
          <a:xfrm>
            <a:off x="572588" y="571500"/>
            <a:ext cx="4692900" cy="7065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1000"/>
              </a:spcAft>
              <a:buClr>
                <a:srgbClr val="000000"/>
              </a:buClr>
              <a:buSzPts val="5100"/>
              <a:buFont typeface="Arial"/>
              <a:buNone/>
            </a:pPr>
            <a:r>
              <a:rPr b="0" i="0" lang="en" sz="5100" u="none" cap="none" strike="noStrike">
                <a:solidFill>
                  <a:srgbClr val="16140C"/>
                </a:solidFill>
                <a:latin typeface="DM Serif Text"/>
                <a:ea typeface="DM Serif Text"/>
                <a:cs typeface="DM Serif Text"/>
                <a:sym typeface="DM Serif Text"/>
              </a:rPr>
              <a:t>Agenda</a:t>
            </a:r>
            <a:endParaRPr b="0" i="0" sz="5100" u="none" cap="none" strike="noStrike">
              <a:solidFill>
                <a:srgbClr val="16140C"/>
              </a:solidFill>
              <a:latin typeface="DM Serif Text"/>
              <a:ea typeface="DM Serif Text"/>
              <a:cs typeface="DM Serif Text"/>
              <a:sym typeface="DM Serif Text"/>
            </a:endParaRPr>
          </a:p>
        </p:txBody>
      </p:sp>
      <p:sp>
        <p:nvSpPr>
          <p:cNvPr id="156" name="Google Shape;156;p31"/>
          <p:cNvSpPr txBox="1"/>
          <p:nvPr>
            <p:ph type="title"/>
          </p:nvPr>
        </p:nvSpPr>
        <p:spPr>
          <a:xfrm>
            <a:off x="572588" y="1728875"/>
            <a:ext cx="26988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157" name="Google Shape;157;p31"/>
          <p:cNvSpPr txBox="1"/>
          <p:nvPr>
            <p:ph idx="2" type="title"/>
          </p:nvPr>
        </p:nvSpPr>
        <p:spPr>
          <a:xfrm>
            <a:off x="572588" y="2188013"/>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8" name="Google Shape;158;p31"/>
          <p:cNvSpPr txBox="1"/>
          <p:nvPr>
            <p:ph idx="3" type="title"/>
          </p:nvPr>
        </p:nvSpPr>
        <p:spPr>
          <a:xfrm>
            <a:off x="572588" y="2475125"/>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59" name="Google Shape;159;p31"/>
          <p:cNvSpPr txBox="1"/>
          <p:nvPr>
            <p:ph idx="4" type="title"/>
          </p:nvPr>
        </p:nvSpPr>
        <p:spPr>
          <a:xfrm>
            <a:off x="572588" y="2762238"/>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0" name="Google Shape;160;p31"/>
          <p:cNvSpPr txBox="1"/>
          <p:nvPr>
            <p:ph idx="5" type="title"/>
          </p:nvPr>
        </p:nvSpPr>
        <p:spPr>
          <a:xfrm>
            <a:off x="572588" y="3049350"/>
            <a:ext cx="1797900" cy="1731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161" name="Google Shape;161;p31"/>
          <p:cNvSpPr/>
          <p:nvPr>
            <p:ph idx="6" type="pic"/>
          </p:nvPr>
        </p:nvSpPr>
        <p:spPr>
          <a:xfrm>
            <a:off x="5909025" y="571588"/>
            <a:ext cx="2662500" cy="4009200"/>
          </a:xfrm>
          <a:prstGeom prst="rect">
            <a:avLst/>
          </a:prstGeom>
          <a:noFill/>
          <a:ln>
            <a:noFill/>
          </a:ln>
        </p:spPr>
      </p:sp>
    </p:spTree>
  </p:cSld>
  <p:clrMapOvr>
    <a:masterClrMapping/>
  </p:clrMapOvr>
</p:sldLayout>
</file>

<file path=ppt/slideLayouts/slideLayout2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994" name="Shape 1994"/>
        <p:cNvGrpSpPr/>
        <p:nvPr/>
      </p:nvGrpSpPr>
      <p:grpSpPr>
        <a:xfrm>
          <a:off x="0" y="0"/>
          <a:ext cx="0" cy="0"/>
          <a:chOff x="0" y="0"/>
          <a:chExt cx="0" cy="0"/>
        </a:xfrm>
      </p:grpSpPr>
      <p:sp>
        <p:nvSpPr>
          <p:cNvPr id="1995" name="Google Shape;1995;p294"/>
          <p:cNvSpPr txBox="1"/>
          <p:nvPr>
            <p:ph type="title"/>
          </p:nvPr>
        </p:nvSpPr>
        <p:spPr>
          <a:xfrm>
            <a:off x="730000" y="1318650"/>
            <a:ext cx="3300900" cy="13815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1996" name="Google Shape;1996;p294"/>
          <p:cNvSpPr txBox="1"/>
          <p:nvPr>
            <p:ph idx="1" type="body"/>
          </p:nvPr>
        </p:nvSpPr>
        <p:spPr>
          <a:xfrm>
            <a:off x="721225" y="2781725"/>
            <a:ext cx="3300900" cy="1597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997" name="Google Shape;1997;p29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ight mode - blank Z" showMasterSp="0">
  <p:cSld name="Night mode - blank Z">
    <p:bg>
      <p:bgPr>
        <a:solidFill>
          <a:srgbClr val="03363D"/>
        </a:solidFill>
      </p:bgPr>
    </p:bg>
    <p:spTree>
      <p:nvGrpSpPr>
        <p:cNvPr id="1998" name="Shape 1998"/>
        <p:cNvGrpSpPr/>
        <p:nvPr/>
      </p:nvGrpSpPr>
      <p:grpSpPr>
        <a:xfrm>
          <a:off x="0" y="0"/>
          <a:ext cx="0" cy="0"/>
          <a:chOff x="0" y="0"/>
          <a:chExt cx="0" cy="0"/>
        </a:xfrm>
      </p:grpSpPr>
    </p:spTree>
  </p:cSld>
  <p:clrMapOvr>
    <a:masterClrMapping/>
  </p:clrMapOvr>
</p:sldLayout>
</file>

<file path=ppt/slideLayouts/slideLayout2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1" showMasterSp="0">
  <p:cSld name="Top bar full V1_8">
    <p:spTree>
      <p:nvGrpSpPr>
        <p:cNvPr id="1999" name="Shape 1999"/>
        <p:cNvGrpSpPr/>
        <p:nvPr/>
      </p:nvGrpSpPr>
      <p:grpSpPr>
        <a:xfrm>
          <a:off x="0" y="0"/>
          <a:ext cx="0" cy="0"/>
          <a:chOff x="0" y="0"/>
          <a:chExt cx="0" cy="0"/>
        </a:xfrm>
      </p:grpSpPr>
      <p:sp>
        <p:nvSpPr>
          <p:cNvPr id="2000" name="Google Shape;2000;p296"/>
          <p:cNvSpPr/>
          <p:nvPr/>
        </p:nvSpPr>
        <p:spPr>
          <a:xfrm>
            <a:off x="0" y="-9525"/>
            <a:ext cx="9144000" cy="590700"/>
          </a:xfrm>
          <a:prstGeom prst="rect">
            <a:avLst/>
          </a:prstGeom>
          <a:solidFill>
            <a:srgbClr val="FFFFFF"/>
          </a:solidFill>
          <a:ln>
            <a:noFill/>
          </a:ln>
          <a:effectLst>
            <a:outerShdw blurRad="317500" rotWithShape="0" dir="5400000" dist="16114">
              <a:srgbClr val="000000">
                <a:alpha val="10588"/>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2001" name="Google Shape;2001;p296"/>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2002" name="Google Shape;2002;p296"/>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statement - Olive Oyl + Clifford" showMasterSp="0">
  <p:cSld name="Short statement copy 1">
    <p:bg>
      <p:bgPr>
        <a:solidFill>
          <a:srgbClr val="F6C6BB"/>
        </a:solidFill>
      </p:bgPr>
    </p:bg>
    <p:spTree>
      <p:nvGrpSpPr>
        <p:cNvPr id="2003" name="Shape 2003"/>
        <p:cNvGrpSpPr/>
        <p:nvPr/>
      </p:nvGrpSpPr>
      <p:grpSpPr>
        <a:xfrm>
          <a:off x="0" y="0"/>
          <a:ext cx="0" cy="0"/>
          <a:chOff x="0" y="0"/>
          <a:chExt cx="0" cy="0"/>
        </a:xfrm>
      </p:grpSpPr>
      <p:sp>
        <p:nvSpPr>
          <p:cNvPr id="2004" name="Google Shape;2004;p297"/>
          <p:cNvSpPr txBox="1"/>
          <p:nvPr>
            <p:ph type="title"/>
          </p:nvPr>
        </p:nvSpPr>
        <p:spPr>
          <a:xfrm>
            <a:off x="570000" y="1018800"/>
            <a:ext cx="3832800" cy="3105900"/>
          </a:xfrm>
          <a:prstGeom prst="rect">
            <a:avLst/>
          </a:prstGeom>
          <a:noFill/>
          <a:ln>
            <a:noFill/>
          </a:ln>
        </p:spPr>
        <p:txBody>
          <a:bodyPr anchorCtr="0" anchor="ctr" bIns="0" lIns="0" spcFirstLastPara="1" rIns="45725" wrap="square" tIns="0">
            <a:noAutofit/>
          </a:bodyPr>
          <a:lstStyle>
            <a:lvl1pPr lvl="0" marR="0" rtl="0" algn="l">
              <a:lnSpc>
                <a:spcPct val="90000"/>
              </a:lnSpc>
              <a:spcBef>
                <a:spcPts val="0"/>
              </a:spcBef>
              <a:spcAft>
                <a:spcPts val="0"/>
              </a:spcAft>
              <a:buClr>
                <a:srgbClr val="000000"/>
              </a:buClr>
              <a:buSzPts val="4100"/>
              <a:buFont typeface="Arial"/>
              <a:buNone/>
              <a:defRPr b="0" i="0" sz="4100" u="none" cap="none" strike="noStrike">
                <a:solidFill>
                  <a:srgbClr val="AF2C2C"/>
                </a:solidFill>
                <a:latin typeface="Poppins SemiBold"/>
                <a:ea typeface="Poppins SemiBold"/>
                <a:cs typeface="Poppins SemiBold"/>
                <a:sym typeface="Poppins SemiBold"/>
              </a:defRPr>
            </a:lvl1pPr>
            <a:lvl2pPr lvl="1"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2pPr>
            <a:lvl3pPr lvl="2"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3pPr>
            <a:lvl4pPr lvl="3"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4pPr>
            <a:lvl5pPr lvl="4"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5pPr>
            <a:lvl6pPr lvl="5"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6pPr>
            <a:lvl7pPr lvl="6"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7pPr>
            <a:lvl8pPr lvl="7"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8pPr>
            <a:lvl9pPr lvl="8" marR="0" rtl="0" algn="l">
              <a:lnSpc>
                <a:spcPct val="90000"/>
              </a:lnSpc>
              <a:spcBef>
                <a:spcPts val="1000"/>
              </a:spcBef>
              <a:spcAft>
                <a:spcPts val="1000"/>
              </a:spcAft>
              <a:buClr>
                <a:srgbClr val="000000"/>
              </a:buClr>
              <a:buSzPts val="4800"/>
              <a:buFont typeface="Arial"/>
              <a:buNone/>
              <a:defRPr b="0" i="0" sz="4800" u="none" cap="none" strike="noStrike">
                <a:solidFill>
                  <a:srgbClr val="AF2C2C"/>
                </a:solidFill>
                <a:latin typeface="Arial"/>
                <a:ea typeface="Arial"/>
                <a:cs typeface="Arial"/>
                <a:sym typeface="Arial"/>
              </a:defRPr>
            </a:lvl9pPr>
          </a:lstStyle>
          <a:p/>
        </p:txBody>
      </p:sp>
    </p:spTree>
  </p:cSld>
  <p:clrMapOvr>
    <a:masterClrMapping/>
  </p:clrMapOvr>
</p:sldLayout>
</file>

<file path=ppt/slideLayouts/slideLayout2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showMasterSp="0">
  <p:cSld name="TITLE_AND_BODY_3_6">
    <p:bg>
      <p:bgPr>
        <a:solidFill>
          <a:schemeClr val="lt1"/>
        </a:solidFill>
      </p:bgPr>
    </p:bg>
    <p:spTree>
      <p:nvGrpSpPr>
        <p:cNvPr id="2005" name="Shape 2005"/>
        <p:cNvGrpSpPr/>
        <p:nvPr/>
      </p:nvGrpSpPr>
      <p:grpSpPr>
        <a:xfrm>
          <a:off x="0" y="0"/>
          <a:ext cx="0" cy="0"/>
          <a:chOff x="0" y="0"/>
          <a:chExt cx="0" cy="0"/>
        </a:xfrm>
      </p:grpSpPr>
    </p:spTree>
  </p:cSld>
  <p:clrMapOvr>
    <a:masterClrMapping/>
  </p:clrMapOvr>
</p:sldLayout>
</file>

<file path=ppt/slideLayouts/slideLayout2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2" showMasterSp="0">
  <p:cSld name="TITLE_AND_BODY_3_7">
    <p:bg>
      <p:bgPr>
        <a:solidFill>
          <a:schemeClr val="lt1"/>
        </a:solidFill>
      </p:bgPr>
    </p:bg>
    <p:spTree>
      <p:nvGrpSpPr>
        <p:cNvPr id="2006" name="Shape 2006"/>
        <p:cNvGrpSpPr/>
        <p:nvPr/>
      </p:nvGrpSpPr>
      <p:grpSpPr>
        <a:xfrm>
          <a:off x="0" y="0"/>
          <a:ext cx="0" cy="0"/>
          <a:chOff x="0" y="0"/>
          <a:chExt cx="0" cy="0"/>
        </a:xfrm>
      </p:grpSpPr>
    </p:spTree>
  </p:cSld>
  <p:clrMapOvr>
    <a:masterClrMapping/>
  </p:clrMapOvr>
</p:sldLayout>
</file>

<file path=ppt/slideLayouts/slideLayout2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entered - 3 icons with circles" showMasterSp="0">
  <p:cSld name="3 icons_1">
    <p:bg>
      <p:bgPr>
        <a:solidFill>
          <a:srgbClr val="FFFFFF"/>
        </a:solidFill>
      </p:bgPr>
    </p:bg>
    <p:spTree>
      <p:nvGrpSpPr>
        <p:cNvPr id="2007" name="Shape 2007"/>
        <p:cNvGrpSpPr/>
        <p:nvPr/>
      </p:nvGrpSpPr>
      <p:grpSpPr>
        <a:xfrm>
          <a:off x="0" y="0"/>
          <a:ext cx="0" cy="0"/>
          <a:chOff x="0" y="0"/>
          <a:chExt cx="0" cy="0"/>
        </a:xfrm>
      </p:grpSpPr>
      <p:sp>
        <p:nvSpPr>
          <p:cNvPr id="2008" name="Google Shape;2008;p300"/>
          <p:cNvSpPr txBox="1"/>
          <p:nvPr>
            <p:ph idx="1" type="subTitle"/>
          </p:nvPr>
        </p:nvSpPr>
        <p:spPr>
          <a:xfrm>
            <a:off x="572563" y="568213"/>
            <a:ext cx="7996500" cy="211800"/>
          </a:xfrm>
          <a:prstGeom prst="rect">
            <a:avLst/>
          </a:prstGeom>
          <a:noFill/>
          <a:ln>
            <a:noFill/>
          </a:ln>
        </p:spPr>
        <p:txBody>
          <a:bodyPr anchorCtr="0" anchor="b"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2009" name="Google Shape;2009;p300"/>
          <p:cNvSpPr txBox="1"/>
          <p:nvPr>
            <p:ph type="title"/>
          </p:nvPr>
        </p:nvSpPr>
        <p:spPr>
          <a:xfrm>
            <a:off x="573788" y="914400"/>
            <a:ext cx="7996500" cy="4317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Arial"/>
              <a:buNone/>
              <a:defRPr b="0" i="0" sz="2100" u="none" cap="none" strike="noStrike">
                <a:solidFill>
                  <a:schemeClr val="dk1"/>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Z" showMasterSp="0">
  <p:cSld name="Blank Z">
    <p:spTree>
      <p:nvGrpSpPr>
        <p:cNvPr id="2010" name="Shape 2010"/>
        <p:cNvGrpSpPr/>
        <p:nvPr/>
      </p:nvGrpSpPr>
      <p:grpSpPr>
        <a:xfrm>
          <a:off x="0" y="0"/>
          <a:ext cx="0" cy="0"/>
          <a:chOff x="0" y="0"/>
          <a:chExt cx="0" cy="0"/>
        </a:xfrm>
      </p:grpSpPr>
      <p:sp>
        <p:nvSpPr>
          <p:cNvPr id="2011" name="Google Shape;2011;p301"/>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275" lIns="17275" spcFirstLastPara="1" rIns="17275" wrap="square" tIns="17275">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no logo - White" showMasterSp="0">
  <p:cSld name="White Subtitle without logo">
    <p:bg>
      <p:bgPr>
        <a:solidFill>
          <a:srgbClr val="FFFFFF"/>
        </a:solidFill>
      </p:bgPr>
    </p:bg>
    <p:spTree>
      <p:nvGrpSpPr>
        <p:cNvPr id="2012" name="Shape 2012"/>
        <p:cNvGrpSpPr/>
        <p:nvPr/>
      </p:nvGrpSpPr>
      <p:grpSpPr>
        <a:xfrm>
          <a:off x="0" y="0"/>
          <a:ext cx="0" cy="0"/>
          <a:chOff x="0" y="0"/>
          <a:chExt cx="0" cy="0"/>
        </a:xfrm>
      </p:grpSpPr>
      <p:sp>
        <p:nvSpPr>
          <p:cNvPr id="2013" name="Google Shape;2013;p302"/>
          <p:cNvSpPr txBox="1"/>
          <p:nvPr>
            <p:ph type="title"/>
          </p:nvPr>
        </p:nvSpPr>
        <p:spPr>
          <a:xfrm>
            <a:off x="572588" y="305213"/>
            <a:ext cx="8004600" cy="2640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Extra small" showMasterSp="0">
  <p:cSld name="Intro V2 copy 1_2">
    <p:bg>
      <p:bgPr>
        <a:solidFill>
          <a:srgbClr val="FFFFFF"/>
        </a:solidFill>
      </p:bgPr>
    </p:bg>
    <p:spTree>
      <p:nvGrpSpPr>
        <p:cNvPr id="2014" name="Shape 2014"/>
        <p:cNvGrpSpPr/>
        <p:nvPr/>
      </p:nvGrpSpPr>
      <p:grpSpPr>
        <a:xfrm>
          <a:off x="0" y="0"/>
          <a:ext cx="0" cy="0"/>
          <a:chOff x="0" y="0"/>
          <a:chExt cx="0" cy="0"/>
        </a:xfrm>
      </p:grpSpPr>
      <p:sp>
        <p:nvSpPr>
          <p:cNvPr id="2015" name="Google Shape;2015;p303"/>
          <p:cNvSpPr txBox="1"/>
          <p:nvPr>
            <p:ph type="title"/>
          </p:nvPr>
        </p:nvSpPr>
        <p:spPr>
          <a:xfrm>
            <a:off x="571500" y="914400"/>
            <a:ext cx="3090600" cy="3671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Poppins SemiBold"/>
                <a:ea typeface="Poppins SemiBold"/>
                <a:cs typeface="Poppins SemiBold"/>
                <a:sym typeface="Poppins SemiBold"/>
              </a:defRPr>
            </a:lvl1pPr>
            <a:lvl2pPr lvl="1"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2pPr>
            <a:lvl3pPr lvl="2"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3pPr>
            <a:lvl4pPr lvl="3"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4pPr>
            <a:lvl5pPr lvl="4"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5pPr>
            <a:lvl6pPr lvl="5"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6pPr>
            <a:lvl7pPr lvl="6"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7pPr>
            <a:lvl8pPr lvl="7" marR="0" rtl="0" algn="l">
              <a:lnSpc>
                <a:spcPct val="100000"/>
              </a:lnSpc>
              <a:spcBef>
                <a:spcPts val="1000"/>
              </a:spcBef>
              <a:spcAft>
                <a:spcPts val="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8pPr>
            <a:lvl9pPr lvl="8" marR="0" rtl="0" algn="l">
              <a:lnSpc>
                <a:spcPct val="100000"/>
              </a:lnSpc>
              <a:spcBef>
                <a:spcPts val="1000"/>
              </a:spcBef>
              <a:spcAft>
                <a:spcPts val="1000"/>
              </a:spcAft>
              <a:buClr>
                <a:srgbClr val="000000"/>
              </a:buClr>
              <a:buSzPts val="2400"/>
              <a:buFont typeface="Arial"/>
              <a:buNone/>
              <a:defRPr b="0" i="0" sz="2400" u="none" cap="none" strike="noStrike">
                <a:solidFill>
                  <a:srgbClr val="000000"/>
                </a:solidFill>
                <a:latin typeface="Poppins SemiBold"/>
                <a:ea typeface="Poppins SemiBold"/>
                <a:cs typeface="Poppins SemiBold"/>
                <a:sym typeface="Poppins SemiBold"/>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Frame + Berry (no logo) " showMasterSp="0">
  <p:cSld name="TITLE_AND_BODY_1_3_2">
    <p:bg>
      <p:bgPr>
        <a:solidFill>
          <a:schemeClr val="lt1"/>
        </a:solidFill>
      </p:bgPr>
    </p:bg>
    <p:spTree>
      <p:nvGrpSpPr>
        <p:cNvPr id="162" name="Shape 162"/>
        <p:cNvGrpSpPr/>
        <p:nvPr/>
      </p:nvGrpSpPr>
      <p:grpSpPr>
        <a:xfrm>
          <a:off x="0" y="0"/>
          <a:ext cx="0" cy="0"/>
          <a:chOff x="0" y="0"/>
          <a:chExt cx="0" cy="0"/>
        </a:xfrm>
      </p:grpSpPr>
      <p:sp>
        <p:nvSpPr>
          <p:cNvPr id="163" name="Google Shape;163;p32"/>
          <p:cNvSpPr/>
          <p:nvPr/>
        </p:nvSpPr>
        <p:spPr>
          <a:xfrm>
            <a:off x="0" y="0"/>
            <a:ext cx="9149700" cy="51435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32"/>
          <p:cNvSpPr/>
          <p:nvPr/>
        </p:nvSpPr>
        <p:spPr>
          <a:xfrm>
            <a:off x="86175" y="97800"/>
            <a:ext cx="8970000" cy="4947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p32"/>
          <p:cNvSpPr txBox="1"/>
          <p:nvPr>
            <p:ph type="title"/>
          </p:nvPr>
        </p:nvSpPr>
        <p:spPr>
          <a:xfrm>
            <a:off x="1671075" y="1570325"/>
            <a:ext cx="5802000" cy="1591200"/>
          </a:xfrm>
          <a:prstGeom prst="rect">
            <a:avLst/>
          </a:prstGeom>
          <a:noFill/>
          <a:ln>
            <a:noFill/>
          </a:ln>
        </p:spPr>
        <p:txBody>
          <a:bodyPr anchorCtr="0" anchor="t" bIns="45725" lIns="0" spcFirstLastPara="1" rIns="0" wrap="square" tIns="0">
            <a:spAutoFit/>
          </a:bodyPr>
          <a:lstStyle>
            <a:lvl1pPr lvl="0" marR="0" rtl="0" algn="ctr">
              <a:lnSpc>
                <a:spcPct val="100000"/>
              </a:lnSpc>
              <a:spcBef>
                <a:spcPts val="0"/>
              </a:spcBef>
              <a:spcAft>
                <a:spcPts val="0"/>
              </a:spcAft>
              <a:buClr>
                <a:schemeClr val="dk1"/>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entered - 3 stats - V2" showMasterSp="0">
  <p:cSld name="3 icons_1_1">
    <p:bg>
      <p:bgPr>
        <a:solidFill>
          <a:srgbClr val="FFFFFF"/>
        </a:solidFill>
      </p:bgPr>
    </p:bg>
    <p:spTree>
      <p:nvGrpSpPr>
        <p:cNvPr id="2016" name="Shape 2016"/>
        <p:cNvGrpSpPr/>
        <p:nvPr/>
      </p:nvGrpSpPr>
      <p:grpSpPr>
        <a:xfrm>
          <a:off x="0" y="0"/>
          <a:ext cx="0" cy="0"/>
          <a:chOff x="0" y="0"/>
          <a:chExt cx="0" cy="0"/>
        </a:xfrm>
      </p:grpSpPr>
      <p:sp>
        <p:nvSpPr>
          <p:cNvPr id="2017" name="Google Shape;2017;p304"/>
          <p:cNvSpPr txBox="1"/>
          <p:nvPr>
            <p:ph idx="1" type="subTitle"/>
          </p:nvPr>
        </p:nvSpPr>
        <p:spPr>
          <a:xfrm>
            <a:off x="572563" y="568213"/>
            <a:ext cx="7996500" cy="211800"/>
          </a:xfrm>
          <a:prstGeom prst="rect">
            <a:avLst/>
          </a:prstGeom>
          <a:noFill/>
          <a:ln>
            <a:noFill/>
          </a:ln>
        </p:spPr>
        <p:txBody>
          <a:bodyPr anchorCtr="0" anchor="b"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2018" name="Google Shape;2018;p304"/>
          <p:cNvSpPr txBox="1"/>
          <p:nvPr>
            <p:ph type="title"/>
          </p:nvPr>
        </p:nvSpPr>
        <p:spPr>
          <a:xfrm>
            <a:off x="573788" y="914400"/>
            <a:ext cx="7996500" cy="4317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Arial"/>
              <a:buNone/>
              <a:defRPr b="0" i="0" sz="2100" u="none" cap="none" strike="noStrike">
                <a:solidFill>
                  <a:schemeClr val="dk1"/>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Poppins SemiBold"/>
                <a:ea typeface="Poppins SemiBold"/>
                <a:cs typeface="Poppins SemiBold"/>
                <a:sym typeface="Poppins SemiBold"/>
              </a:defRPr>
            </a:lvl9pPr>
          </a:lstStyle>
          <a:p/>
        </p:txBody>
      </p:sp>
      <p:sp>
        <p:nvSpPr>
          <p:cNvPr id="2019" name="Google Shape;2019;p304"/>
          <p:cNvSpPr txBox="1"/>
          <p:nvPr>
            <p:ph idx="2" type="subTitle"/>
          </p:nvPr>
        </p:nvSpPr>
        <p:spPr>
          <a:xfrm>
            <a:off x="769863" y="2177688"/>
            <a:ext cx="2270100" cy="257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2020" name="Google Shape;2020;p304"/>
          <p:cNvSpPr txBox="1"/>
          <p:nvPr>
            <p:ph idx="3" type="subTitle"/>
          </p:nvPr>
        </p:nvSpPr>
        <p:spPr>
          <a:xfrm>
            <a:off x="3436988" y="2177688"/>
            <a:ext cx="2270100" cy="257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2021" name="Google Shape;2021;p304"/>
          <p:cNvSpPr txBox="1"/>
          <p:nvPr>
            <p:ph idx="4" type="subTitle"/>
          </p:nvPr>
        </p:nvSpPr>
        <p:spPr>
          <a:xfrm>
            <a:off x="6104113" y="2177688"/>
            <a:ext cx="2270100" cy="257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2022" name="Google Shape;2022;p304"/>
          <p:cNvSpPr txBox="1"/>
          <p:nvPr>
            <p:ph idx="5" type="title"/>
          </p:nvPr>
        </p:nvSpPr>
        <p:spPr>
          <a:xfrm>
            <a:off x="769863" y="2411084"/>
            <a:ext cx="2270100" cy="9033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chemeClr val="accent2"/>
              </a:buClr>
              <a:buSzPts val="5700"/>
              <a:buFont typeface="Questrial"/>
              <a:buNone/>
              <a:defRPr b="0" i="0" sz="5100" u="none" cap="none" strike="noStrike">
                <a:solidFill>
                  <a:srgbClr val="F7983C"/>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9pPr>
          </a:lstStyle>
          <a:p/>
        </p:txBody>
      </p:sp>
      <p:sp>
        <p:nvSpPr>
          <p:cNvPr id="2023" name="Google Shape;2023;p304"/>
          <p:cNvSpPr txBox="1"/>
          <p:nvPr>
            <p:ph idx="6" type="title"/>
          </p:nvPr>
        </p:nvSpPr>
        <p:spPr>
          <a:xfrm>
            <a:off x="3436981" y="2411084"/>
            <a:ext cx="2270100" cy="9033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5100"/>
              <a:buFont typeface="Arial"/>
              <a:buNone/>
              <a:defRPr b="0" i="0" sz="5100" u="none" cap="none" strike="noStrike">
                <a:solidFill>
                  <a:srgbClr val="FE6122"/>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9pPr>
          </a:lstStyle>
          <a:p/>
        </p:txBody>
      </p:sp>
      <p:sp>
        <p:nvSpPr>
          <p:cNvPr id="2024" name="Google Shape;2024;p304"/>
          <p:cNvSpPr txBox="1"/>
          <p:nvPr>
            <p:ph idx="7" type="title"/>
          </p:nvPr>
        </p:nvSpPr>
        <p:spPr>
          <a:xfrm>
            <a:off x="6104113" y="2411084"/>
            <a:ext cx="2270100" cy="9033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5100"/>
              <a:buFont typeface="Arial"/>
              <a:buNone/>
              <a:defRPr b="0" i="0" sz="5100" u="none" cap="none" strike="noStrike">
                <a:solidFill>
                  <a:schemeClr val="accent3"/>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2pPr>
            <a:lvl3pPr lvl="2"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3pPr>
            <a:lvl4pPr lvl="3"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4pPr>
            <a:lvl5pPr lvl="4"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5pPr>
            <a:lvl6pPr lvl="5"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6pPr>
            <a:lvl7pPr lvl="6"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7pPr>
            <a:lvl8pPr lvl="7"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8pPr>
            <a:lvl9pPr lvl="8" marR="0" rtl="0" algn="ctr">
              <a:lnSpc>
                <a:spcPct val="100000"/>
              </a:lnSpc>
              <a:spcBef>
                <a:spcPts val="0"/>
              </a:spcBef>
              <a:spcAft>
                <a:spcPts val="0"/>
              </a:spcAft>
              <a:buClr>
                <a:srgbClr val="000000"/>
              </a:buClr>
              <a:buSzPts val="5100"/>
              <a:buFont typeface="Arial"/>
              <a:buNone/>
              <a:defRPr b="0" i="0" sz="5100" u="none" cap="none" strike="noStrike">
                <a:solidFill>
                  <a:srgbClr val="000000"/>
                </a:solidFill>
                <a:latin typeface="Poppins SemiBold"/>
                <a:ea typeface="Poppins SemiBold"/>
                <a:cs typeface="Poppins SemiBold"/>
                <a:sym typeface="Poppins SemiBold"/>
              </a:defRPr>
            </a:lvl9pPr>
          </a:lstStyle>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 Kale text with details" showMasterSp="0">
  <p:cSld name="Thank you copy">
    <p:bg>
      <p:bgPr>
        <a:solidFill>
          <a:srgbClr val="D4EDF0"/>
        </a:solidFill>
      </p:bgPr>
    </p:bg>
    <p:spTree>
      <p:nvGrpSpPr>
        <p:cNvPr id="2025" name="Shape 2025"/>
        <p:cNvGrpSpPr/>
        <p:nvPr/>
      </p:nvGrpSpPr>
      <p:grpSpPr>
        <a:xfrm>
          <a:off x="0" y="0"/>
          <a:ext cx="0" cy="0"/>
          <a:chOff x="0" y="0"/>
          <a:chExt cx="0" cy="0"/>
        </a:xfrm>
      </p:grpSpPr>
      <p:pic>
        <p:nvPicPr>
          <p:cNvPr descr="Image" id="2026" name="Google Shape;2026;p305"/>
          <p:cNvPicPr preferRelativeResize="0"/>
          <p:nvPr/>
        </p:nvPicPr>
        <p:blipFill rotWithShape="1">
          <a:blip r:embed="rId2">
            <a:alphaModFix/>
          </a:blip>
          <a:srcRect b="0" l="0" r="0" t="0"/>
          <a:stretch/>
        </p:blipFill>
        <p:spPr>
          <a:xfrm>
            <a:off x="2567305" y="1425864"/>
            <a:ext cx="4009390" cy="2006024"/>
          </a:xfrm>
          <a:prstGeom prst="rect">
            <a:avLst/>
          </a:prstGeom>
          <a:noFill/>
          <a:ln>
            <a:noFill/>
          </a:ln>
        </p:spPr>
      </p:pic>
      <p:sp>
        <p:nvSpPr>
          <p:cNvPr id="2027" name="Google Shape;2027;p305"/>
          <p:cNvSpPr/>
          <p:nvPr/>
        </p:nvSpPr>
        <p:spPr>
          <a:xfrm>
            <a:off x="7828343" y="4431055"/>
            <a:ext cx="745686" cy="142461"/>
          </a:xfrm>
          <a:custGeom>
            <a:rect b="b" l="l" r="r" t="t"/>
            <a:pathLst>
              <a:path extrusionOk="0" h="21585" w="21600">
                <a:moveTo>
                  <a:pt x="11652" y="0"/>
                </a:moveTo>
                <a:lnTo>
                  <a:pt x="11652" y="8593"/>
                </a:lnTo>
                <a:cubicBezTo>
                  <a:pt x="11533" y="7895"/>
                  <a:pt x="11391" y="7352"/>
                  <a:pt x="11232" y="6980"/>
                </a:cubicBezTo>
                <a:cubicBezTo>
                  <a:pt x="11073" y="6607"/>
                  <a:pt x="10897" y="6399"/>
                  <a:pt x="10719" y="6415"/>
                </a:cubicBezTo>
                <a:cubicBezTo>
                  <a:pt x="9983" y="6415"/>
                  <a:pt x="9319" y="9342"/>
                  <a:pt x="9319" y="14000"/>
                </a:cubicBezTo>
                <a:cubicBezTo>
                  <a:pt x="9319" y="18626"/>
                  <a:pt x="10003" y="21584"/>
                  <a:pt x="10715" y="21584"/>
                </a:cubicBezTo>
                <a:cubicBezTo>
                  <a:pt x="10896" y="21600"/>
                  <a:pt x="11071" y="21396"/>
                  <a:pt x="11232" y="20999"/>
                </a:cubicBezTo>
                <a:cubicBezTo>
                  <a:pt x="11392" y="20603"/>
                  <a:pt x="11536" y="20015"/>
                  <a:pt x="11652" y="19285"/>
                </a:cubicBezTo>
                <a:lnTo>
                  <a:pt x="11652" y="21302"/>
                </a:lnTo>
                <a:lnTo>
                  <a:pt x="12246" y="21302"/>
                </a:lnTo>
                <a:lnTo>
                  <a:pt x="12246" y="0"/>
                </a:lnTo>
                <a:lnTo>
                  <a:pt x="11652" y="0"/>
                </a:lnTo>
                <a:close/>
                <a:moveTo>
                  <a:pt x="18994" y="0"/>
                </a:moveTo>
                <a:lnTo>
                  <a:pt x="18994" y="21302"/>
                </a:lnTo>
                <a:lnTo>
                  <a:pt x="19587" y="21302"/>
                </a:lnTo>
                <a:lnTo>
                  <a:pt x="19587" y="17510"/>
                </a:lnTo>
                <a:lnTo>
                  <a:pt x="20058" y="14807"/>
                </a:lnTo>
                <a:lnTo>
                  <a:pt x="20921" y="21302"/>
                </a:lnTo>
                <a:lnTo>
                  <a:pt x="21600" y="21302"/>
                </a:lnTo>
                <a:lnTo>
                  <a:pt x="20478" y="12951"/>
                </a:lnTo>
                <a:lnTo>
                  <a:pt x="21569" y="6697"/>
                </a:lnTo>
                <a:lnTo>
                  <a:pt x="20844" y="6697"/>
                </a:lnTo>
                <a:lnTo>
                  <a:pt x="19587" y="13939"/>
                </a:lnTo>
                <a:lnTo>
                  <a:pt x="19587" y="0"/>
                </a:lnTo>
                <a:lnTo>
                  <a:pt x="18994" y="0"/>
                </a:lnTo>
                <a:close/>
                <a:moveTo>
                  <a:pt x="4245" y="6213"/>
                </a:moveTo>
                <a:cubicBezTo>
                  <a:pt x="3853" y="6260"/>
                  <a:pt x="3500" y="7119"/>
                  <a:pt x="3247" y="8493"/>
                </a:cubicBezTo>
                <a:cubicBezTo>
                  <a:pt x="2994" y="9867"/>
                  <a:pt x="2841" y="11753"/>
                  <a:pt x="2849" y="13818"/>
                </a:cubicBezTo>
                <a:cubicBezTo>
                  <a:pt x="2849" y="18196"/>
                  <a:pt x="3448" y="21423"/>
                  <a:pt x="4380" y="21423"/>
                </a:cubicBezTo>
                <a:cubicBezTo>
                  <a:pt x="4926" y="21423"/>
                  <a:pt x="5276" y="20429"/>
                  <a:pt x="5525" y="19063"/>
                </a:cubicBezTo>
                <a:lnTo>
                  <a:pt x="5147" y="16925"/>
                </a:lnTo>
                <a:cubicBezTo>
                  <a:pt x="5047" y="17437"/>
                  <a:pt x="4927" y="17831"/>
                  <a:pt x="4797" y="18095"/>
                </a:cubicBezTo>
                <a:cubicBezTo>
                  <a:pt x="4666" y="18359"/>
                  <a:pt x="4523" y="18493"/>
                  <a:pt x="4380" y="18478"/>
                </a:cubicBezTo>
                <a:cubicBezTo>
                  <a:pt x="4131" y="18493"/>
                  <a:pt x="3935" y="18155"/>
                  <a:pt x="3790" y="17550"/>
                </a:cubicBezTo>
                <a:cubicBezTo>
                  <a:pt x="3645" y="16945"/>
                  <a:pt x="3553" y="16080"/>
                  <a:pt x="3509" y="15008"/>
                </a:cubicBezTo>
                <a:lnTo>
                  <a:pt x="5691" y="15008"/>
                </a:lnTo>
                <a:cubicBezTo>
                  <a:pt x="5739" y="9885"/>
                  <a:pt x="5217" y="6213"/>
                  <a:pt x="4291" y="6213"/>
                </a:cubicBezTo>
                <a:cubicBezTo>
                  <a:pt x="4280" y="6213"/>
                  <a:pt x="4263" y="6213"/>
                  <a:pt x="4245" y="6213"/>
                </a:cubicBezTo>
                <a:close/>
                <a:moveTo>
                  <a:pt x="14216" y="6213"/>
                </a:moveTo>
                <a:cubicBezTo>
                  <a:pt x="13824" y="6260"/>
                  <a:pt x="13471" y="7119"/>
                  <a:pt x="13218" y="8493"/>
                </a:cubicBezTo>
                <a:cubicBezTo>
                  <a:pt x="12965" y="9867"/>
                  <a:pt x="12812" y="11753"/>
                  <a:pt x="12820" y="13818"/>
                </a:cubicBezTo>
                <a:cubicBezTo>
                  <a:pt x="12820" y="18196"/>
                  <a:pt x="13419" y="21423"/>
                  <a:pt x="14351" y="21423"/>
                </a:cubicBezTo>
                <a:cubicBezTo>
                  <a:pt x="14897" y="21423"/>
                  <a:pt x="15247" y="20429"/>
                  <a:pt x="15496" y="19063"/>
                </a:cubicBezTo>
                <a:lnTo>
                  <a:pt x="15118" y="16925"/>
                </a:lnTo>
                <a:cubicBezTo>
                  <a:pt x="15015" y="17437"/>
                  <a:pt x="14891" y="17831"/>
                  <a:pt x="14760" y="18095"/>
                </a:cubicBezTo>
                <a:cubicBezTo>
                  <a:pt x="14629" y="18359"/>
                  <a:pt x="14490" y="18493"/>
                  <a:pt x="14347" y="18478"/>
                </a:cubicBezTo>
                <a:cubicBezTo>
                  <a:pt x="14098" y="18493"/>
                  <a:pt x="13902" y="18155"/>
                  <a:pt x="13757" y="17550"/>
                </a:cubicBezTo>
                <a:cubicBezTo>
                  <a:pt x="13613" y="16945"/>
                  <a:pt x="13521" y="16080"/>
                  <a:pt x="13480" y="15008"/>
                </a:cubicBezTo>
                <a:lnTo>
                  <a:pt x="15662" y="15008"/>
                </a:lnTo>
                <a:cubicBezTo>
                  <a:pt x="15710" y="9885"/>
                  <a:pt x="15188" y="6213"/>
                  <a:pt x="14262" y="6213"/>
                </a:cubicBezTo>
                <a:cubicBezTo>
                  <a:pt x="14251" y="6213"/>
                  <a:pt x="14234" y="6213"/>
                  <a:pt x="14216" y="6213"/>
                </a:cubicBezTo>
                <a:close/>
                <a:moveTo>
                  <a:pt x="17289" y="6213"/>
                </a:moveTo>
                <a:cubicBezTo>
                  <a:pt x="16630" y="6182"/>
                  <a:pt x="16210" y="8313"/>
                  <a:pt x="16210" y="10611"/>
                </a:cubicBezTo>
                <a:cubicBezTo>
                  <a:pt x="16210" y="13623"/>
                  <a:pt x="16703" y="14440"/>
                  <a:pt x="17177" y="14968"/>
                </a:cubicBezTo>
                <a:cubicBezTo>
                  <a:pt x="17528" y="15341"/>
                  <a:pt x="17856" y="15583"/>
                  <a:pt x="17856" y="16763"/>
                </a:cubicBezTo>
                <a:cubicBezTo>
                  <a:pt x="17856" y="17788"/>
                  <a:pt x="17682" y="18680"/>
                  <a:pt x="17343" y="18680"/>
                </a:cubicBezTo>
                <a:cubicBezTo>
                  <a:pt x="17195" y="18695"/>
                  <a:pt x="17051" y="18522"/>
                  <a:pt x="16927" y="18155"/>
                </a:cubicBezTo>
                <a:cubicBezTo>
                  <a:pt x="16802" y="17788"/>
                  <a:pt x="16697" y="17245"/>
                  <a:pt x="16626" y="16562"/>
                </a:cubicBezTo>
                <a:lnTo>
                  <a:pt x="16086" y="18014"/>
                </a:lnTo>
                <a:cubicBezTo>
                  <a:pt x="16205" y="19101"/>
                  <a:pt x="16364" y="19944"/>
                  <a:pt x="16568" y="20515"/>
                </a:cubicBezTo>
                <a:cubicBezTo>
                  <a:pt x="16773" y="21087"/>
                  <a:pt x="17022" y="21378"/>
                  <a:pt x="17312" y="21363"/>
                </a:cubicBezTo>
                <a:cubicBezTo>
                  <a:pt x="18108" y="21394"/>
                  <a:pt x="18446" y="18681"/>
                  <a:pt x="18446" y="16662"/>
                </a:cubicBezTo>
                <a:cubicBezTo>
                  <a:pt x="18446" y="13619"/>
                  <a:pt x="17927" y="12853"/>
                  <a:pt x="17470" y="12325"/>
                </a:cubicBezTo>
                <a:cubicBezTo>
                  <a:pt x="17067" y="11860"/>
                  <a:pt x="16807" y="11586"/>
                  <a:pt x="16807" y="10530"/>
                </a:cubicBezTo>
                <a:cubicBezTo>
                  <a:pt x="16807" y="9598"/>
                  <a:pt x="16969" y="8795"/>
                  <a:pt x="17289" y="8795"/>
                </a:cubicBezTo>
                <a:cubicBezTo>
                  <a:pt x="17414" y="8780"/>
                  <a:pt x="17536" y="8913"/>
                  <a:pt x="17644" y="9199"/>
                </a:cubicBezTo>
                <a:cubicBezTo>
                  <a:pt x="17752" y="9484"/>
                  <a:pt x="17847" y="9926"/>
                  <a:pt x="17918" y="10469"/>
                </a:cubicBezTo>
                <a:lnTo>
                  <a:pt x="18419" y="9037"/>
                </a:lnTo>
                <a:cubicBezTo>
                  <a:pt x="18199" y="7298"/>
                  <a:pt x="17812" y="6213"/>
                  <a:pt x="17289" y="6213"/>
                </a:cubicBezTo>
                <a:close/>
                <a:moveTo>
                  <a:pt x="7534" y="6395"/>
                </a:moveTo>
                <a:cubicBezTo>
                  <a:pt x="6828" y="6395"/>
                  <a:pt x="6231" y="8774"/>
                  <a:pt x="6231" y="12749"/>
                </a:cubicBezTo>
                <a:lnTo>
                  <a:pt x="6231" y="21302"/>
                </a:lnTo>
                <a:lnTo>
                  <a:pt x="6836" y="21302"/>
                </a:lnTo>
                <a:lnTo>
                  <a:pt x="6836" y="13173"/>
                </a:lnTo>
                <a:cubicBezTo>
                  <a:pt x="6836" y="10782"/>
                  <a:pt x="7098" y="9340"/>
                  <a:pt x="7550" y="9340"/>
                </a:cubicBezTo>
                <a:cubicBezTo>
                  <a:pt x="8001" y="9340"/>
                  <a:pt x="8220" y="10782"/>
                  <a:pt x="8220" y="13173"/>
                </a:cubicBezTo>
                <a:lnTo>
                  <a:pt x="8220" y="21302"/>
                </a:lnTo>
                <a:lnTo>
                  <a:pt x="8826" y="21302"/>
                </a:lnTo>
                <a:lnTo>
                  <a:pt x="8826" y="12789"/>
                </a:lnTo>
                <a:cubicBezTo>
                  <a:pt x="8826" y="8815"/>
                  <a:pt x="8235" y="6395"/>
                  <a:pt x="7534" y="6395"/>
                </a:cubicBezTo>
                <a:close/>
                <a:moveTo>
                  <a:pt x="42" y="6697"/>
                </a:moveTo>
                <a:lnTo>
                  <a:pt x="42" y="9521"/>
                </a:lnTo>
                <a:lnTo>
                  <a:pt x="1681" y="9521"/>
                </a:lnTo>
                <a:lnTo>
                  <a:pt x="0" y="18438"/>
                </a:lnTo>
                <a:lnTo>
                  <a:pt x="0" y="21302"/>
                </a:lnTo>
                <a:lnTo>
                  <a:pt x="2483" y="21302"/>
                </a:lnTo>
                <a:lnTo>
                  <a:pt x="2483" y="18498"/>
                </a:lnTo>
                <a:lnTo>
                  <a:pt x="779" y="18498"/>
                </a:lnTo>
                <a:lnTo>
                  <a:pt x="2456" y="9562"/>
                </a:lnTo>
                <a:lnTo>
                  <a:pt x="2456" y="6697"/>
                </a:lnTo>
                <a:lnTo>
                  <a:pt x="42" y="6697"/>
                </a:lnTo>
                <a:close/>
                <a:moveTo>
                  <a:pt x="4307" y="9158"/>
                </a:moveTo>
                <a:cubicBezTo>
                  <a:pt x="4758" y="9158"/>
                  <a:pt x="4984" y="10620"/>
                  <a:pt x="5043" y="12608"/>
                </a:cubicBezTo>
                <a:lnTo>
                  <a:pt x="3520" y="12608"/>
                </a:lnTo>
                <a:cubicBezTo>
                  <a:pt x="3597" y="10403"/>
                  <a:pt x="3885" y="9158"/>
                  <a:pt x="4307" y="9158"/>
                </a:cubicBezTo>
                <a:close/>
                <a:moveTo>
                  <a:pt x="14274" y="9158"/>
                </a:moveTo>
                <a:cubicBezTo>
                  <a:pt x="14725" y="9158"/>
                  <a:pt x="14951" y="10620"/>
                  <a:pt x="15010" y="12608"/>
                </a:cubicBezTo>
                <a:lnTo>
                  <a:pt x="13487" y="12608"/>
                </a:lnTo>
                <a:cubicBezTo>
                  <a:pt x="13565" y="10403"/>
                  <a:pt x="13853" y="9158"/>
                  <a:pt x="14274" y="9158"/>
                </a:cubicBezTo>
                <a:close/>
                <a:moveTo>
                  <a:pt x="10773" y="9481"/>
                </a:moveTo>
                <a:cubicBezTo>
                  <a:pt x="11260" y="9419"/>
                  <a:pt x="11671" y="11433"/>
                  <a:pt x="11683" y="13979"/>
                </a:cubicBezTo>
                <a:cubicBezTo>
                  <a:pt x="11683" y="16619"/>
                  <a:pt x="11307" y="18720"/>
                  <a:pt x="10796" y="18720"/>
                </a:cubicBezTo>
                <a:cubicBezTo>
                  <a:pt x="10315" y="18720"/>
                  <a:pt x="9925" y="16737"/>
                  <a:pt x="9913" y="14222"/>
                </a:cubicBezTo>
                <a:cubicBezTo>
                  <a:pt x="9901" y="11675"/>
                  <a:pt x="10286" y="9543"/>
                  <a:pt x="10773" y="9481"/>
                </a:cubicBezTo>
                <a:close/>
              </a:path>
            </a:pathLst>
          </a:custGeom>
          <a:solidFill>
            <a:srgbClr val="03363D"/>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FFFFFF"/>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028" name="Google Shape;2028;p305"/>
          <p:cNvSpPr/>
          <p:nvPr/>
        </p:nvSpPr>
        <p:spPr>
          <a:xfrm>
            <a:off x="572564" y="569256"/>
            <a:ext cx="403488" cy="304668"/>
          </a:xfrm>
          <a:custGeom>
            <a:rect b="b" l="l" r="r" t="t"/>
            <a:pathLst>
              <a:path extrusionOk="0" h="21600" w="21600">
                <a:moveTo>
                  <a:pt x="0" y="0"/>
                </a:moveTo>
                <a:cubicBezTo>
                  <a:pt x="0" y="3645"/>
                  <a:pt x="2228" y="6595"/>
                  <a:pt x="4980" y="6595"/>
                </a:cubicBezTo>
                <a:cubicBezTo>
                  <a:pt x="7732" y="6595"/>
                  <a:pt x="9963" y="3645"/>
                  <a:pt x="9963" y="0"/>
                </a:cubicBezTo>
                <a:lnTo>
                  <a:pt x="0" y="0"/>
                </a:lnTo>
                <a:close/>
                <a:moveTo>
                  <a:pt x="11627" y="0"/>
                </a:moveTo>
                <a:lnTo>
                  <a:pt x="11627" y="15949"/>
                </a:lnTo>
                <a:lnTo>
                  <a:pt x="21600" y="0"/>
                </a:lnTo>
                <a:lnTo>
                  <a:pt x="11627" y="0"/>
                </a:lnTo>
                <a:close/>
                <a:moveTo>
                  <a:pt x="9973" y="5651"/>
                </a:moveTo>
                <a:lnTo>
                  <a:pt x="0" y="21600"/>
                </a:lnTo>
                <a:lnTo>
                  <a:pt x="9973" y="21600"/>
                </a:lnTo>
                <a:lnTo>
                  <a:pt x="9973" y="5651"/>
                </a:lnTo>
                <a:close/>
                <a:moveTo>
                  <a:pt x="16607" y="14974"/>
                </a:moveTo>
                <a:cubicBezTo>
                  <a:pt x="13855" y="14974"/>
                  <a:pt x="11627" y="17925"/>
                  <a:pt x="11627" y="21569"/>
                </a:cubicBezTo>
                <a:lnTo>
                  <a:pt x="21590" y="21569"/>
                </a:lnTo>
                <a:cubicBezTo>
                  <a:pt x="21590" y="17925"/>
                  <a:pt x="19359" y="14974"/>
                  <a:pt x="16607" y="14974"/>
                </a:cubicBezTo>
                <a:close/>
              </a:path>
            </a:pathLst>
          </a:custGeom>
          <a:solidFill>
            <a:srgbClr val="03363D"/>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FFFFFF"/>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029" name="Google Shape;2029;p305"/>
          <p:cNvSpPr txBox="1"/>
          <p:nvPr>
            <p:ph idx="1" type="subTitle"/>
          </p:nvPr>
        </p:nvSpPr>
        <p:spPr>
          <a:xfrm>
            <a:off x="572563" y="4364700"/>
            <a:ext cx="1893300" cy="2097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
        <p:nvSpPr>
          <p:cNvPr id="2030" name="Google Shape;2030;p305"/>
          <p:cNvSpPr txBox="1"/>
          <p:nvPr>
            <p:ph idx="2" type="subTitle"/>
          </p:nvPr>
        </p:nvSpPr>
        <p:spPr>
          <a:xfrm>
            <a:off x="6680850" y="569250"/>
            <a:ext cx="1893300" cy="2097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howMasterSp="0">
  <p:cSld name="TITLE_AND_BODY_2_3">
    <p:bg>
      <p:bgPr>
        <a:solidFill>
          <a:schemeClr val="lt1"/>
        </a:solidFill>
      </p:bgPr>
    </p:bg>
    <p:spTree>
      <p:nvGrpSpPr>
        <p:cNvPr id="2031" name="Shape 2031"/>
        <p:cNvGrpSpPr/>
        <p:nvPr/>
      </p:nvGrpSpPr>
      <p:grpSpPr>
        <a:xfrm>
          <a:off x="0" y="0"/>
          <a:ext cx="0" cy="0"/>
          <a:chOff x="0" y="0"/>
          <a:chExt cx="0" cy="0"/>
        </a:xfrm>
      </p:grpSpPr>
      <p:sp>
        <p:nvSpPr>
          <p:cNvPr id="2032" name="Google Shape;2032;p306"/>
          <p:cNvSpPr txBox="1"/>
          <p:nvPr>
            <p:ph idx="1" type="subTitle"/>
          </p:nvPr>
        </p:nvSpPr>
        <p:spPr>
          <a:xfrm>
            <a:off x="3774163" y="916888"/>
            <a:ext cx="4800000" cy="400200"/>
          </a:xfrm>
          <a:prstGeom prst="rect">
            <a:avLst/>
          </a:prstGeom>
          <a:solidFill>
            <a:srgbClr val="FF6224"/>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9pPr>
          </a:lstStyle>
          <a:p/>
        </p:txBody>
      </p:sp>
      <p:sp>
        <p:nvSpPr>
          <p:cNvPr id="2033" name="Google Shape;2033;p306"/>
          <p:cNvSpPr txBox="1"/>
          <p:nvPr>
            <p:ph idx="2" type="subTitle"/>
          </p:nvPr>
        </p:nvSpPr>
        <p:spPr>
          <a:xfrm>
            <a:off x="3774166" y="1472994"/>
            <a:ext cx="4800000" cy="400200"/>
          </a:xfrm>
          <a:prstGeom prst="rect">
            <a:avLst/>
          </a:prstGeom>
          <a:solidFill>
            <a:srgbClr val="EFC83B"/>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
        <p:nvSpPr>
          <p:cNvPr id="2034" name="Google Shape;2034;p306"/>
          <p:cNvSpPr txBox="1"/>
          <p:nvPr>
            <p:ph idx="3" type="subTitle"/>
          </p:nvPr>
        </p:nvSpPr>
        <p:spPr>
          <a:xfrm>
            <a:off x="3774169" y="2031950"/>
            <a:ext cx="4800000" cy="400200"/>
          </a:xfrm>
          <a:prstGeom prst="rect">
            <a:avLst/>
          </a:prstGeom>
          <a:solidFill>
            <a:srgbClr val="E2EFD1"/>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
        <p:nvSpPr>
          <p:cNvPr id="2035" name="Google Shape;2035;p306"/>
          <p:cNvSpPr txBox="1"/>
          <p:nvPr>
            <p:ph idx="4" type="subTitle"/>
          </p:nvPr>
        </p:nvSpPr>
        <p:spPr>
          <a:xfrm>
            <a:off x="3774156" y="2590894"/>
            <a:ext cx="4800000" cy="400200"/>
          </a:xfrm>
          <a:prstGeom prst="rect">
            <a:avLst/>
          </a:prstGeom>
          <a:solidFill>
            <a:srgbClr val="587052"/>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9pPr>
          </a:lstStyle>
          <a:p/>
        </p:txBody>
      </p:sp>
      <p:sp>
        <p:nvSpPr>
          <p:cNvPr id="2036" name="Google Shape;2036;p306"/>
          <p:cNvSpPr txBox="1"/>
          <p:nvPr>
            <p:ph idx="5" type="subTitle"/>
          </p:nvPr>
        </p:nvSpPr>
        <p:spPr>
          <a:xfrm>
            <a:off x="3774159" y="3149844"/>
            <a:ext cx="4800000" cy="400200"/>
          </a:xfrm>
          <a:prstGeom prst="rect">
            <a:avLst/>
          </a:prstGeom>
          <a:solidFill>
            <a:srgbClr val="2EA8BB"/>
          </a:solidFill>
          <a:ln>
            <a:noFill/>
          </a:ln>
        </p:spPr>
        <p:txBody>
          <a:bodyPr anchorCtr="0" anchor="ctr" bIns="0" lIns="91450" spcFirstLastPara="1" rIns="9145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FFFFFF"/>
                </a:solidFill>
                <a:latin typeface="IBM Plex Mono"/>
                <a:ea typeface="IBM Plex Mono"/>
                <a:cs typeface="IBM Plex Mono"/>
                <a:sym typeface="IBM Plex Mono"/>
              </a:defRPr>
            </a:lvl9pPr>
          </a:lstStyle>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3" showMasterSp="0">
  <p:cSld name="TITLE_AND_BODY_3_8">
    <p:bg>
      <p:bgPr>
        <a:solidFill>
          <a:schemeClr val="lt1"/>
        </a:solidFill>
      </p:bgPr>
    </p:bg>
    <p:spTree>
      <p:nvGrpSpPr>
        <p:cNvPr id="2037" name="Shape 2037"/>
        <p:cNvGrpSpPr/>
        <p:nvPr/>
      </p:nvGrpSpPr>
      <p:grpSpPr>
        <a:xfrm>
          <a:off x="0" y="0"/>
          <a:ext cx="0" cy="0"/>
          <a:chOff x="0" y="0"/>
          <a:chExt cx="0" cy="0"/>
        </a:xfrm>
      </p:grpSpPr>
    </p:spTree>
  </p:cSld>
  <p:clrMapOvr>
    <a:masterClrMapping/>
  </p:clrMapOvr>
</p:sldLayout>
</file>

<file path=ppt/slideLayouts/slideLayout3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with list 1" showMasterSp="0">
  <p:cSld name="Header and list_2_1">
    <p:bg>
      <p:bgPr>
        <a:solidFill>
          <a:srgbClr val="FFFFFF"/>
        </a:solidFill>
      </p:bgPr>
    </p:bg>
    <p:spTree>
      <p:nvGrpSpPr>
        <p:cNvPr id="2038" name="Shape 2038"/>
        <p:cNvGrpSpPr/>
        <p:nvPr/>
      </p:nvGrpSpPr>
      <p:grpSpPr>
        <a:xfrm>
          <a:off x="0" y="0"/>
          <a:ext cx="0" cy="0"/>
          <a:chOff x="0" y="0"/>
          <a:chExt cx="0" cy="0"/>
        </a:xfrm>
      </p:grpSpPr>
      <p:sp>
        <p:nvSpPr>
          <p:cNvPr id="2039" name="Google Shape;2039;p308"/>
          <p:cNvSpPr txBox="1"/>
          <p:nvPr>
            <p:ph type="title"/>
          </p:nvPr>
        </p:nvSpPr>
        <p:spPr>
          <a:xfrm>
            <a:off x="571500" y="902800"/>
            <a:ext cx="3090600" cy="3671400"/>
          </a:xfrm>
          <a:prstGeom prst="rect">
            <a:avLst/>
          </a:prstGeom>
          <a:noFill/>
          <a:ln>
            <a:noFill/>
          </a:ln>
        </p:spPr>
        <p:txBody>
          <a:bodyPr anchorCtr="0" anchor="t" bIns="0" lIns="0" spcFirstLastPara="1" rIns="0" wrap="square" tIns="0">
            <a:noAutofit/>
          </a:bodyPr>
          <a:lstStyle>
            <a:lvl1pPr lvl="0" marR="0" rtl="0" algn="l">
              <a:lnSpc>
                <a:spcPct val="90000"/>
              </a:lnSpc>
              <a:spcBef>
                <a:spcPts val="0"/>
              </a:spcBef>
              <a:spcAft>
                <a:spcPts val="0"/>
              </a:spcAft>
              <a:buClr>
                <a:srgbClr val="000000"/>
              </a:buClr>
              <a:buSzPts val="3100"/>
              <a:buFont typeface="Arial"/>
              <a:buNone/>
              <a:defRPr b="0" i="0" sz="3100" u="none" cap="none" strike="noStrike">
                <a:solidFill>
                  <a:srgbClr val="000000"/>
                </a:solidFill>
                <a:latin typeface="Poppins SemiBold"/>
                <a:ea typeface="Poppins SemiBold"/>
                <a:cs typeface="Poppins SemiBold"/>
                <a:sym typeface="Poppins SemiBold"/>
              </a:defRPr>
            </a:lvl1pPr>
            <a:lvl2pPr lvl="1"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90000"/>
              </a:lnSpc>
              <a:spcBef>
                <a:spcPts val="1000"/>
              </a:spcBef>
              <a:spcAft>
                <a:spcPts val="100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Frame + Berry logo" showMasterSp="0">
  <p:cSld name="TITLE_AND_BODY_1_3_2_1">
    <p:bg>
      <p:bgPr>
        <a:solidFill>
          <a:schemeClr val="lt1"/>
        </a:solidFill>
      </p:bgPr>
    </p:bg>
    <p:spTree>
      <p:nvGrpSpPr>
        <p:cNvPr id="166" name="Shape 166"/>
        <p:cNvGrpSpPr/>
        <p:nvPr/>
      </p:nvGrpSpPr>
      <p:grpSpPr>
        <a:xfrm>
          <a:off x="0" y="0"/>
          <a:ext cx="0" cy="0"/>
          <a:chOff x="0" y="0"/>
          <a:chExt cx="0" cy="0"/>
        </a:xfrm>
      </p:grpSpPr>
      <p:sp>
        <p:nvSpPr>
          <p:cNvPr id="167" name="Google Shape;167;p33"/>
          <p:cNvSpPr/>
          <p:nvPr/>
        </p:nvSpPr>
        <p:spPr>
          <a:xfrm>
            <a:off x="0" y="0"/>
            <a:ext cx="9149700" cy="5143500"/>
          </a:xfrm>
          <a:prstGeom prst="rect">
            <a:avLst/>
          </a:prstGeom>
          <a:solidFill>
            <a:schemeClr val="accent1"/>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33"/>
          <p:cNvSpPr/>
          <p:nvPr/>
        </p:nvSpPr>
        <p:spPr>
          <a:xfrm>
            <a:off x="86175" y="97800"/>
            <a:ext cx="8970000" cy="4947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33"/>
          <p:cNvSpPr txBox="1"/>
          <p:nvPr>
            <p:ph type="title"/>
          </p:nvPr>
        </p:nvSpPr>
        <p:spPr>
          <a:xfrm>
            <a:off x="1671075" y="1570325"/>
            <a:ext cx="5802000" cy="15912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chemeClr val="dk1"/>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700"/>
              <a:buFont typeface="DM Serif Text"/>
              <a:buNone/>
              <a:defRPr b="1" i="0" sz="700" u="none" cap="none" strike="noStrike">
                <a:solidFill>
                  <a:srgbClr val="000000"/>
                </a:solidFill>
                <a:latin typeface="DM Serif Text"/>
                <a:ea typeface="DM Serif Text"/>
                <a:cs typeface="DM Serif Text"/>
                <a:sym typeface="DM Serif Text"/>
              </a:defRPr>
            </a:lvl9pPr>
          </a:lstStyle>
          <a:p/>
        </p:txBody>
      </p:sp>
      <p:sp>
        <p:nvSpPr>
          <p:cNvPr id="170" name="Google Shape;170;p33"/>
          <p:cNvSpPr/>
          <p:nvPr/>
        </p:nvSpPr>
        <p:spPr>
          <a:xfrm>
            <a:off x="4220544"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Frame + Matcha " showMasterSp="0">
  <p:cSld name="TITLE_AND_BODY_1_1_3">
    <p:bg>
      <p:bgPr>
        <a:solidFill>
          <a:schemeClr val="lt1"/>
        </a:solidFill>
      </p:bgPr>
    </p:bg>
    <p:spTree>
      <p:nvGrpSpPr>
        <p:cNvPr id="171" name="Shape 171"/>
        <p:cNvGrpSpPr/>
        <p:nvPr/>
      </p:nvGrpSpPr>
      <p:grpSpPr>
        <a:xfrm>
          <a:off x="0" y="0"/>
          <a:ext cx="0" cy="0"/>
          <a:chOff x="0" y="0"/>
          <a:chExt cx="0" cy="0"/>
        </a:xfrm>
      </p:grpSpPr>
      <p:sp>
        <p:nvSpPr>
          <p:cNvPr id="172" name="Google Shape;172;p34"/>
          <p:cNvSpPr/>
          <p:nvPr/>
        </p:nvSpPr>
        <p:spPr>
          <a:xfrm>
            <a:off x="0" y="0"/>
            <a:ext cx="9149700" cy="5143500"/>
          </a:xfrm>
          <a:prstGeom prst="rect">
            <a:avLst/>
          </a:prstGeom>
          <a:solidFill>
            <a:schemeClr val="lt2"/>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34"/>
          <p:cNvSpPr/>
          <p:nvPr/>
        </p:nvSpPr>
        <p:spPr>
          <a:xfrm>
            <a:off x="86175" y="97800"/>
            <a:ext cx="8970000" cy="49479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34"/>
          <p:cNvSpPr txBox="1"/>
          <p:nvPr>
            <p:ph type="title"/>
          </p:nvPr>
        </p:nvSpPr>
        <p:spPr>
          <a:xfrm>
            <a:off x="1671075" y="1776150"/>
            <a:ext cx="5802000" cy="15912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chemeClr val="dk1"/>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700"/>
              <a:buFont typeface="DM Serif Text"/>
              <a:buNone/>
              <a:defRPr b="0" i="0" sz="7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Pic (Right)" showMasterSp="0">
  <p:cSld name="TITLE_AND_BODY_3_1_1_1_1_1_1_1">
    <p:bg>
      <p:bgPr>
        <a:solidFill>
          <a:schemeClr val="lt1"/>
        </a:solidFill>
      </p:bgPr>
    </p:bg>
    <p:spTree>
      <p:nvGrpSpPr>
        <p:cNvPr id="175" name="Shape 175"/>
        <p:cNvGrpSpPr/>
        <p:nvPr/>
      </p:nvGrpSpPr>
      <p:grpSpPr>
        <a:xfrm>
          <a:off x="0" y="0"/>
          <a:ext cx="0" cy="0"/>
          <a:chOff x="0" y="0"/>
          <a:chExt cx="0" cy="0"/>
        </a:xfrm>
      </p:grpSpPr>
      <p:sp>
        <p:nvSpPr>
          <p:cNvPr id="176" name="Google Shape;176;p35"/>
          <p:cNvSpPr/>
          <p:nvPr/>
        </p:nvSpPr>
        <p:spPr>
          <a:xfrm>
            <a:off x="572588" y="4065463"/>
            <a:ext cx="708642" cy="506562"/>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16140C"/>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03363D"/>
              </a:solidFill>
              <a:latin typeface="Arial"/>
              <a:ea typeface="Arial"/>
              <a:cs typeface="Arial"/>
              <a:sym typeface="Arial"/>
            </a:endParaRPr>
          </a:p>
        </p:txBody>
      </p:sp>
      <p:sp>
        <p:nvSpPr>
          <p:cNvPr id="177" name="Google Shape;177;p35"/>
          <p:cNvSpPr/>
          <p:nvPr>
            <p:ph idx="2" type="pic"/>
          </p:nvPr>
        </p:nvSpPr>
        <p:spPr>
          <a:xfrm>
            <a:off x="6049763" y="571588"/>
            <a:ext cx="2521800" cy="4009200"/>
          </a:xfrm>
          <a:prstGeom prst="rect">
            <a:avLst/>
          </a:prstGeom>
          <a:noFill/>
          <a:ln>
            <a:noFill/>
          </a:ln>
        </p:spPr>
      </p:sp>
      <p:sp>
        <p:nvSpPr>
          <p:cNvPr id="178" name="Google Shape;178;p35"/>
          <p:cNvSpPr txBox="1"/>
          <p:nvPr>
            <p:ph type="title"/>
          </p:nvPr>
        </p:nvSpPr>
        <p:spPr>
          <a:xfrm>
            <a:off x="571500" y="1028700"/>
            <a:ext cx="4839000" cy="2741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Statement | Pic + Line (Right)" showMasterSp="0">
  <p:cSld name="TITLE_AND_BODY_3_1_1_1_1_1_1_1_1_2_1_1">
    <p:bg>
      <p:bgPr>
        <a:solidFill>
          <a:schemeClr val="lt1"/>
        </a:solidFill>
      </p:bgPr>
    </p:bg>
    <p:spTree>
      <p:nvGrpSpPr>
        <p:cNvPr id="179" name="Shape 179"/>
        <p:cNvGrpSpPr/>
        <p:nvPr/>
      </p:nvGrpSpPr>
      <p:grpSpPr>
        <a:xfrm>
          <a:off x="0" y="0"/>
          <a:ext cx="0" cy="0"/>
          <a:chOff x="0" y="0"/>
          <a:chExt cx="0" cy="0"/>
        </a:xfrm>
      </p:grpSpPr>
      <p:sp>
        <p:nvSpPr>
          <p:cNvPr id="180" name="Google Shape;180;p36"/>
          <p:cNvSpPr txBox="1"/>
          <p:nvPr>
            <p:ph type="title"/>
          </p:nvPr>
        </p:nvSpPr>
        <p:spPr>
          <a:xfrm>
            <a:off x="571500" y="1028700"/>
            <a:ext cx="4000500" cy="3552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5100"/>
              <a:buFont typeface="DM Serif Text"/>
              <a:buNone/>
              <a:defRPr b="0" i="0" sz="5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5100"/>
              <a:buFont typeface="DM Serif Text"/>
              <a:buNone/>
              <a:defRPr b="1" i="0" sz="5100" u="none" cap="none" strike="noStrike">
                <a:solidFill>
                  <a:srgbClr val="000000"/>
                </a:solidFill>
                <a:latin typeface="DM Serif Text"/>
                <a:ea typeface="DM Serif Text"/>
                <a:cs typeface="DM Serif Text"/>
                <a:sym typeface="DM Serif Text"/>
              </a:defRPr>
            </a:lvl9pPr>
          </a:lstStyle>
          <a:p/>
        </p:txBody>
      </p:sp>
      <p:sp>
        <p:nvSpPr>
          <p:cNvPr id="181" name="Google Shape;181;p36"/>
          <p:cNvSpPr/>
          <p:nvPr>
            <p:ph idx="2" type="pic"/>
          </p:nvPr>
        </p:nvSpPr>
        <p:spPr>
          <a:xfrm>
            <a:off x="5909025" y="571588"/>
            <a:ext cx="2662500" cy="4009200"/>
          </a:xfrm>
          <a:prstGeom prst="rect">
            <a:avLst/>
          </a:prstGeom>
          <a:noFill/>
          <a:ln>
            <a:noFill/>
          </a:ln>
        </p:spPr>
      </p:sp>
      <p:cxnSp>
        <p:nvCxnSpPr>
          <p:cNvPr id="182" name="Google Shape;182;p36"/>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183" name="Google Shape;183;p36"/>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No pic" showMasterSp="0">
  <p:cSld name="TITLE_AND_BODY_4">
    <p:bg>
      <p:bgPr>
        <a:solidFill>
          <a:schemeClr val="lt1"/>
        </a:solidFill>
      </p:bgPr>
    </p:bg>
    <p:spTree>
      <p:nvGrpSpPr>
        <p:cNvPr id="184" name="Shape 184"/>
        <p:cNvGrpSpPr/>
        <p:nvPr/>
      </p:nvGrpSpPr>
      <p:grpSpPr>
        <a:xfrm>
          <a:off x="0" y="0"/>
          <a:ext cx="0" cy="0"/>
          <a:chOff x="0" y="0"/>
          <a:chExt cx="0" cy="0"/>
        </a:xfrm>
      </p:grpSpPr>
      <p:sp>
        <p:nvSpPr>
          <p:cNvPr id="185" name="Google Shape;185;p37"/>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cxnSp>
        <p:nvCxnSpPr>
          <p:cNvPr id="186" name="Google Shape;186;p37"/>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187" name="Google Shape;187;p37"/>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Pic (Right)" showMasterSp="0">
  <p:cSld name="TITLE_AND_BODY_4_2">
    <p:bg>
      <p:bgPr>
        <a:solidFill>
          <a:schemeClr val="lt1"/>
        </a:solidFill>
      </p:bgPr>
    </p:bg>
    <p:spTree>
      <p:nvGrpSpPr>
        <p:cNvPr id="188" name="Shape 188"/>
        <p:cNvGrpSpPr/>
        <p:nvPr/>
      </p:nvGrpSpPr>
      <p:grpSpPr>
        <a:xfrm>
          <a:off x="0" y="0"/>
          <a:ext cx="0" cy="0"/>
          <a:chOff x="0" y="0"/>
          <a:chExt cx="0" cy="0"/>
        </a:xfrm>
      </p:grpSpPr>
      <p:sp>
        <p:nvSpPr>
          <p:cNvPr id="189" name="Google Shape;189;p38"/>
          <p:cNvSpPr/>
          <p:nvPr>
            <p:ph idx="2" type="pic"/>
          </p:nvPr>
        </p:nvSpPr>
        <p:spPr>
          <a:xfrm>
            <a:off x="5909012" y="569763"/>
            <a:ext cx="2662500" cy="3993600"/>
          </a:xfrm>
          <a:prstGeom prst="rect">
            <a:avLst/>
          </a:prstGeom>
          <a:noFill/>
          <a:ln>
            <a:noFill/>
          </a:ln>
        </p:spPr>
      </p:sp>
      <p:cxnSp>
        <p:nvCxnSpPr>
          <p:cNvPr id="190" name="Google Shape;190;p38"/>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191" name="Google Shape;191;p38"/>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192" name="Google Shape;192;p38"/>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Line" showMasterSp="0">
  <p:cSld name="TITLE_AND_BODY_4_1_2">
    <p:bg>
      <p:bgPr>
        <a:solidFill>
          <a:schemeClr val="lt1"/>
        </a:solidFill>
      </p:bgPr>
    </p:bg>
    <p:spTree>
      <p:nvGrpSpPr>
        <p:cNvPr id="193" name="Shape 193"/>
        <p:cNvGrpSpPr/>
        <p:nvPr/>
      </p:nvGrpSpPr>
      <p:grpSpPr>
        <a:xfrm>
          <a:off x="0" y="0"/>
          <a:ext cx="0" cy="0"/>
          <a:chOff x="0" y="0"/>
          <a:chExt cx="0" cy="0"/>
        </a:xfrm>
      </p:grpSpPr>
      <p:cxnSp>
        <p:nvCxnSpPr>
          <p:cNvPr id="194" name="Google Shape;194;p39"/>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195" name="Google Shape;195;p39"/>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196" name="Google Shape;196;p39"/>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Line + 2 Columns" showMasterSp="0">
  <p:cSld name="TITLE_AND_BODY_4_1_2_1">
    <p:bg>
      <p:bgPr>
        <a:solidFill>
          <a:schemeClr val="lt1"/>
        </a:solidFill>
      </p:bgPr>
    </p:bg>
    <p:spTree>
      <p:nvGrpSpPr>
        <p:cNvPr id="197" name="Shape 197"/>
        <p:cNvGrpSpPr/>
        <p:nvPr/>
      </p:nvGrpSpPr>
      <p:grpSpPr>
        <a:xfrm>
          <a:off x="0" y="0"/>
          <a:ext cx="0" cy="0"/>
          <a:chOff x="0" y="0"/>
          <a:chExt cx="0" cy="0"/>
        </a:xfrm>
      </p:grpSpPr>
      <p:cxnSp>
        <p:nvCxnSpPr>
          <p:cNvPr id="198" name="Google Shape;198;p40"/>
          <p:cNvCxnSpPr/>
          <p:nvPr/>
        </p:nvCxnSpPr>
        <p:spPr>
          <a:xfrm flipH="1" rot="10800000">
            <a:off x="572588" y="838125"/>
            <a:ext cx="3811200" cy="300"/>
          </a:xfrm>
          <a:prstGeom prst="straightConnector1">
            <a:avLst/>
          </a:prstGeom>
          <a:noFill/>
          <a:ln cap="flat" cmpd="sng" w="9525">
            <a:solidFill>
              <a:srgbClr val="16140C"/>
            </a:solidFill>
            <a:prstDash val="solid"/>
            <a:round/>
            <a:headEnd len="sm" w="sm" type="none"/>
            <a:tailEnd len="sm" w="sm" type="none"/>
          </a:ln>
        </p:spPr>
      </p:cxnSp>
      <p:sp>
        <p:nvSpPr>
          <p:cNvPr id="199" name="Google Shape;199;p40"/>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1" i="0" sz="1000" u="none" cap="none" strike="noStrike">
                <a:solidFill>
                  <a:srgbClr val="000000"/>
                </a:solidFill>
                <a:latin typeface="IBM Plex Sans"/>
                <a:ea typeface="IBM Plex Sans"/>
                <a:cs typeface="IBM Plex Sans"/>
                <a:sym typeface="IBM Plex Sans"/>
              </a:defRPr>
            </a:lvl9pPr>
          </a:lstStyle>
          <a:p/>
        </p:txBody>
      </p:sp>
      <p:sp>
        <p:nvSpPr>
          <p:cNvPr id="200" name="Google Shape;200;p40"/>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cxnSp>
        <p:nvCxnSpPr>
          <p:cNvPr id="201" name="Google Shape;201;p40"/>
          <p:cNvCxnSpPr/>
          <p:nvPr/>
        </p:nvCxnSpPr>
        <p:spPr>
          <a:xfrm flipH="1" rot="10800000">
            <a:off x="4760213" y="838125"/>
            <a:ext cx="3811200" cy="300"/>
          </a:xfrm>
          <a:prstGeom prst="straightConnector1">
            <a:avLst/>
          </a:prstGeom>
          <a:noFill/>
          <a:ln cap="flat" cmpd="sng" w="9525">
            <a:solidFill>
              <a:srgbClr val="16140C"/>
            </a:solidFill>
            <a:prstDash val="solid"/>
            <a:round/>
            <a:headEnd len="sm" w="sm" type="none"/>
            <a:tailEnd len="sm" w="sm" type="none"/>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Title (Small)" showMasterSp="0">
  <p:cSld name="TITLE_AND_BODY_4_1_1">
    <p:bg>
      <p:bgPr>
        <a:solidFill>
          <a:schemeClr val="lt1"/>
        </a:solidFill>
      </p:bgPr>
    </p:bg>
    <p:spTree>
      <p:nvGrpSpPr>
        <p:cNvPr id="202" name="Shape 202"/>
        <p:cNvGrpSpPr/>
        <p:nvPr/>
      </p:nvGrpSpPr>
      <p:grpSpPr>
        <a:xfrm>
          <a:off x="0" y="0"/>
          <a:ext cx="0" cy="0"/>
          <a:chOff x="0" y="0"/>
          <a:chExt cx="0" cy="0"/>
        </a:xfrm>
      </p:grpSpPr>
      <p:sp>
        <p:nvSpPr>
          <p:cNvPr id="203" name="Google Shape;203;p41"/>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Title (Large)" showMasterSp="0">
  <p:cSld name="TITLE_AND_BODY_4_1_1_1">
    <p:bg>
      <p:bgPr>
        <a:solidFill>
          <a:schemeClr val="lt1"/>
        </a:solidFill>
      </p:bgPr>
    </p:bg>
    <p:spTree>
      <p:nvGrpSpPr>
        <p:cNvPr id="204" name="Shape 204"/>
        <p:cNvGrpSpPr/>
        <p:nvPr/>
      </p:nvGrpSpPr>
      <p:grpSpPr>
        <a:xfrm>
          <a:off x="0" y="0"/>
          <a:ext cx="0" cy="0"/>
          <a:chOff x="0" y="0"/>
          <a:chExt cx="0" cy="0"/>
        </a:xfrm>
      </p:grpSpPr>
      <p:sp>
        <p:nvSpPr>
          <p:cNvPr id="205" name="Google Shape;205;p42"/>
          <p:cNvSpPr txBox="1"/>
          <p:nvPr>
            <p:ph type="title"/>
          </p:nvPr>
        </p:nvSpPr>
        <p:spPr>
          <a:xfrm>
            <a:off x="571500" y="1028700"/>
            <a:ext cx="4009200" cy="3543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4100"/>
              <a:buFont typeface="DM Serif Text"/>
              <a:buNone/>
              <a:defRPr b="0" i="0" sz="4100" u="none" cap="none" strike="noStrike">
                <a:solidFill>
                  <a:srgbClr val="000000"/>
                </a:solidFill>
                <a:latin typeface="DM Serif Text"/>
                <a:ea typeface="DM Serif Text"/>
                <a:cs typeface="DM Serif Text"/>
                <a:sym typeface="DM Serif Text"/>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Picture" showMasterSp="0">
  <p:cSld name="TITLE_AND_BODY_4_1_1_1_1_1">
    <p:bg>
      <p:bgPr>
        <a:solidFill>
          <a:schemeClr val="lt1"/>
        </a:solidFill>
      </p:bgPr>
    </p:bg>
    <p:spTree>
      <p:nvGrpSpPr>
        <p:cNvPr id="206" name="Shape 206"/>
        <p:cNvGrpSpPr/>
        <p:nvPr/>
      </p:nvGrpSpPr>
      <p:grpSpPr>
        <a:xfrm>
          <a:off x="0" y="0"/>
          <a:ext cx="0" cy="0"/>
          <a:chOff x="0" y="0"/>
          <a:chExt cx="0" cy="0"/>
        </a:xfrm>
      </p:grpSpPr>
      <p:sp>
        <p:nvSpPr>
          <p:cNvPr id="207" name="Google Shape;207;p43"/>
          <p:cNvSpPr/>
          <p:nvPr>
            <p:ph idx="2" type="pic"/>
          </p:nvPr>
        </p:nvSpPr>
        <p:spPr>
          <a:xfrm>
            <a:off x="572588" y="3428475"/>
            <a:ext cx="780000" cy="780000"/>
          </a:xfrm>
          <a:prstGeom prst="ellipse">
            <a:avLst/>
          </a:prstGeom>
          <a:noFill/>
          <a:ln>
            <a:noFill/>
          </a:ln>
        </p:spPr>
      </p:sp>
      <p:sp>
        <p:nvSpPr>
          <p:cNvPr id="208" name="Google Shape;208;p43"/>
          <p:cNvSpPr txBox="1"/>
          <p:nvPr>
            <p:ph type="title"/>
          </p:nvPr>
        </p:nvSpPr>
        <p:spPr>
          <a:xfrm>
            <a:off x="571500" y="1028700"/>
            <a:ext cx="4009200" cy="22305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9pPr>
          </a:lstStyle>
          <a:p/>
        </p:txBody>
      </p:sp>
      <p:sp>
        <p:nvSpPr>
          <p:cNvPr id="209" name="Google Shape;209;p43"/>
          <p:cNvSpPr/>
          <p:nvPr>
            <p:ph idx="3" type="pic"/>
          </p:nvPr>
        </p:nvSpPr>
        <p:spPr>
          <a:xfrm>
            <a:off x="5909012" y="569763"/>
            <a:ext cx="2662500" cy="3993600"/>
          </a:xfrm>
          <a:prstGeom prst="rect">
            <a:avLst/>
          </a:prstGeom>
          <a:noFill/>
          <a:ln>
            <a:noFill/>
          </a:ln>
        </p:spPr>
      </p:sp>
      <p:sp>
        <p:nvSpPr>
          <p:cNvPr id="210" name="Google Shape;210;p43"/>
          <p:cNvSpPr txBox="1"/>
          <p:nvPr>
            <p:ph idx="4" type="title"/>
          </p:nvPr>
        </p:nvSpPr>
        <p:spPr>
          <a:xfrm>
            <a:off x="1543088" y="360262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211" name="Google Shape;211;p43"/>
          <p:cNvSpPr txBox="1"/>
          <p:nvPr>
            <p:ph idx="5" type="title"/>
          </p:nvPr>
        </p:nvSpPr>
        <p:spPr>
          <a:xfrm>
            <a:off x="1543088" y="386122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Double" showMasterSp="0">
  <p:cSld name="TITLE_AND_BODY_4_1_1_1_1_1_1_1">
    <p:bg>
      <p:bgPr>
        <a:solidFill>
          <a:schemeClr val="lt1"/>
        </a:solidFill>
      </p:bgPr>
    </p:bg>
    <p:spTree>
      <p:nvGrpSpPr>
        <p:cNvPr id="212" name="Shape 212"/>
        <p:cNvGrpSpPr/>
        <p:nvPr/>
      </p:nvGrpSpPr>
      <p:grpSpPr>
        <a:xfrm>
          <a:off x="0" y="0"/>
          <a:ext cx="0" cy="0"/>
          <a:chOff x="0" y="0"/>
          <a:chExt cx="0" cy="0"/>
        </a:xfrm>
      </p:grpSpPr>
      <p:sp>
        <p:nvSpPr>
          <p:cNvPr id="213" name="Google Shape;213;p44"/>
          <p:cNvSpPr/>
          <p:nvPr>
            <p:ph idx="2" type="pic"/>
          </p:nvPr>
        </p:nvSpPr>
        <p:spPr>
          <a:xfrm>
            <a:off x="5408988" y="3084375"/>
            <a:ext cx="780000" cy="780000"/>
          </a:xfrm>
          <a:prstGeom prst="ellipse">
            <a:avLst/>
          </a:prstGeom>
          <a:noFill/>
          <a:ln>
            <a:noFill/>
          </a:ln>
        </p:spPr>
      </p:sp>
      <p:sp>
        <p:nvSpPr>
          <p:cNvPr id="214" name="Google Shape;214;p44"/>
          <p:cNvSpPr txBox="1"/>
          <p:nvPr>
            <p:ph type="title"/>
          </p:nvPr>
        </p:nvSpPr>
        <p:spPr>
          <a:xfrm>
            <a:off x="780925" y="1278825"/>
            <a:ext cx="2954100" cy="1293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215" name="Google Shape;215;p44"/>
          <p:cNvSpPr txBox="1"/>
          <p:nvPr>
            <p:ph idx="3" type="title"/>
          </p:nvPr>
        </p:nvSpPr>
        <p:spPr>
          <a:xfrm>
            <a:off x="5480688" y="1278825"/>
            <a:ext cx="2954100" cy="1293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216" name="Google Shape;216;p44"/>
          <p:cNvSpPr/>
          <p:nvPr>
            <p:ph idx="4" type="pic"/>
          </p:nvPr>
        </p:nvSpPr>
        <p:spPr>
          <a:xfrm>
            <a:off x="709225" y="3084375"/>
            <a:ext cx="780000" cy="780000"/>
          </a:xfrm>
          <a:prstGeom prst="ellipse">
            <a:avLst/>
          </a:prstGeom>
          <a:noFill/>
          <a:ln>
            <a:noFill/>
          </a:ln>
        </p:spPr>
      </p:sp>
      <p:sp>
        <p:nvSpPr>
          <p:cNvPr id="217" name="Google Shape;217;p44"/>
          <p:cNvSpPr txBox="1"/>
          <p:nvPr>
            <p:ph idx="5" type="title"/>
          </p:nvPr>
        </p:nvSpPr>
        <p:spPr>
          <a:xfrm>
            <a:off x="1733588" y="325852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218" name="Google Shape;218;p44"/>
          <p:cNvSpPr txBox="1"/>
          <p:nvPr>
            <p:ph idx="6" type="title"/>
          </p:nvPr>
        </p:nvSpPr>
        <p:spPr>
          <a:xfrm>
            <a:off x="1733588" y="351712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19" name="Google Shape;219;p44"/>
          <p:cNvSpPr txBox="1"/>
          <p:nvPr>
            <p:ph idx="7" type="title"/>
          </p:nvPr>
        </p:nvSpPr>
        <p:spPr>
          <a:xfrm>
            <a:off x="6379488" y="3258525"/>
            <a:ext cx="1936500" cy="2310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500"/>
              <a:buFont typeface="IBM Plex Sans SemiBold"/>
              <a:buNone/>
              <a:defRPr b="0" i="0" sz="7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5100"/>
              <a:buFont typeface="IBM Plex Sans SemiBold"/>
              <a:buNone/>
              <a:defRPr b="0" i="0" sz="5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220" name="Google Shape;220;p44"/>
          <p:cNvSpPr txBox="1"/>
          <p:nvPr>
            <p:ph idx="8" type="title"/>
          </p:nvPr>
        </p:nvSpPr>
        <p:spPr>
          <a:xfrm>
            <a:off x="6379488" y="3517125"/>
            <a:ext cx="1936500" cy="1731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 Six + Matcha" showMasterSp="0">
  <p:cSld name="TITLE_AND_BODY_4_1_1_1_1_1_1_1_1_1">
    <p:bg>
      <p:bgPr>
        <a:solidFill>
          <a:schemeClr val="lt1"/>
        </a:solidFill>
      </p:bgPr>
    </p:bg>
    <p:spTree>
      <p:nvGrpSpPr>
        <p:cNvPr id="221" name="Shape 221"/>
        <p:cNvGrpSpPr/>
        <p:nvPr/>
      </p:nvGrpSpPr>
      <p:grpSpPr>
        <a:xfrm>
          <a:off x="0" y="0"/>
          <a:ext cx="0" cy="0"/>
          <a:chOff x="0" y="0"/>
          <a:chExt cx="0" cy="0"/>
        </a:xfrm>
      </p:grpSpPr>
      <p:sp>
        <p:nvSpPr>
          <p:cNvPr id="222" name="Google Shape;222;p45"/>
          <p:cNvSpPr/>
          <p:nvPr/>
        </p:nvSpPr>
        <p:spPr>
          <a:xfrm>
            <a:off x="575150" y="1021970"/>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223" name="Google Shape;223;p45"/>
          <p:cNvSpPr txBox="1"/>
          <p:nvPr>
            <p:ph type="title"/>
          </p:nvPr>
        </p:nvSpPr>
        <p:spPr>
          <a:xfrm>
            <a:off x="800725" y="2209665"/>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224" name="Google Shape;224;p45"/>
          <p:cNvSpPr txBox="1"/>
          <p:nvPr>
            <p:ph idx="2" type="title"/>
          </p:nvPr>
        </p:nvSpPr>
        <p:spPr>
          <a:xfrm>
            <a:off x="800725" y="2406056"/>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225" name="Google Shape;225;p45"/>
          <p:cNvSpPr txBox="1"/>
          <p:nvPr>
            <p:ph idx="3" type="title"/>
          </p:nvPr>
        </p:nvSpPr>
        <p:spPr>
          <a:xfrm>
            <a:off x="801513" y="1249313"/>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26" name="Google Shape;226;p45"/>
          <p:cNvSpPr txBox="1"/>
          <p:nvPr>
            <p:ph idx="4" type="title"/>
          </p:nvPr>
        </p:nvSpPr>
        <p:spPr>
          <a:xfrm>
            <a:off x="571500" y="571500"/>
            <a:ext cx="79956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227" name="Google Shape;227;p45"/>
          <p:cNvSpPr/>
          <p:nvPr/>
        </p:nvSpPr>
        <p:spPr>
          <a:xfrm>
            <a:off x="5997100" y="2861545"/>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228" name="Google Shape;228;p45"/>
          <p:cNvSpPr/>
          <p:nvPr/>
        </p:nvSpPr>
        <p:spPr>
          <a:xfrm>
            <a:off x="3286125" y="2861545"/>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229" name="Google Shape;229;p45"/>
          <p:cNvSpPr/>
          <p:nvPr/>
        </p:nvSpPr>
        <p:spPr>
          <a:xfrm>
            <a:off x="5995425" y="1021970"/>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230" name="Google Shape;230;p45"/>
          <p:cNvSpPr/>
          <p:nvPr/>
        </p:nvSpPr>
        <p:spPr>
          <a:xfrm>
            <a:off x="3285288" y="1021970"/>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231" name="Google Shape;231;p45"/>
          <p:cNvSpPr/>
          <p:nvPr/>
        </p:nvSpPr>
        <p:spPr>
          <a:xfrm>
            <a:off x="575150" y="2861545"/>
            <a:ext cx="2573400" cy="1710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232" name="Google Shape;232;p45"/>
          <p:cNvSpPr/>
          <p:nvPr/>
        </p:nvSpPr>
        <p:spPr>
          <a:xfrm>
            <a:off x="575150" y="2656220"/>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chemeClr val="dk1"/>
              </a:solidFill>
              <a:latin typeface="IBM Plex Mono"/>
              <a:ea typeface="IBM Plex Mono"/>
              <a:cs typeface="IBM Plex Mono"/>
              <a:sym typeface="IBM Plex Mono"/>
            </a:endParaRPr>
          </a:p>
        </p:txBody>
      </p:sp>
      <p:sp>
        <p:nvSpPr>
          <p:cNvPr id="233" name="Google Shape;233;p45"/>
          <p:cNvSpPr/>
          <p:nvPr/>
        </p:nvSpPr>
        <p:spPr>
          <a:xfrm>
            <a:off x="3285288" y="2656220"/>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chemeClr val="dk1"/>
              </a:solidFill>
              <a:latin typeface="IBM Plex Mono"/>
              <a:ea typeface="IBM Plex Mono"/>
              <a:cs typeface="IBM Plex Mono"/>
              <a:sym typeface="IBM Plex Mono"/>
            </a:endParaRPr>
          </a:p>
        </p:txBody>
      </p:sp>
      <p:sp>
        <p:nvSpPr>
          <p:cNvPr id="234" name="Google Shape;234;p45"/>
          <p:cNvSpPr/>
          <p:nvPr/>
        </p:nvSpPr>
        <p:spPr>
          <a:xfrm>
            <a:off x="5995425" y="2656220"/>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chemeClr val="dk1"/>
              </a:solidFill>
              <a:latin typeface="IBM Plex Mono"/>
              <a:ea typeface="IBM Plex Mono"/>
              <a:cs typeface="IBM Plex Mono"/>
              <a:sym typeface="IBM Plex Mono"/>
            </a:endParaRPr>
          </a:p>
        </p:txBody>
      </p:sp>
      <p:sp>
        <p:nvSpPr>
          <p:cNvPr id="235" name="Google Shape;235;p45"/>
          <p:cNvSpPr/>
          <p:nvPr/>
        </p:nvSpPr>
        <p:spPr>
          <a:xfrm>
            <a:off x="575988"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36" name="Google Shape;236;p45"/>
          <p:cNvSpPr/>
          <p:nvPr/>
        </p:nvSpPr>
        <p:spPr>
          <a:xfrm>
            <a:off x="3286125"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37" name="Google Shape;237;p45"/>
          <p:cNvSpPr/>
          <p:nvPr/>
        </p:nvSpPr>
        <p:spPr>
          <a:xfrm>
            <a:off x="5996263"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38" name="Google Shape;238;p45"/>
          <p:cNvSpPr txBox="1"/>
          <p:nvPr>
            <p:ph idx="5" type="title"/>
          </p:nvPr>
        </p:nvSpPr>
        <p:spPr>
          <a:xfrm>
            <a:off x="3512819" y="2205859"/>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239" name="Google Shape;239;p45"/>
          <p:cNvSpPr txBox="1"/>
          <p:nvPr>
            <p:ph idx="6" type="title"/>
          </p:nvPr>
        </p:nvSpPr>
        <p:spPr>
          <a:xfrm>
            <a:off x="3512819" y="2402250"/>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240" name="Google Shape;240;p45"/>
          <p:cNvSpPr txBox="1"/>
          <p:nvPr>
            <p:ph idx="7" type="title"/>
          </p:nvPr>
        </p:nvSpPr>
        <p:spPr>
          <a:xfrm>
            <a:off x="3513606" y="1245506"/>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41" name="Google Shape;241;p45"/>
          <p:cNvSpPr txBox="1"/>
          <p:nvPr>
            <p:ph idx="8" type="title"/>
          </p:nvPr>
        </p:nvSpPr>
        <p:spPr>
          <a:xfrm>
            <a:off x="6224906" y="2205859"/>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242" name="Google Shape;242;p45"/>
          <p:cNvSpPr txBox="1"/>
          <p:nvPr>
            <p:ph idx="9" type="title"/>
          </p:nvPr>
        </p:nvSpPr>
        <p:spPr>
          <a:xfrm>
            <a:off x="6224906" y="2402250"/>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243" name="Google Shape;243;p45"/>
          <p:cNvSpPr txBox="1"/>
          <p:nvPr>
            <p:ph idx="13" type="title"/>
          </p:nvPr>
        </p:nvSpPr>
        <p:spPr>
          <a:xfrm>
            <a:off x="6225694" y="1245506"/>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44" name="Google Shape;244;p45"/>
          <p:cNvSpPr txBox="1"/>
          <p:nvPr>
            <p:ph idx="14" type="title"/>
          </p:nvPr>
        </p:nvSpPr>
        <p:spPr>
          <a:xfrm>
            <a:off x="800338" y="4048678"/>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245" name="Google Shape;245;p45"/>
          <p:cNvSpPr txBox="1"/>
          <p:nvPr>
            <p:ph idx="15" type="title"/>
          </p:nvPr>
        </p:nvSpPr>
        <p:spPr>
          <a:xfrm>
            <a:off x="800338" y="4245069"/>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246" name="Google Shape;246;p45"/>
          <p:cNvSpPr txBox="1"/>
          <p:nvPr>
            <p:ph idx="16" type="title"/>
          </p:nvPr>
        </p:nvSpPr>
        <p:spPr>
          <a:xfrm>
            <a:off x="801125" y="3088325"/>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47" name="Google Shape;247;p45"/>
          <p:cNvSpPr txBox="1"/>
          <p:nvPr>
            <p:ph idx="17" type="title"/>
          </p:nvPr>
        </p:nvSpPr>
        <p:spPr>
          <a:xfrm>
            <a:off x="3512431" y="4044871"/>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248" name="Google Shape;248;p45"/>
          <p:cNvSpPr txBox="1"/>
          <p:nvPr>
            <p:ph idx="18" type="title"/>
          </p:nvPr>
        </p:nvSpPr>
        <p:spPr>
          <a:xfrm>
            <a:off x="3512431" y="4241263"/>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249" name="Google Shape;249;p45"/>
          <p:cNvSpPr txBox="1"/>
          <p:nvPr>
            <p:ph idx="19" type="title"/>
          </p:nvPr>
        </p:nvSpPr>
        <p:spPr>
          <a:xfrm>
            <a:off x="3513219" y="3084519"/>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50" name="Google Shape;250;p45"/>
          <p:cNvSpPr txBox="1"/>
          <p:nvPr>
            <p:ph idx="20" type="title"/>
          </p:nvPr>
        </p:nvSpPr>
        <p:spPr>
          <a:xfrm>
            <a:off x="6224519" y="4044871"/>
            <a:ext cx="2117700" cy="1539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1pPr>
            <a:lvl2pPr lvl="1"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2pPr>
            <a:lvl3pPr lvl="2"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3pPr>
            <a:lvl4pPr lvl="3"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4pPr>
            <a:lvl5pPr lvl="4"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5pPr>
            <a:lvl6pPr lvl="5"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6pPr>
            <a:lvl7pPr lvl="6"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7pPr>
            <a:lvl8pPr lvl="7"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8pPr>
            <a:lvl9pPr lvl="8" marR="0" rtl="0" algn="r">
              <a:lnSpc>
                <a:spcPct val="100000"/>
              </a:lnSpc>
              <a:spcBef>
                <a:spcPts val="0"/>
              </a:spcBef>
              <a:spcAft>
                <a:spcPts val="0"/>
              </a:spcAft>
              <a:buClr>
                <a:schemeClr val="dk1"/>
              </a:buClr>
              <a:buSzPts val="1000"/>
              <a:buFont typeface="IBM Plex Sans SemiBold"/>
              <a:buNone/>
              <a:defRPr b="0" i="0" sz="10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251" name="Google Shape;251;p45"/>
          <p:cNvSpPr txBox="1"/>
          <p:nvPr>
            <p:ph idx="21" type="title"/>
          </p:nvPr>
        </p:nvSpPr>
        <p:spPr>
          <a:xfrm>
            <a:off x="6224519" y="4241263"/>
            <a:ext cx="2117700" cy="104100"/>
          </a:xfrm>
          <a:prstGeom prst="rect">
            <a:avLst/>
          </a:prstGeom>
          <a:noFill/>
          <a:ln>
            <a:noFill/>
          </a:ln>
        </p:spPr>
        <p:txBody>
          <a:bodyPr anchorCtr="0" anchor="t" bIns="0" lIns="0" spcFirstLastPara="1" rIns="0" wrap="square" tIns="0">
            <a:noAutofit/>
          </a:bodyPr>
          <a:lstStyle>
            <a:lvl1pPr lvl="0"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1pPr>
            <a:lvl2pPr lvl="1"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2pPr>
            <a:lvl3pPr lvl="2"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3pPr>
            <a:lvl4pPr lvl="3"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4pPr>
            <a:lvl5pPr lvl="4"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5pPr>
            <a:lvl6pPr lvl="5"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6pPr>
            <a:lvl7pPr lvl="6"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7pPr>
            <a:lvl8pPr lvl="7"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8pPr>
            <a:lvl9pPr lvl="8" marR="0" rtl="0" algn="r">
              <a:lnSpc>
                <a:spcPct val="100000"/>
              </a:lnSpc>
              <a:spcBef>
                <a:spcPts val="0"/>
              </a:spcBef>
              <a:spcAft>
                <a:spcPts val="0"/>
              </a:spcAft>
              <a:buClr>
                <a:schemeClr val="dk1"/>
              </a:buClr>
              <a:buSzPts val="800"/>
              <a:buFont typeface="IBM Plex Sans"/>
              <a:buNone/>
              <a:defRPr b="0" i="0" sz="800" u="none" cap="none" strike="noStrike">
                <a:solidFill>
                  <a:srgbClr val="000000"/>
                </a:solidFill>
                <a:latin typeface="IBM Plex Sans"/>
                <a:ea typeface="IBM Plex Sans"/>
                <a:cs typeface="IBM Plex Sans"/>
                <a:sym typeface="IBM Plex Sans"/>
              </a:defRPr>
            </a:lvl9pPr>
          </a:lstStyle>
          <a:p/>
        </p:txBody>
      </p:sp>
      <p:sp>
        <p:nvSpPr>
          <p:cNvPr id="252" name="Google Shape;252;p45"/>
          <p:cNvSpPr txBox="1"/>
          <p:nvPr>
            <p:ph idx="22" type="title"/>
          </p:nvPr>
        </p:nvSpPr>
        <p:spPr>
          <a:xfrm>
            <a:off x="6225306" y="3084519"/>
            <a:ext cx="2117700" cy="805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Four icons" showMasterSp="0">
  <p:cSld name="TITLE_AND_BODY_4_1_1_1_1_1_1_1_1_1_1">
    <p:bg>
      <p:bgPr>
        <a:solidFill>
          <a:schemeClr val="lt1"/>
        </a:solidFill>
      </p:bgPr>
    </p:bg>
    <p:spTree>
      <p:nvGrpSpPr>
        <p:cNvPr id="253" name="Shape 253"/>
        <p:cNvGrpSpPr/>
        <p:nvPr/>
      </p:nvGrpSpPr>
      <p:grpSpPr>
        <a:xfrm>
          <a:off x="0" y="0"/>
          <a:ext cx="0" cy="0"/>
          <a:chOff x="0" y="0"/>
          <a:chExt cx="0" cy="0"/>
        </a:xfrm>
      </p:grpSpPr>
      <p:sp>
        <p:nvSpPr>
          <p:cNvPr id="254" name="Google Shape;254;p46"/>
          <p:cNvSpPr txBox="1"/>
          <p:nvPr>
            <p:ph type="title"/>
          </p:nvPr>
        </p:nvSpPr>
        <p:spPr>
          <a:xfrm>
            <a:off x="684888" y="3226005"/>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255" name="Google Shape;255;p46"/>
          <p:cNvSpPr txBox="1"/>
          <p:nvPr>
            <p:ph idx="2" type="title"/>
          </p:nvPr>
        </p:nvSpPr>
        <p:spPr>
          <a:xfrm>
            <a:off x="2680763" y="3224607"/>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256" name="Google Shape;256;p46"/>
          <p:cNvSpPr txBox="1"/>
          <p:nvPr>
            <p:ph idx="3" type="title"/>
          </p:nvPr>
        </p:nvSpPr>
        <p:spPr>
          <a:xfrm>
            <a:off x="4676638" y="3225311"/>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257" name="Google Shape;257;p46"/>
          <p:cNvSpPr txBox="1"/>
          <p:nvPr>
            <p:ph idx="4" type="title"/>
          </p:nvPr>
        </p:nvSpPr>
        <p:spPr>
          <a:xfrm>
            <a:off x="6672513" y="3223913"/>
            <a:ext cx="1774500" cy="2118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258" name="Google Shape;258;p46"/>
          <p:cNvSpPr txBox="1"/>
          <p:nvPr>
            <p:ph idx="5"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icons" showMasterSp="0">
  <p:cSld name="TITLE_AND_BODY_4_1_1_1_1_1_1_1_1_1_1_1">
    <p:bg>
      <p:bgPr>
        <a:solidFill>
          <a:schemeClr val="lt1"/>
        </a:solidFill>
      </p:bgPr>
    </p:bg>
    <p:spTree>
      <p:nvGrpSpPr>
        <p:cNvPr id="259" name="Shape 259"/>
        <p:cNvGrpSpPr/>
        <p:nvPr/>
      </p:nvGrpSpPr>
      <p:grpSpPr>
        <a:xfrm>
          <a:off x="0" y="0"/>
          <a:ext cx="0" cy="0"/>
          <a:chOff x="0" y="0"/>
          <a:chExt cx="0" cy="0"/>
        </a:xfrm>
      </p:grpSpPr>
      <p:sp>
        <p:nvSpPr>
          <p:cNvPr id="260" name="Google Shape;260;p47"/>
          <p:cNvSpPr txBox="1"/>
          <p:nvPr>
            <p:ph type="title"/>
          </p:nvPr>
        </p:nvSpPr>
        <p:spPr>
          <a:xfrm>
            <a:off x="1017738" y="3492705"/>
            <a:ext cx="17745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9pPr>
          </a:lstStyle>
          <a:p/>
        </p:txBody>
      </p:sp>
      <p:sp>
        <p:nvSpPr>
          <p:cNvPr id="261" name="Google Shape;261;p47"/>
          <p:cNvSpPr txBox="1"/>
          <p:nvPr>
            <p:ph idx="2" type="title"/>
          </p:nvPr>
        </p:nvSpPr>
        <p:spPr>
          <a:xfrm>
            <a:off x="3686538" y="3491307"/>
            <a:ext cx="17745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9pPr>
          </a:lstStyle>
          <a:p/>
        </p:txBody>
      </p:sp>
      <p:sp>
        <p:nvSpPr>
          <p:cNvPr id="262" name="Google Shape;262;p47"/>
          <p:cNvSpPr txBox="1"/>
          <p:nvPr>
            <p:ph idx="3" type="title"/>
          </p:nvPr>
        </p:nvSpPr>
        <p:spPr>
          <a:xfrm>
            <a:off x="6104113" y="3492011"/>
            <a:ext cx="17745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200"/>
              <a:buFont typeface="IBM Plex Sans"/>
              <a:buNone/>
              <a:defRPr b="0" i="0" sz="1200" u="none" cap="none" strike="noStrike">
                <a:solidFill>
                  <a:srgbClr val="000000"/>
                </a:solidFill>
                <a:latin typeface="IBM Plex Sans"/>
                <a:ea typeface="IBM Plex Sans"/>
                <a:cs typeface="IBM Plex Sans"/>
                <a:sym typeface="IBM Plex Sans"/>
              </a:defRPr>
            </a:lvl9pPr>
          </a:lstStyle>
          <a:p/>
        </p:txBody>
      </p:sp>
      <p:sp>
        <p:nvSpPr>
          <p:cNvPr id="263" name="Google Shape;263;p47"/>
          <p:cNvSpPr txBox="1"/>
          <p:nvPr>
            <p:ph idx="4"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stats" showMasterSp="0">
  <p:cSld name="TITLE_AND_BODY_4_1_1_1_1_1_1_1_1_1_1_1_2">
    <p:bg>
      <p:bgPr>
        <a:solidFill>
          <a:schemeClr val="lt1"/>
        </a:solidFill>
      </p:bgPr>
    </p:bg>
    <p:spTree>
      <p:nvGrpSpPr>
        <p:cNvPr id="264" name="Shape 264"/>
        <p:cNvGrpSpPr/>
        <p:nvPr/>
      </p:nvGrpSpPr>
      <p:grpSpPr>
        <a:xfrm>
          <a:off x="0" y="0"/>
          <a:ext cx="0" cy="0"/>
          <a:chOff x="0" y="0"/>
          <a:chExt cx="0" cy="0"/>
        </a:xfrm>
      </p:grpSpPr>
      <p:sp>
        <p:nvSpPr>
          <p:cNvPr id="265" name="Google Shape;265;p48"/>
          <p:cNvSpPr txBox="1"/>
          <p:nvPr>
            <p:ph idx="1" type="subTitle"/>
          </p:nvPr>
        </p:nvSpPr>
        <p:spPr>
          <a:xfrm>
            <a:off x="769863" y="2713450"/>
            <a:ext cx="2270100" cy="924600"/>
          </a:xfrm>
          <a:prstGeom prst="rect">
            <a:avLst/>
          </a:prstGeom>
          <a:noFill/>
          <a:ln>
            <a:noFill/>
          </a:ln>
        </p:spPr>
        <p:txBody>
          <a:bodyPr anchorCtr="0" anchor="t" bIns="0" lIns="0" spcFirstLastPara="1" rIns="0" wrap="square" tIns="0">
            <a:noAutofit/>
          </a:bodyPr>
          <a:lstStyle>
            <a:lvl1pPr lvl="0" marR="114300" rtl="0" algn="l">
              <a:lnSpc>
                <a:spcPct val="100000"/>
              </a:lnSpc>
              <a:spcBef>
                <a:spcPts val="0"/>
              </a:spcBef>
              <a:spcAft>
                <a:spcPts val="0"/>
              </a:spcAft>
              <a:buClr>
                <a:srgbClr val="000000"/>
              </a:buClr>
              <a:buSzPts val="1500"/>
              <a:buFont typeface="Arial"/>
              <a:buNone/>
              <a:defRPr b="0" i="0" sz="1500" u="none" cap="none" strike="noStrike">
                <a:solidFill>
                  <a:schemeClr val="dk1"/>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9pPr>
          </a:lstStyle>
          <a:p/>
        </p:txBody>
      </p:sp>
      <p:sp>
        <p:nvSpPr>
          <p:cNvPr id="266" name="Google Shape;266;p48"/>
          <p:cNvSpPr txBox="1"/>
          <p:nvPr>
            <p:ph idx="2" type="subTitle"/>
          </p:nvPr>
        </p:nvSpPr>
        <p:spPr>
          <a:xfrm>
            <a:off x="3436988" y="2713450"/>
            <a:ext cx="2270100" cy="924600"/>
          </a:xfrm>
          <a:prstGeom prst="rect">
            <a:avLst/>
          </a:prstGeom>
          <a:noFill/>
          <a:ln>
            <a:noFill/>
          </a:ln>
        </p:spPr>
        <p:txBody>
          <a:bodyPr anchorCtr="0" anchor="t" bIns="0" lIns="0" spcFirstLastPara="1" rIns="0" wrap="square" tIns="0">
            <a:noAutofit/>
          </a:bodyPr>
          <a:lstStyle>
            <a:lvl1pPr lvl="0" marR="114300" rtl="0" algn="l">
              <a:lnSpc>
                <a:spcPct val="100000"/>
              </a:lnSpc>
              <a:spcBef>
                <a:spcPts val="0"/>
              </a:spcBef>
              <a:spcAft>
                <a:spcPts val="0"/>
              </a:spcAft>
              <a:buClr>
                <a:srgbClr val="000000"/>
              </a:buClr>
              <a:buSzPts val="1500"/>
              <a:buFont typeface="Arial"/>
              <a:buNone/>
              <a:defRPr b="0" i="0" sz="1500" u="none" cap="none" strike="noStrike">
                <a:solidFill>
                  <a:schemeClr val="dk1"/>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9pPr>
          </a:lstStyle>
          <a:p/>
        </p:txBody>
      </p:sp>
      <p:sp>
        <p:nvSpPr>
          <p:cNvPr id="267" name="Google Shape;267;p48"/>
          <p:cNvSpPr txBox="1"/>
          <p:nvPr>
            <p:ph idx="3" type="subTitle"/>
          </p:nvPr>
        </p:nvSpPr>
        <p:spPr>
          <a:xfrm>
            <a:off x="6104113" y="2713450"/>
            <a:ext cx="2270100" cy="924600"/>
          </a:xfrm>
          <a:prstGeom prst="rect">
            <a:avLst/>
          </a:prstGeom>
          <a:noFill/>
          <a:ln>
            <a:noFill/>
          </a:ln>
        </p:spPr>
        <p:txBody>
          <a:bodyPr anchorCtr="0" anchor="t" bIns="0" lIns="0" spcFirstLastPara="1" rIns="0" wrap="square" tIns="0">
            <a:noAutofit/>
          </a:bodyPr>
          <a:lstStyle>
            <a:lvl1pPr lvl="0" marR="114300" rtl="0" algn="l">
              <a:lnSpc>
                <a:spcPct val="100000"/>
              </a:lnSpc>
              <a:spcBef>
                <a:spcPts val="0"/>
              </a:spcBef>
              <a:spcAft>
                <a:spcPts val="0"/>
              </a:spcAft>
              <a:buClr>
                <a:srgbClr val="000000"/>
              </a:buClr>
              <a:buSzPts val="1500"/>
              <a:buFont typeface="Arial"/>
              <a:buNone/>
              <a:defRPr b="0" i="0" sz="1500" u="none" cap="none" strike="noStrike">
                <a:solidFill>
                  <a:schemeClr val="dk1"/>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IBM Plex Sans"/>
                <a:ea typeface="IBM Plex Sans"/>
                <a:cs typeface="IBM Plex Sans"/>
                <a:sym typeface="IBM Plex Sans"/>
              </a:defRPr>
            </a:lvl9pPr>
          </a:lstStyle>
          <a:p/>
        </p:txBody>
      </p:sp>
      <p:sp>
        <p:nvSpPr>
          <p:cNvPr id="268" name="Google Shape;268;p48"/>
          <p:cNvSpPr txBox="1"/>
          <p:nvPr>
            <p:ph type="title"/>
          </p:nvPr>
        </p:nvSpPr>
        <p:spPr>
          <a:xfrm>
            <a:off x="771319" y="1787300"/>
            <a:ext cx="2270100" cy="9033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chemeClr val="accent2"/>
              </a:buClr>
              <a:buSzPts val="5700"/>
              <a:buFont typeface="Questrial"/>
              <a:buNone/>
              <a:defRPr b="1" i="0" sz="48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269" name="Google Shape;269;p48"/>
          <p:cNvSpPr txBox="1"/>
          <p:nvPr>
            <p:ph idx="4" type="title"/>
          </p:nvPr>
        </p:nvSpPr>
        <p:spPr>
          <a:xfrm>
            <a:off x="3440156" y="1787300"/>
            <a:ext cx="2270100" cy="9033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270" name="Google Shape;270;p48"/>
          <p:cNvSpPr txBox="1"/>
          <p:nvPr>
            <p:ph idx="5" type="title"/>
          </p:nvPr>
        </p:nvSpPr>
        <p:spPr>
          <a:xfrm>
            <a:off x="6107538" y="1787300"/>
            <a:ext cx="2270100" cy="9033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4800"/>
              <a:buFont typeface="Arial"/>
              <a:buNone/>
              <a:defRPr b="1" i="0" sz="48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271" name="Google Shape;271;p48"/>
          <p:cNvSpPr txBox="1"/>
          <p:nvPr>
            <p:ph idx="6"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2pPr>
            <a:lvl3pPr lvl="2"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3pPr>
            <a:lvl4pPr lvl="3"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4pPr>
            <a:lvl5pPr lvl="4"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5pPr>
            <a:lvl6pPr lvl="5"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6pPr>
            <a:lvl7pPr lvl="6"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7pPr>
            <a:lvl8pPr lvl="7"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8pPr>
            <a:lvl9pPr lvl="8" marR="0" rtl="0" algn="ctr">
              <a:lnSpc>
                <a:spcPct val="100000"/>
              </a:lnSpc>
              <a:spcBef>
                <a:spcPts val="0"/>
              </a:spcBef>
              <a:spcAft>
                <a:spcPts val="0"/>
              </a:spcAft>
              <a:buClr>
                <a:schemeClr val="dk1"/>
              </a:buClr>
              <a:buSzPts val="2100"/>
              <a:buFont typeface="Arial"/>
              <a:buNone/>
              <a:defRPr b="1" i="0" sz="2100" u="none" cap="none" strike="noStrike">
                <a:solidFill>
                  <a:schemeClr val="dk1"/>
                </a:solidFill>
                <a:latin typeface="Proxima Nova"/>
                <a:ea typeface="Proxima Nova"/>
                <a:cs typeface="Proxima Nova"/>
                <a:sym typeface="Proxima Nova"/>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boxes + Matcha" showMasterSp="0">
  <p:cSld name="TITLE_AND_BODY_4_1_1_1_1_1_1_1_1_1_1_1_1_2_1">
    <p:bg>
      <p:bgPr>
        <a:solidFill>
          <a:schemeClr val="lt1"/>
        </a:solidFill>
      </p:bgPr>
    </p:bg>
    <p:spTree>
      <p:nvGrpSpPr>
        <p:cNvPr id="272" name="Shape 272"/>
        <p:cNvGrpSpPr/>
        <p:nvPr/>
      </p:nvGrpSpPr>
      <p:grpSpPr>
        <a:xfrm>
          <a:off x="0" y="0"/>
          <a:ext cx="0" cy="0"/>
          <a:chOff x="0" y="0"/>
          <a:chExt cx="0" cy="0"/>
        </a:xfrm>
      </p:grpSpPr>
      <p:sp>
        <p:nvSpPr>
          <p:cNvPr id="273" name="Google Shape;273;p49"/>
          <p:cNvSpPr/>
          <p:nvPr/>
        </p:nvSpPr>
        <p:spPr>
          <a:xfrm>
            <a:off x="572563" y="1994437"/>
            <a:ext cx="2465400" cy="19041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74" name="Google Shape;274;p49"/>
          <p:cNvSpPr txBox="1"/>
          <p:nvPr>
            <p:ph type="title"/>
          </p:nvPr>
        </p:nvSpPr>
        <p:spPr>
          <a:xfrm>
            <a:off x="707250" y="2089850"/>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275" name="Google Shape;275;p49"/>
          <p:cNvSpPr txBox="1"/>
          <p:nvPr>
            <p:ph idx="2" type="title"/>
          </p:nvPr>
        </p:nvSpPr>
        <p:spPr>
          <a:xfrm>
            <a:off x="707250" y="30042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76" name="Google Shape;276;p49"/>
          <p:cNvSpPr/>
          <p:nvPr/>
        </p:nvSpPr>
        <p:spPr>
          <a:xfrm>
            <a:off x="6106163" y="1994437"/>
            <a:ext cx="2465400" cy="19041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77" name="Google Shape;277;p49"/>
          <p:cNvSpPr/>
          <p:nvPr/>
        </p:nvSpPr>
        <p:spPr>
          <a:xfrm>
            <a:off x="3339363" y="1994437"/>
            <a:ext cx="2465400" cy="19041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78" name="Google Shape;278;p49"/>
          <p:cNvSpPr/>
          <p:nvPr/>
        </p:nvSpPr>
        <p:spPr>
          <a:xfrm>
            <a:off x="572563" y="389845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79" name="Google Shape;279;p49"/>
          <p:cNvSpPr/>
          <p:nvPr/>
        </p:nvSpPr>
        <p:spPr>
          <a:xfrm>
            <a:off x="6106163" y="389845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80" name="Google Shape;280;p49"/>
          <p:cNvSpPr/>
          <p:nvPr/>
        </p:nvSpPr>
        <p:spPr>
          <a:xfrm>
            <a:off x="3339363" y="389845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81" name="Google Shape;281;p49"/>
          <p:cNvSpPr txBox="1"/>
          <p:nvPr>
            <p:ph idx="3" type="title"/>
          </p:nvPr>
        </p:nvSpPr>
        <p:spPr>
          <a:xfrm>
            <a:off x="3475119" y="2089850"/>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282" name="Google Shape;282;p49"/>
          <p:cNvSpPr txBox="1"/>
          <p:nvPr>
            <p:ph idx="4" type="title"/>
          </p:nvPr>
        </p:nvSpPr>
        <p:spPr>
          <a:xfrm>
            <a:off x="3475119" y="30042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83" name="Google Shape;283;p49"/>
          <p:cNvSpPr txBox="1"/>
          <p:nvPr>
            <p:ph idx="5" type="title"/>
          </p:nvPr>
        </p:nvSpPr>
        <p:spPr>
          <a:xfrm>
            <a:off x="6242956" y="2089850"/>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284" name="Google Shape;284;p49"/>
          <p:cNvSpPr txBox="1"/>
          <p:nvPr>
            <p:ph idx="6" type="title"/>
          </p:nvPr>
        </p:nvSpPr>
        <p:spPr>
          <a:xfrm>
            <a:off x="6242969" y="30042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85" name="Google Shape;285;p49"/>
          <p:cNvSpPr txBox="1"/>
          <p:nvPr>
            <p:ph idx="7"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Icons + Matcha" showMasterSp="0">
  <p:cSld name="TITLE_AND_BODY_4_1_1_1_1_1_1_1_1_1_1_1_1_1_4">
    <p:bg>
      <p:bgPr>
        <a:solidFill>
          <a:schemeClr val="lt1"/>
        </a:solidFill>
      </p:bgPr>
    </p:bg>
    <p:spTree>
      <p:nvGrpSpPr>
        <p:cNvPr id="286" name="Shape 286"/>
        <p:cNvGrpSpPr/>
        <p:nvPr/>
      </p:nvGrpSpPr>
      <p:grpSpPr>
        <a:xfrm>
          <a:off x="0" y="0"/>
          <a:ext cx="0" cy="0"/>
          <a:chOff x="0" y="0"/>
          <a:chExt cx="0" cy="0"/>
        </a:xfrm>
      </p:grpSpPr>
      <p:sp>
        <p:nvSpPr>
          <p:cNvPr id="287" name="Google Shape;287;p50"/>
          <p:cNvSpPr/>
          <p:nvPr/>
        </p:nvSpPr>
        <p:spPr>
          <a:xfrm>
            <a:off x="572563" y="1994444"/>
            <a:ext cx="2465400" cy="16935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88" name="Google Shape;288;p50"/>
          <p:cNvSpPr/>
          <p:nvPr/>
        </p:nvSpPr>
        <p:spPr>
          <a:xfrm>
            <a:off x="572563" y="361270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89" name="Google Shape;289;p50"/>
          <p:cNvSpPr txBox="1"/>
          <p:nvPr>
            <p:ph type="title"/>
          </p:nvPr>
        </p:nvSpPr>
        <p:spPr>
          <a:xfrm>
            <a:off x="707250" y="2293625"/>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290" name="Google Shape;290;p50"/>
          <p:cNvSpPr txBox="1"/>
          <p:nvPr>
            <p:ph idx="2" type="title"/>
          </p:nvPr>
        </p:nvSpPr>
        <p:spPr>
          <a:xfrm>
            <a:off x="707250" y="20898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91" name="Google Shape;291;p50"/>
          <p:cNvSpPr/>
          <p:nvPr/>
        </p:nvSpPr>
        <p:spPr>
          <a:xfrm>
            <a:off x="6106163" y="1994444"/>
            <a:ext cx="2465400" cy="16935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92" name="Google Shape;292;p50"/>
          <p:cNvSpPr/>
          <p:nvPr/>
        </p:nvSpPr>
        <p:spPr>
          <a:xfrm>
            <a:off x="3339363" y="1994444"/>
            <a:ext cx="2465400" cy="1693500"/>
          </a:xfrm>
          <a:prstGeom prst="rect">
            <a:avLst/>
          </a:prstGeom>
          <a:solidFill>
            <a:schemeClr val="dk2"/>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1343B"/>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93" name="Google Shape;293;p50"/>
          <p:cNvSpPr/>
          <p:nvPr/>
        </p:nvSpPr>
        <p:spPr>
          <a:xfrm>
            <a:off x="6106163" y="361270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94" name="Google Shape;294;p50"/>
          <p:cNvSpPr/>
          <p:nvPr/>
        </p:nvSpPr>
        <p:spPr>
          <a:xfrm>
            <a:off x="3339363" y="3612706"/>
            <a:ext cx="24654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295" name="Google Shape;295;p50"/>
          <p:cNvSpPr txBox="1"/>
          <p:nvPr>
            <p:ph idx="3" type="title"/>
          </p:nvPr>
        </p:nvSpPr>
        <p:spPr>
          <a:xfrm>
            <a:off x="3475119" y="2293625"/>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296" name="Google Shape;296;p50"/>
          <p:cNvSpPr txBox="1"/>
          <p:nvPr>
            <p:ph idx="4" type="title"/>
          </p:nvPr>
        </p:nvSpPr>
        <p:spPr>
          <a:xfrm>
            <a:off x="3475119" y="20898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97" name="Google Shape;297;p50"/>
          <p:cNvSpPr txBox="1"/>
          <p:nvPr>
            <p:ph idx="5" type="title"/>
          </p:nvPr>
        </p:nvSpPr>
        <p:spPr>
          <a:xfrm>
            <a:off x="6242956" y="2293625"/>
            <a:ext cx="2193900" cy="81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6000"/>
              <a:buFont typeface="IBM Plex Sans"/>
              <a:buNone/>
              <a:defRPr b="1" i="0" sz="6000" u="none" cap="none" strike="noStrike">
                <a:solidFill>
                  <a:srgbClr val="000000"/>
                </a:solidFill>
                <a:latin typeface="IBM Plex Sans"/>
                <a:ea typeface="IBM Plex Sans"/>
                <a:cs typeface="IBM Plex Sans"/>
                <a:sym typeface="IBM Plex Sans"/>
              </a:defRPr>
            </a:lvl9pPr>
          </a:lstStyle>
          <a:p/>
        </p:txBody>
      </p:sp>
      <p:sp>
        <p:nvSpPr>
          <p:cNvPr id="298" name="Google Shape;298;p50"/>
          <p:cNvSpPr txBox="1"/>
          <p:nvPr>
            <p:ph idx="6" type="title"/>
          </p:nvPr>
        </p:nvSpPr>
        <p:spPr>
          <a:xfrm>
            <a:off x="6242956" y="2089850"/>
            <a:ext cx="2193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299" name="Google Shape;299;p50"/>
          <p:cNvSpPr txBox="1"/>
          <p:nvPr>
            <p:ph idx="7"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Three long + Matcha" showMasterSp="0">
  <p:cSld name="TITLE_AND_BODY_4_1_1_1_1_1_1_1_1_1_1_1_1_1_3_1">
    <p:bg>
      <p:bgPr>
        <a:solidFill>
          <a:schemeClr val="lt1"/>
        </a:solidFill>
      </p:bgPr>
    </p:bg>
    <p:spTree>
      <p:nvGrpSpPr>
        <p:cNvPr id="300" name="Shape 300"/>
        <p:cNvGrpSpPr/>
        <p:nvPr/>
      </p:nvGrpSpPr>
      <p:grpSpPr>
        <a:xfrm>
          <a:off x="0" y="0"/>
          <a:ext cx="0" cy="0"/>
          <a:chOff x="0" y="0"/>
          <a:chExt cx="0" cy="0"/>
        </a:xfrm>
      </p:grpSpPr>
      <p:sp>
        <p:nvSpPr>
          <p:cNvPr id="301" name="Google Shape;301;p51"/>
          <p:cNvSpPr/>
          <p:nvPr/>
        </p:nvSpPr>
        <p:spPr>
          <a:xfrm>
            <a:off x="3706213" y="1287525"/>
            <a:ext cx="1504500" cy="2568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6140C"/>
              </a:solidFill>
              <a:latin typeface="IBM Plex Sans"/>
              <a:ea typeface="IBM Plex Sans"/>
              <a:cs typeface="IBM Plex Sans"/>
              <a:sym typeface="IBM Plex Sans"/>
            </a:endParaRPr>
          </a:p>
        </p:txBody>
      </p:sp>
      <p:sp>
        <p:nvSpPr>
          <p:cNvPr id="302" name="Google Shape;302;p51"/>
          <p:cNvSpPr txBox="1"/>
          <p:nvPr>
            <p:ph type="title"/>
          </p:nvPr>
        </p:nvSpPr>
        <p:spPr>
          <a:xfrm>
            <a:off x="3898513" y="2188850"/>
            <a:ext cx="11199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03" name="Google Shape;303;p51"/>
          <p:cNvSpPr txBox="1"/>
          <p:nvPr>
            <p:ph idx="2" type="title"/>
          </p:nvPr>
        </p:nvSpPr>
        <p:spPr>
          <a:xfrm>
            <a:off x="571500" y="1575488"/>
            <a:ext cx="2664900" cy="323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rgbClr val="000000"/>
              </a:buClr>
              <a:buSzPts val="3600"/>
              <a:buFont typeface="DM Serif Text"/>
              <a:buNone/>
              <a:defRPr b="0" i="0" sz="3600" u="none" cap="none" strike="noStrike">
                <a:solidFill>
                  <a:srgbClr val="000000"/>
                </a:solidFill>
                <a:latin typeface="DM Serif Text"/>
                <a:ea typeface="DM Serif Text"/>
                <a:cs typeface="DM Serif Text"/>
                <a:sym typeface="DM Serif Text"/>
              </a:defRPr>
            </a:lvl9pPr>
          </a:lstStyle>
          <a:p/>
        </p:txBody>
      </p:sp>
      <p:sp>
        <p:nvSpPr>
          <p:cNvPr id="304" name="Google Shape;304;p51"/>
          <p:cNvSpPr/>
          <p:nvPr/>
        </p:nvSpPr>
        <p:spPr>
          <a:xfrm>
            <a:off x="3706213" y="3780825"/>
            <a:ext cx="15045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305" name="Google Shape;305;p51"/>
          <p:cNvSpPr txBox="1"/>
          <p:nvPr>
            <p:ph idx="3" type="title"/>
          </p:nvPr>
        </p:nvSpPr>
        <p:spPr>
          <a:xfrm>
            <a:off x="3898513" y="1543938"/>
            <a:ext cx="1119900" cy="5541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chemeClr val="dk1"/>
              </a:buClr>
              <a:buSzPts val="3600"/>
              <a:buFont typeface="IBM Plex Sans SemiBold"/>
              <a:buNone/>
              <a:defRPr b="0" i="0" sz="3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06" name="Google Shape;306;p51"/>
          <p:cNvSpPr/>
          <p:nvPr/>
        </p:nvSpPr>
        <p:spPr>
          <a:xfrm>
            <a:off x="7066913" y="1287525"/>
            <a:ext cx="1504500" cy="2568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6140C"/>
              </a:solidFill>
              <a:latin typeface="IBM Plex Sans"/>
              <a:ea typeface="IBM Plex Sans"/>
              <a:cs typeface="IBM Plex Sans"/>
              <a:sym typeface="IBM Plex Sans"/>
            </a:endParaRPr>
          </a:p>
        </p:txBody>
      </p:sp>
      <p:sp>
        <p:nvSpPr>
          <p:cNvPr id="307" name="Google Shape;307;p51"/>
          <p:cNvSpPr txBox="1"/>
          <p:nvPr>
            <p:ph idx="4" type="title"/>
          </p:nvPr>
        </p:nvSpPr>
        <p:spPr>
          <a:xfrm>
            <a:off x="7259213" y="2188850"/>
            <a:ext cx="11199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08" name="Google Shape;308;p51"/>
          <p:cNvSpPr/>
          <p:nvPr/>
        </p:nvSpPr>
        <p:spPr>
          <a:xfrm>
            <a:off x="7066913" y="3780825"/>
            <a:ext cx="15045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309" name="Google Shape;309;p51"/>
          <p:cNvSpPr txBox="1"/>
          <p:nvPr>
            <p:ph idx="5" type="title"/>
          </p:nvPr>
        </p:nvSpPr>
        <p:spPr>
          <a:xfrm>
            <a:off x="7259213" y="1543938"/>
            <a:ext cx="1119900" cy="5541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chemeClr val="dk1"/>
              </a:buClr>
              <a:buSzPts val="3600"/>
              <a:buFont typeface="IBM Plex Sans SemiBold"/>
              <a:buNone/>
              <a:defRPr b="0" i="0" sz="3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10" name="Google Shape;310;p51"/>
          <p:cNvSpPr/>
          <p:nvPr/>
        </p:nvSpPr>
        <p:spPr>
          <a:xfrm>
            <a:off x="5386563" y="1287525"/>
            <a:ext cx="1504500" cy="25686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6140C"/>
              </a:solidFill>
              <a:latin typeface="IBM Plex Sans"/>
              <a:ea typeface="IBM Plex Sans"/>
              <a:cs typeface="IBM Plex Sans"/>
              <a:sym typeface="IBM Plex Sans"/>
            </a:endParaRPr>
          </a:p>
        </p:txBody>
      </p:sp>
      <p:sp>
        <p:nvSpPr>
          <p:cNvPr id="311" name="Google Shape;311;p51"/>
          <p:cNvSpPr txBox="1"/>
          <p:nvPr>
            <p:ph idx="6" type="title"/>
          </p:nvPr>
        </p:nvSpPr>
        <p:spPr>
          <a:xfrm>
            <a:off x="5578863" y="2188850"/>
            <a:ext cx="1119900" cy="211800"/>
          </a:xfrm>
          <a:prstGeom prst="rect">
            <a:avLst/>
          </a:prstGeom>
          <a:no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12" name="Google Shape;312;p51"/>
          <p:cNvSpPr/>
          <p:nvPr/>
        </p:nvSpPr>
        <p:spPr>
          <a:xfrm>
            <a:off x="5386563" y="3780825"/>
            <a:ext cx="15045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313" name="Google Shape;313;p51"/>
          <p:cNvSpPr txBox="1"/>
          <p:nvPr>
            <p:ph idx="7" type="title"/>
          </p:nvPr>
        </p:nvSpPr>
        <p:spPr>
          <a:xfrm>
            <a:off x="5578863" y="1543938"/>
            <a:ext cx="1119900" cy="554100"/>
          </a:xfrm>
          <a:prstGeom prst="rect">
            <a:avLst/>
          </a:prstGeom>
          <a:noFill/>
          <a:ln>
            <a:noFill/>
          </a:ln>
        </p:spPr>
        <p:txBody>
          <a:bodyPr anchorCtr="0" anchor="ctr" bIns="0" lIns="0" spcFirstLastPara="1" rIns="0" wrap="square" tIns="0">
            <a:spAutoFit/>
          </a:bodyPr>
          <a:lstStyle>
            <a:lvl1pPr lvl="0" marR="0" rtl="0" algn="ctr">
              <a:lnSpc>
                <a:spcPct val="100000"/>
              </a:lnSpc>
              <a:spcBef>
                <a:spcPts val="0"/>
              </a:spcBef>
              <a:spcAft>
                <a:spcPts val="0"/>
              </a:spcAft>
              <a:buClr>
                <a:schemeClr val="dk1"/>
              </a:buClr>
              <a:buSzPts val="3600"/>
              <a:buFont typeface="IBM Plex Sans SemiBold"/>
              <a:buNone/>
              <a:defRPr b="0" i="0" sz="3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ctr">
              <a:lnSpc>
                <a:spcPct val="100000"/>
              </a:lnSpc>
              <a:spcBef>
                <a:spcPts val="0"/>
              </a:spcBef>
              <a:spcAft>
                <a:spcPts val="0"/>
              </a:spcAft>
              <a:buClr>
                <a:schemeClr val="dk1"/>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Pic + 3 Matcha" showMasterSp="0">
  <p:cSld name="TITLE_AND_BODY_4_1_1_1_1_1_1_1_1_1_1_1_1_1_3_1_1_1_1">
    <p:bg>
      <p:bgPr>
        <a:solidFill>
          <a:schemeClr val="lt1"/>
        </a:solidFill>
      </p:bgPr>
    </p:bg>
    <p:spTree>
      <p:nvGrpSpPr>
        <p:cNvPr id="314" name="Shape 314"/>
        <p:cNvGrpSpPr/>
        <p:nvPr/>
      </p:nvGrpSpPr>
      <p:grpSpPr>
        <a:xfrm>
          <a:off x="0" y="0"/>
          <a:ext cx="0" cy="0"/>
          <a:chOff x="0" y="0"/>
          <a:chExt cx="0" cy="0"/>
        </a:xfrm>
      </p:grpSpPr>
      <p:sp>
        <p:nvSpPr>
          <p:cNvPr id="315" name="Google Shape;315;p52"/>
          <p:cNvSpPr/>
          <p:nvPr/>
        </p:nvSpPr>
        <p:spPr>
          <a:xfrm>
            <a:off x="3802787" y="2793863"/>
            <a:ext cx="1351800" cy="1349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316" name="Google Shape;316;p52"/>
          <p:cNvSpPr/>
          <p:nvPr/>
        </p:nvSpPr>
        <p:spPr>
          <a:xfrm>
            <a:off x="3802788" y="4068263"/>
            <a:ext cx="13518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317" name="Google Shape;317;p52"/>
          <p:cNvSpPr txBox="1"/>
          <p:nvPr>
            <p:ph type="title"/>
          </p:nvPr>
        </p:nvSpPr>
        <p:spPr>
          <a:xfrm>
            <a:off x="3925113" y="2853596"/>
            <a:ext cx="1107000" cy="500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18" name="Google Shape;318;p52"/>
          <p:cNvSpPr/>
          <p:nvPr>
            <p:ph idx="2" type="pic"/>
          </p:nvPr>
        </p:nvSpPr>
        <p:spPr>
          <a:xfrm>
            <a:off x="0" y="0"/>
            <a:ext cx="3235200" cy="5143500"/>
          </a:xfrm>
          <a:prstGeom prst="rect">
            <a:avLst/>
          </a:prstGeom>
          <a:noFill/>
          <a:ln>
            <a:noFill/>
          </a:ln>
        </p:spPr>
      </p:sp>
      <p:sp>
        <p:nvSpPr>
          <p:cNvPr id="319" name="Google Shape;319;p52"/>
          <p:cNvSpPr/>
          <p:nvPr/>
        </p:nvSpPr>
        <p:spPr>
          <a:xfrm>
            <a:off x="5400924" y="2793863"/>
            <a:ext cx="1351800" cy="1349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IBM Plex Sans"/>
              <a:ea typeface="IBM Plex Sans"/>
              <a:cs typeface="IBM Plex Sans"/>
              <a:sym typeface="IBM Plex Sans"/>
            </a:endParaRPr>
          </a:p>
        </p:txBody>
      </p:sp>
      <p:sp>
        <p:nvSpPr>
          <p:cNvPr id="320" name="Google Shape;320;p52"/>
          <p:cNvSpPr/>
          <p:nvPr/>
        </p:nvSpPr>
        <p:spPr>
          <a:xfrm>
            <a:off x="6999062" y="2793863"/>
            <a:ext cx="1351800" cy="1349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321" name="Google Shape;321;p52"/>
          <p:cNvSpPr/>
          <p:nvPr/>
        </p:nvSpPr>
        <p:spPr>
          <a:xfrm>
            <a:off x="5400925" y="4068263"/>
            <a:ext cx="13518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322" name="Google Shape;322;p52"/>
          <p:cNvSpPr/>
          <p:nvPr/>
        </p:nvSpPr>
        <p:spPr>
          <a:xfrm>
            <a:off x="6999063" y="4068263"/>
            <a:ext cx="1351800" cy="753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323" name="Google Shape;323;p52"/>
          <p:cNvSpPr txBox="1"/>
          <p:nvPr>
            <p:ph idx="3" type="title"/>
          </p:nvPr>
        </p:nvSpPr>
        <p:spPr>
          <a:xfrm>
            <a:off x="3803904" y="571500"/>
            <a:ext cx="46347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24" name="Google Shape;324;p52"/>
          <p:cNvSpPr txBox="1"/>
          <p:nvPr>
            <p:ph idx="4" type="title"/>
          </p:nvPr>
        </p:nvSpPr>
        <p:spPr>
          <a:xfrm>
            <a:off x="3925113" y="3362813"/>
            <a:ext cx="1107000" cy="2118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25" name="Google Shape;325;p52"/>
          <p:cNvSpPr txBox="1"/>
          <p:nvPr>
            <p:ph idx="5" type="title"/>
          </p:nvPr>
        </p:nvSpPr>
        <p:spPr>
          <a:xfrm>
            <a:off x="5523250" y="2853596"/>
            <a:ext cx="1107000" cy="500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26" name="Google Shape;326;p52"/>
          <p:cNvSpPr txBox="1"/>
          <p:nvPr>
            <p:ph idx="6" type="title"/>
          </p:nvPr>
        </p:nvSpPr>
        <p:spPr>
          <a:xfrm>
            <a:off x="5523250" y="3362813"/>
            <a:ext cx="1107000" cy="2118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27" name="Google Shape;327;p52"/>
          <p:cNvSpPr txBox="1"/>
          <p:nvPr>
            <p:ph idx="7" type="title"/>
          </p:nvPr>
        </p:nvSpPr>
        <p:spPr>
          <a:xfrm>
            <a:off x="7121388" y="2853596"/>
            <a:ext cx="1107000" cy="500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chemeClr val="dk1"/>
              </a:buClr>
              <a:buSzPts val="3300"/>
              <a:buFont typeface="IBM Plex Sans SemiBold"/>
              <a:buNone/>
              <a:defRPr b="0" i="0" sz="33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28" name="Google Shape;328;p52"/>
          <p:cNvSpPr txBox="1"/>
          <p:nvPr>
            <p:ph idx="8" type="title"/>
          </p:nvPr>
        </p:nvSpPr>
        <p:spPr>
          <a:xfrm>
            <a:off x="7121388" y="3362813"/>
            <a:ext cx="1107000" cy="2118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ts | Icons + 4 Berry" showMasterSp="0">
  <p:cSld name="TITLE_AND_BODY_4_1_1_1_1_1_1_1_1_1_1_1_1_1_2_1">
    <p:bg>
      <p:bgPr>
        <a:solidFill>
          <a:schemeClr val="lt1"/>
        </a:solidFill>
      </p:bgPr>
    </p:bg>
    <p:spTree>
      <p:nvGrpSpPr>
        <p:cNvPr id="329" name="Shape 329"/>
        <p:cNvGrpSpPr/>
        <p:nvPr/>
      </p:nvGrpSpPr>
      <p:grpSpPr>
        <a:xfrm>
          <a:off x="0" y="0"/>
          <a:ext cx="0" cy="0"/>
          <a:chOff x="0" y="0"/>
          <a:chExt cx="0" cy="0"/>
        </a:xfrm>
      </p:grpSpPr>
      <p:sp>
        <p:nvSpPr>
          <p:cNvPr id="330" name="Google Shape;330;p53"/>
          <p:cNvSpPr/>
          <p:nvPr/>
        </p:nvSpPr>
        <p:spPr>
          <a:xfrm>
            <a:off x="5995425" y="5708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331" name="Google Shape;331;p53"/>
          <p:cNvSpPr/>
          <p:nvPr/>
        </p:nvSpPr>
        <p:spPr>
          <a:xfrm>
            <a:off x="3285288" y="5708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332" name="Google Shape;332;p53"/>
          <p:cNvSpPr/>
          <p:nvPr/>
        </p:nvSpPr>
        <p:spPr>
          <a:xfrm>
            <a:off x="3285288" y="24263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333" name="Google Shape;333;p53"/>
          <p:cNvSpPr/>
          <p:nvPr/>
        </p:nvSpPr>
        <p:spPr>
          <a:xfrm>
            <a:off x="5995425" y="24263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334" name="Google Shape;334;p53"/>
          <p:cNvSpPr txBox="1"/>
          <p:nvPr>
            <p:ph type="title"/>
          </p:nvPr>
        </p:nvSpPr>
        <p:spPr>
          <a:xfrm>
            <a:off x="3513613" y="7944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335" name="Google Shape;335;p53"/>
          <p:cNvSpPr txBox="1"/>
          <p:nvPr>
            <p:ph idx="2" type="title"/>
          </p:nvPr>
        </p:nvSpPr>
        <p:spPr>
          <a:xfrm>
            <a:off x="6225700" y="7944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336" name="Google Shape;336;p53"/>
          <p:cNvSpPr/>
          <p:nvPr/>
        </p:nvSpPr>
        <p:spPr>
          <a:xfrm>
            <a:off x="5998013" y="26082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337" name="Google Shape;337;p53"/>
          <p:cNvSpPr/>
          <p:nvPr/>
        </p:nvSpPr>
        <p:spPr>
          <a:xfrm>
            <a:off x="3287875" y="2608288"/>
            <a:ext cx="2573400" cy="19317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1C1600"/>
              </a:solidFill>
              <a:latin typeface="IBM Plex Sans"/>
              <a:ea typeface="IBM Plex Sans"/>
              <a:cs typeface="IBM Plex Sans"/>
              <a:sym typeface="IBM Plex Sans"/>
            </a:endParaRPr>
          </a:p>
        </p:txBody>
      </p:sp>
      <p:sp>
        <p:nvSpPr>
          <p:cNvPr id="338" name="Google Shape;338;p53"/>
          <p:cNvSpPr/>
          <p:nvPr/>
        </p:nvSpPr>
        <p:spPr>
          <a:xfrm>
            <a:off x="3287875" y="44637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339" name="Google Shape;339;p53"/>
          <p:cNvSpPr/>
          <p:nvPr/>
        </p:nvSpPr>
        <p:spPr>
          <a:xfrm>
            <a:off x="5998013" y="4463788"/>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340" name="Google Shape;340;p53"/>
          <p:cNvSpPr txBox="1"/>
          <p:nvPr>
            <p:ph idx="3" type="title"/>
          </p:nvPr>
        </p:nvSpPr>
        <p:spPr>
          <a:xfrm>
            <a:off x="3516200" y="28318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341" name="Google Shape;341;p53"/>
          <p:cNvSpPr txBox="1"/>
          <p:nvPr>
            <p:ph idx="4" type="title"/>
          </p:nvPr>
        </p:nvSpPr>
        <p:spPr>
          <a:xfrm>
            <a:off x="6228288" y="2831825"/>
            <a:ext cx="1497000" cy="1368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342" name="Google Shape;342;p53"/>
          <p:cNvSpPr txBox="1"/>
          <p:nvPr>
            <p:ph idx="5" type="title"/>
          </p:nvPr>
        </p:nvSpPr>
        <p:spPr>
          <a:xfrm>
            <a:off x="571500" y="571500"/>
            <a:ext cx="2457600" cy="40005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0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Big)" showMasterSp="0">
  <p:cSld name="TITLE_AND_BODY_4_1_1_1_1_1_1_1_1_1_1_1_1_1_1_1">
    <p:bg>
      <p:bgPr>
        <a:solidFill>
          <a:schemeClr val="lt1"/>
        </a:solidFill>
      </p:bgPr>
    </p:bg>
    <p:spTree>
      <p:nvGrpSpPr>
        <p:cNvPr id="343" name="Shape 343"/>
        <p:cNvGrpSpPr/>
        <p:nvPr/>
      </p:nvGrpSpPr>
      <p:grpSpPr>
        <a:xfrm>
          <a:off x="0" y="0"/>
          <a:ext cx="0" cy="0"/>
          <a:chOff x="0" y="0"/>
          <a:chExt cx="0" cy="0"/>
        </a:xfrm>
      </p:grpSpPr>
      <p:sp>
        <p:nvSpPr>
          <p:cNvPr id="344" name="Google Shape;344;p54"/>
          <p:cNvSpPr/>
          <p:nvPr>
            <p:ph idx="2" type="pic"/>
          </p:nvPr>
        </p:nvSpPr>
        <p:spPr>
          <a:xfrm>
            <a:off x="6593513" y="1873238"/>
            <a:ext cx="1977900" cy="2086200"/>
          </a:xfrm>
          <a:prstGeom prst="rect">
            <a:avLst/>
          </a:prstGeom>
          <a:noFill/>
          <a:ln>
            <a:noFill/>
          </a:ln>
        </p:spPr>
      </p:sp>
      <p:sp>
        <p:nvSpPr>
          <p:cNvPr id="345" name="Google Shape;345;p54"/>
          <p:cNvSpPr/>
          <p:nvPr>
            <p:ph idx="3" type="pic"/>
          </p:nvPr>
        </p:nvSpPr>
        <p:spPr>
          <a:xfrm>
            <a:off x="3641288" y="1873238"/>
            <a:ext cx="1977900" cy="2086200"/>
          </a:xfrm>
          <a:prstGeom prst="rect">
            <a:avLst/>
          </a:prstGeom>
          <a:noFill/>
          <a:ln>
            <a:noFill/>
          </a:ln>
        </p:spPr>
      </p:sp>
      <p:sp>
        <p:nvSpPr>
          <p:cNvPr id="346" name="Google Shape;346;p54"/>
          <p:cNvSpPr/>
          <p:nvPr>
            <p:ph idx="4" type="pic"/>
          </p:nvPr>
        </p:nvSpPr>
        <p:spPr>
          <a:xfrm>
            <a:off x="573788" y="1873238"/>
            <a:ext cx="1977900" cy="2086200"/>
          </a:xfrm>
          <a:prstGeom prst="rect">
            <a:avLst/>
          </a:prstGeom>
          <a:noFill/>
          <a:ln>
            <a:noFill/>
          </a:ln>
        </p:spPr>
      </p:sp>
      <p:sp>
        <p:nvSpPr>
          <p:cNvPr id="347" name="Google Shape;347;p54"/>
          <p:cNvSpPr txBox="1"/>
          <p:nvPr>
            <p:ph type="title"/>
          </p:nvPr>
        </p:nvSpPr>
        <p:spPr>
          <a:xfrm>
            <a:off x="571500" y="571500"/>
            <a:ext cx="80001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48" name="Google Shape;348;p54"/>
          <p:cNvSpPr txBox="1"/>
          <p:nvPr>
            <p:ph idx="5" type="title"/>
          </p:nvPr>
        </p:nvSpPr>
        <p:spPr>
          <a:xfrm>
            <a:off x="582725" y="1487888"/>
            <a:ext cx="1977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49" name="Google Shape;349;p54"/>
          <p:cNvSpPr txBox="1"/>
          <p:nvPr>
            <p:ph idx="6" type="title"/>
          </p:nvPr>
        </p:nvSpPr>
        <p:spPr>
          <a:xfrm>
            <a:off x="6582325" y="1487888"/>
            <a:ext cx="1977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50" name="Google Shape;350;p54"/>
          <p:cNvSpPr txBox="1"/>
          <p:nvPr>
            <p:ph idx="7" type="title"/>
          </p:nvPr>
        </p:nvSpPr>
        <p:spPr>
          <a:xfrm>
            <a:off x="3648025" y="1487888"/>
            <a:ext cx="1977900" cy="211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51" name="Google Shape;351;p54"/>
          <p:cNvSpPr txBox="1"/>
          <p:nvPr>
            <p:ph idx="8" type="title"/>
          </p:nvPr>
        </p:nvSpPr>
        <p:spPr>
          <a:xfrm>
            <a:off x="565288" y="4073613"/>
            <a:ext cx="1977900" cy="211800"/>
          </a:xfrm>
          <a:prstGeom prst="rect">
            <a:avLst/>
          </a:prstGeom>
          <a:noFill/>
          <a:ln>
            <a:noFill/>
          </a:ln>
        </p:spPr>
        <p:txBody>
          <a:bodyPr anchorCtr="0" anchor="ctr"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52" name="Google Shape;352;p54"/>
          <p:cNvSpPr txBox="1"/>
          <p:nvPr>
            <p:ph idx="9" type="title"/>
          </p:nvPr>
        </p:nvSpPr>
        <p:spPr>
          <a:xfrm>
            <a:off x="6564888" y="4073613"/>
            <a:ext cx="1977900" cy="211800"/>
          </a:xfrm>
          <a:prstGeom prst="rect">
            <a:avLst/>
          </a:prstGeom>
          <a:noFill/>
          <a:ln>
            <a:noFill/>
          </a:ln>
        </p:spPr>
        <p:txBody>
          <a:bodyPr anchorCtr="0" anchor="ctr"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53" name="Google Shape;353;p54"/>
          <p:cNvSpPr txBox="1"/>
          <p:nvPr>
            <p:ph idx="13" type="title"/>
          </p:nvPr>
        </p:nvSpPr>
        <p:spPr>
          <a:xfrm>
            <a:off x="3630588" y="4073613"/>
            <a:ext cx="1977900" cy="211800"/>
          </a:xfrm>
          <a:prstGeom prst="rect">
            <a:avLst/>
          </a:prstGeom>
          <a:noFill/>
          <a:ln>
            <a:noFill/>
          </a:ln>
        </p:spPr>
        <p:txBody>
          <a:bodyPr anchorCtr="0" anchor="ctr" bIns="0" lIns="0" spcFirstLastPara="1" rIns="0" wrap="square" tIns="0">
            <a:sp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boxes" showMasterSp="0">
  <p:cSld name="TITLE_AND_BODY_4_1_1_1_1_1_1_1_1_1_1_1_1_1_1_1_2">
    <p:bg>
      <p:bgPr>
        <a:solidFill>
          <a:schemeClr val="lt1"/>
        </a:solidFill>
      </p:bgPr>
    </p:bg>
    <p:spTree>
      <p:nvGrpSpPr>
        <p:cNvPr id="354" name="Shape 354"/>
        <p:cNvGrpSpPr/>
        <p:nvPr/>
      </p:nvGrpSpPr>
      <p:grpSpPr>
        <a:xfrm>
          <a:off x="0" y="0"/>
          <a:ext cx="0" cy="0"/>
          <a:chOff x="0" y="0"/>
          <a:chExt cx="0" cy="0"/>
        </a:xfrm>
      </p:grpSpPr>
      <p:sp>
        <p:nvSpPr>
          <p:cNvPr id="355" name="Google Shape;355;p55"/>
          <p:cNvSpPr txBox="1"/>
          <p:nvPr>
            <p:ph idx="1" type="subTitle"/>
          </p:nvPr>
        </p:nvSpPr>
        <p:spPr>
          <a:xfrm>
            <a:off x="573788" y="2253688"/>
            <a:ext cx="2522100" cy="15576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9pPr>
          </a:lstStyle>
          <a:p/>
        </p:txBody>
      </p:sp>
      <p:sp>
        <p:nvSpPr>
          <p:cNvPr id="356" name="Google Shape;356;p55"/>
          <p:cNvSpPr txBox="1"/>
          <p:nvPr>
            <p:ph idx="2" type="subTitle"/>
          </p:nvPr>
        </p:nvSpPr>
        <p:spPr>
          <a:xfrm>
            <a:off x="3309763" y="2253688"/>
            <a:ext cx="2522100" cy="15576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9pPr>
          </a:lstStyle>
          <a:p/>
        </p:txBody>
      </p:sp>
      <p:sp>
        <p:nvSpPr>
          <p:cNvPr id="357" name="Google Shape;357;p55"/>
          <p:cNvSpPr txBox="1"/>
          <p:nvPr>
            <p:ph idx="3" type="subTitle"/>
          </p:nvPr>
        </p:nvSpPr>
        <p:spPr>
          <a:xfrm>
            <a:off x="6045738" y="2253688"/>
            <a:ext cx="2522100" cy="15576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000"/>
              <a:buFont typeface="Arial"/>
              <a:buNone/>
              <a:defRPr b="0" i="0" sz="1000" u="none" cap="none" strike="noStrike">
                <a:solidFill>
                  <a:srgbClr val="000000"/>
                </a:solidFill>
                <a:latin typeface="IBM Plex Sans"/>
                <a:ea typeface="IBM Plex Sans"/>
                <a:cs typeface="IBM Plex Sans"/>
                <a:sym typeface="IBM Plex Sans"/>
              </a:defRPr>
            </a:lvl9pPr>
          </a:lstStyle>
          <a:p/>
        </p:txBody>
      </p:sp>
      <p:sp>
        <p:nvSpPr>
          <p:cNvPr id="358" name="Google Shape;358;p55"/>
          <p:cNvSpPr txBox="1"/>
          <p:nvPr>
            <p:ph idx="4" type="subTitle"/>
          </p:nvPr>
        </p:nvSpPr>
        <p:spPr>
          <a:xfrm>
            <a:off x="572563" y="1777438"/>
            <a:ext cx="2522100" cy="476400"/>
          </a:xfrm>
          <a:prstGeom prst="rect">
            <a:avLst/>
          </a:prstGeom>
          <a:solidFill>
            <a:schemeClr val="accent5"/>
          </a:solidFill>
          <a:ln>
            <a:noFill/>
          </a:ln>
        </p:spPr>
        <p:txBody>
          <a:bodyPr anchorCtr="0" anchor="ctr" bIns="0" lIns="0" spcFirstLastPara="1" rIns="0" wrap="square" tIns="0">
            <a:normAutofit/>
          </a:bodyPr>
          <a:lstStyle>
            <a:lvl1pPr lvl="0"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359" name="Google Shape;359;p55"/>
          <p:cNvSpPr txBox="1"/>
          <p:nvPr>
            <p:ph idx="5" type="subTitle"/>
          </p:nvPr>
        </p:nvSpPr>
        <p:spPr>
          <a:xfrm>
            <a:off x="3310975" y="1777438"/>
            <a:ext cx="2522100" cy="476400"/>
          </a:xfrm>
          <a:prstGeom prst="rect">
            <a:avLst/>
          </a:prstGeom>
          <a:solidFill>
            <a:schemeClr val="accent5"/>
          </a:solidFill>
          <a:ln>
            <a:noFill/>
          </a:ln>
        </p:spPr>
        <p:txBody>
          <a:bodyPr anchorCtr="0" anchor="ctr" bIns="0" lIns="0" spcFirstLastPara="1" rIns="0" wrap="square" tIns="0">
            <a:normAutofit/>
          </a:bodyPr>
          <a:lstStyle>
            <a:lvl1pPr lvl="0"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360" name="Google Shape;360;p55"/>
          <p:cNvSpPr txBox="1"/>
          <p:nvPr>
            <p:ph idx="6" type="subTitle"/>
          </p:nvPr>
        </p:nvSpPr>
        <p:spPr>
          <a:xfrm>
            <a:off x="6049388" y="1777438"/>
            <a:ext cx="2522100" cy="476400"/>
          </a:xfrm>
          <a:prstGeom prst="rect">
            <a:avLst/>
          </a:prstGeom>
          <a:solidFill>
            <a:schemeClr val="accent5"/>
          </a:solidFill>
          <a:ln>
            <a:noFill/>
          </a:ln>
        </p:spPr>
        <p:txBody>
          <a:bodyPr anchorCtr="0" anchor="ctr" bIns="0" lIns="0" spcFirstLastPara="1" rIns="0" wrap="square" tIns="0">
            <a:normAutofit/>
          </a:bodyPr>
          <a:lstStyle>
            <a:lvl1pPr lvl="0"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700"/>
              <a:buFont typeface="Arial"/>
              <a:buNone/>
              <a:defRPr b="1" i="0" sz="7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361" name="Google Shape;361;p55"/>
          <p:cNvSpPr txBox="1"/>
          <p:nvPr>
            <p:ph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Small)" showMasterSp="0">
  <p:cSld name="TITLE_AND_BODY_4_1_1_1_1_1_1_1_1_1_1_1_1_1_1_1_1">
    <p:bg>
      <p:bgPr>
        <a:solidFill>
          <a:schemeClr val="lt1"/>
        </a:solidFill>
      </p:bgPr>
    </p:bg>
    <p:spTree>
      <p:nvGrpSpPr>
        <p:cNvPr id="362" name="Shape 362"/>
        <p:cNvGrpSpPr/>
        <p:nvPr/>
      </p:nvGrpSpPr>
      <p:grpSpPr>
        <a:xfrm>
          <a:off x="0" y="0"/>
          <a:ext cx="0" cy="0"/>
          <a:chOff x="0" y="0"/>
          <a:chExt cx="0" cy="0"/>
        </a:xfrm>
      </p:grpSpPr>
      <p:sp>
        <p:nvSpPr>
          <p:cNvPr id="363" name="Google Shape;363;p56"/>
          <p:cNvSpPr txBox="1"/>
          <p:nvPr>
            <p:ph type="title"/>
          </p:nvPr>
        </p:nvSpPr>
        <p:spPr>
          <a:xfrm>
            <a:off x="572625" y="3827225"/>
            <a:ext cx="14796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64" name="Google Shape;364;p56"/>
          <p:cNvSpPr txBox="1"/>
          <p:nvPr>
            <p:ph idx="2" type="title"/>
          </p:nvPr>
        </p:nvSpPr>
        <p:spPr>
          <a:xfrm>
            <a:off x="572656" y="2710831"/>
            <a:ext cx="14796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65" name="Google Shape;365;p56"/>
          <p:cNvSpPr txBox="1"/>
          <p:nvPr>
            <p:ph idx="3" type="title"/>
          </p:nvPr>
        </p:nvSpPr>
        <p:spPr>
          <a:xfrm>
            <a:off x="574325" y="1597250"/>
            <a:ext cx="14796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66" name="Google Shape;366;p56"/>
          <p:cNvSpPr txBox="1"/>
          <p:nvPr>
            <p:ph idx="4" type="title"/>
          </p:nvPr>
        </p:nvSpPr>
        <p:spPr>
          <a:xfrm>
            <a:off x="2688213" y="3851919"/>
            <a:ext cx="37167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67" name="Google Shape;367;p56"/>
          <p:cNvSpPr txBox="1"/>
          <p:nvPr>
            <p:ph idx="5" type="title"/>
          </p:nvPr>
        </p:nvSpPr>
        <p:spPr>
          <a:xfrm>
            <a:off x="2688244" y="2712238"/>
            <a:ext cx="37167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68" name="Google Shape;368;p56"/>
          <p:cNvSpPr txBox="1"/>
          <p:nvPr>
            <p:ph idx="6" type="title"/>
          </p:nvPr>
        </p:nvSpPr>
        <p:spPr>
          <a:xfrm>
            <a:off x="2688150" y="1600063"/>
            <a:ext cx="37167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69" name="Google Shape;369;p56"/>
          <p:cNvSpPr/>
          <p:nvPr>
            <p:ph idx="7" type="pic"/>
          </p:nvPr>
        </p:nvSpPr>
        <p:spPr>
          <a:xfrm>
            <a:off x="7041050" y="3827238"/>
            <a:ext cx="1530300" cy="744900"/>
          </a:xfrm>
          <a:prstGeom prst="rect">
            <a:avLst/>
          </a:prstGeom>
          <a:noFill/>
          <a:ln>
            <a:noFill/>
          </a:ln>
        </p:spPr>
      </p:sp>
      <p:sp>
        <p:nvSpPr>
          <p:cNvPr id="370" name="Google Shape;370;p56"/>
          <p:cNvSpPr/>
          <p:nvPr>
            <p:ph idx="8" type="pic"/>
          </p:nvPr>
        </p:nvSpPr>
        <p:spPr>
          <a:xfrm>
            <a:off x="7041081" y="2710831"/>
            <a:ext cx="1530300" cy="744900"/>
          </a:xfrm>
          <a:prstGeom prst="rect">
            <a:avLst/>
          </a:prstGeom>
          <a:noFill/>
          <a:ln>
            <a:noFill/>
          </a:ln>
        </p:spPr>
      </p:sp>
      <p:sp>
        <p:nvSpPr>
          <p:cNvPr id="371" name="Google Shape;371;p56"/>
          <p:cNvSpPr/>
          <p:nvPr>
            <p:ph idx="9" type="pic"/>
          </p:nvPr>
        </p:nvSpPr>
        <p:spPr>
          <a:xfrm>
            <a:off x="7041013" y="1597250"/>
            <a:ext cx="1530300" cy="744900"/>
          </a:xfrm>
          <a:prstGeom prst="rect">
            <a:avLst/>
          </a:prstGeom>
          <a:noFill/>
          <a:ln>
            <a:noFill/>
          </a:ln>
        </p:spPr>
      </p:sp>
      <p:sp>
        <p:nvSpPr>
          <p:cNvPr id="372" name="Google Shape;372;p56"/>
          <p:cNvSpPr txBox="1"/>
          <p:nvPr>
            <p:ph idx="13" type="title"/>
          </p:nvPr>
        </p:nvSpPr>
        <p:spPr>
          <a:xfrm>
            <a:off x="571500" y="573250"/>
            <a:ext cx="79986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373" name="Google Shape;373;p56"/>
          <p:cNvCxnSpPr/>
          <p:nvPr/>
        </p:nvCxnSpPr>
        <p:spPr>
          <a:xfrm>
            <a:off x="572719" y="2598075"/>
            <a:ext cx="7998600" cy="0"/>
          </a:xfrm>
          <a:prstGeom prst="straightConnector1">
            <a:avLst/>
          </a:prstGeom>
          <a:noFill/>
          <a:ln cap="flat" cmpd="sng" w="9525">
            <a:solidFill>
              <a:srgbClr val="16140C"/>
            </a:solidFill>
            <a:prstDash val="solid"/>
            <a:round/>
            <a:headEnd len="sm" w="sm" type="none"/>
            <a:tailEnd len="sm" w="sm" type="none"/>
          </a:ln>
        </p:spPr>
      </p:cxnSp>
      <p:cxnSp>
        <p:nvCxnSpPr>
          <p:cNvPr id="374" name="Google Shape;374;p56"/>
          <p:cNvCxnSpPr/>
          <p:nvPr/>
        </p:nvCxnSpPr>
        <p:spPr>
          <a:xfrm>
            <a:off x="572689" y="3713075"/>
            <a:ext cx="7998600" cy="0"/>
          </a:xfrm>
          <a:prstGeom prst="straightConnector1">
            <a:avLst/>
          </a:prstGeom>
          <a:noFill/>
          <a:ln cap="flat" cmpd="sng" w="9525">
            <a:solidFill>
              <a:srgbClr val="16140C"/>
            </a:solidFill>
            <a:prstDash val="solid"/>
            <a:round/>
            <a:headEnd len="sm" w="sm" type="none"/>
            <a:tailEnd len="sm" w="sm" type="none"/>
          </a:ln>
        </p:spPr>
      </p:cxnSp>
      <p:cxnSp>
        <p:nvCxnSpPr>
          <p:cNvPr id="375" name="Google Shape;375;p56"/>
          <p:cNvCxnSpPr/>
          <p:nvPr/>
        </p:nvCxnSpPr>
        <p:spPr>
          <a:xfrm>
            <a:off x="572625" y="1485900"/>
            <a:ext cx="7998600" cy="0"/>
          </a:xfrm>
          <a:prstGeom prst="straightConnector1">
            <a:avLst/>
          </a:prstGeom>
          <a:noFill/>
          <a:ln cap="flat" cmpd="sng" w="9525">
            <a:solidFill>
              <a:srgbClr val="16140C"/>
            </a:solidFill>
            <a:prstDash val="solid"/>
            <a:round/>
            <a:headEnd len="sm" w="sm" type="none"/>
            <a:tailEnd len="sm" w="sm" type="none"/>
          </a:ln>
        </p:spPr>
      </p:cxn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Four pictures (Left)" showMasterSp="0">
  <p:cSld name="TITLE_AND_BODY_4_1_1_1_1_1_1_1_1_1_1_1_1_1_1_1_1_2">
    <p:bg>
      <p:bgPr>
        <a:solidFill>
          <a:schemeClr val="lt1"/>
        </a:solidFill>
      </p:bgPr>
    </p:bg>
    <p:spTree>
      <p:nvGrpSpPr>
        <p:cNvPr id="376" name="Shape 376"/>
        <p:cNvGrpSpPr/>
        <p:nvPr/>
      </p:nvGrpSpPr>
      <p:grpSpPr>
        <a:xfrm>
          <a:off x="0" y="0"/>
          <a:ext cx="0" cy="0"/>
          <a:chOff x="0" y="0"/>
          <a:chExt cx="0" cy="0"/>
        </a:xfrm>
      </p:grpSpPr>
      <p:sp>
        <p:nvSpPr>
          <p:cNvPr id="377" name="Google Shape;377;p57"/>
          <p:cNvSpPr txBox="1"/>
          <p:nvPr>
            <p:ph type="title"/>
          </p:nvPr>
        </p:nvSpPr>
        <p:spPr>
          <a:xfrm>
            <a:off x="3653486" y="1740354"/>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78" name="Google Shape;378;p57"/>
          <p:cNvSpPr txBox="1"/>
          <p:nvPr>
            <p:ph idx="2" type="title"/>
          </p:nvPr>
        </p:nvSpPr>
        <p:spPr>
          <a:xfrm>
            <a:off x="3653508" y="697075"/>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79" name="Google Shape;379;p57"/>
          <p:cNvSpPr txBox="1"/>
          <p:nvPr>
            <p:ph idx="3" type="title"/>
          </p:nvPr>
        </p:nvSpPr>
        <p:spPr>
          <a:xfrm>
            <a:off x="5028763" y="685663"/>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80" name="Google Shape;380;p57"/>
          <p:cNvSpPr/>
          <p:nvPr>
            <p:ph idx="4" type="pic"/>
          </p:nvPr>
        </p:nvSpPr>
        <p:spPr>
          <a:xfrm>
            <a:off x="6969731" y="687288"/>
            <a:ext cx="1530300" cy="744900"/>
          </a:xfrm>
          <a:prstGeom prst="rect">
            <a:avLst/>
          </a:prstGeom>
          <a:noFill/>
          <a:ln>
            <a:noFill/>
          </a:ln>
        </p:spPr>
      </p:sp>
      <p:sp>
        <p:nvSpPr>
          <p:cNvPr id="381" name="Google Shape;381;p57"/>
          <p:cNvSpPr/>
          <p:nvPr/>
        </p:nvSpPr>
        <p:spPr>
          <a:xfrm>
            <a:off x="0" y="-5112"/>
            <a:ext cx="3240900" cy="5148600"/>
          </a:xfrm>
          <a:prstGeom prst="rect">
            <a:avLst/>
          </a:prstGeom>
          <a:solidFill>
            <a:schemeClr val="dk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57"/>
          <p:cNvSpPr txBox="1"/>
          <p:nvPr>
            <p:ph idx="5" type="title"/>
          </p:nvPr>
        </p:nvSpPr>
        <p:spPr>
          <a:xfrm>
            <a:off x="560250" y="1915675"/>
            <a:ext cx="2120400" cy="3234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2100"/>
              <a:buFont typeface="IBM Plex Sans SemiBold"/>
              <a:buNone/>
              <a:defRPr b="0" i="0" sz="2100" u="none" cap="none" strike="noStrike">
                <a:solidFill>
                  <a:schemeClr val="dk1"/>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2pPr>
            <a:lvl3pPr lvl="2"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3pPr>
            <a:lvl4pPr lvl="3"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4pPr>
            <a:lvl5pPr lvl="4"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5pPr>
            <a:lvl6pPr lvl="5"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6pPr>
            <a:lvl7pPr lvl="6"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7pPr>
            <a:lvl8pPr lvl="7"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8pPr>
            <a:lvl9pPr lvl="8" marR="0" rtl="0" algn="l">
              <a:lnSpc>
                <a:spcPct val="100000"/>
              </a:lnSpc>
              <a:spcBef>
                <a:spcPts val="0"/>
              </a:spcBef>
              <a:spcAft>
                <a:spcPts val="0"/>
              </a:spcAft>
              <a:buClr>
                <a:schemeClr val="dk1"/>
              </a:buClr>
              <a:buSzPts val="3100"/>
              <a:buFont typeface="Arial"/>
              <a:buNone/>
              <a:defRPr b="1" i="0" sz="3100" u="none" cap="none" strike="noStrike">
                <a:solidFill>
                  <a:schemeClr val="dk1"/>
                </a:solidFill>
                <a:latin typeface="Proxima Nova"/>
                <a:ea typeface="Proxima Nova"/>
                <a:cs typeface="Proxima Nova"/>
                <a:sym typeface="Proxima Nova"/>
              </a:defRPr>
            </a:lvl9pPr>
          </a:lstStyle>
          <a:p/>
        </p:txBody>
      </p:sp>
      <p:cxnSp>
        <p:nvCxnSpPr>
          <p:cNvPr id="383" name="Google Shape;383;p57"/>
          <p:cNvCxnSpPr/>
          <p:nvPr/>
        </p:nvCxnSpPr>
        <p:spPr>
          <a:xfrm>
            <a:off x="3653487" y="571500"/>
            <a:ext cx="4917900" cy="0"/>
          </a:xfrm>
          <a:prstGeom prst="straightConnector1">
            <a:avLst/>
          </a:prstGeom>
          <a:noFill/>
          <a:ln cap="flat" cmpd="sng" w="9525">
            <a:solidFill>
              <a:srgbClr val="16140C"/>
            </a:solidFill>
            <a:prstDash val="solid"/>
            <a:round/>
            <a:headEnd len="sm" w="sm" type="none"/>
            <a:tailEnd len="sm" w="sm" type="none"/>
          </a:ln>
        </p:spPr>
      </p:cxnSp>
      <p:cxnSp>
        <p:nvCxnSpPr>
          <p:cNvPr id="384" name="Google Shape;384;p57"/>
          <p:cNvCxnSpPr/>
          <p:nvPr/>
        </p:nvCxnSpPr>
        <p:spPr>
          <a:xfrm>
            <a:off x="3653503" y="1620688"/>
            <a:ext cx="4917900" cy="0"/>
          </a:xfrm>
          <a:prstGeom prst="straightConnector1">
            <a:avLst/>
          </a:prstGeom>
          <a:noFill/>
          <a:ln cap="flat" cmpd="sng" w="9525">
            <a:solidFill>
              <a:srgbClr val="16140C"/>
            </a:solidFill>
            <a:prstDash val="solid"/>
            <a:round/>
            <a:headEnd len="sm" w="sm" type="none"/>
            <a:tailEnd len="sm" w="sm" type="none"/>
          </a:ln>
        </p:spPr>
      </p:cxnSp>
      <p:cxnSp>
        <p:nvCxnSpPr>
          <p:cNvPr id="385" name="Google Shape;385;p57"/>
          <p:cNvCxnSpPr/>
          <p:nvPr/>
        </p:nvCxnSpPr>
        <p:spPr>
          <a:xfrm>
            <a:off x="3653519" y="2669875"/>
            <a:ext cx="4917900" cy="0"/>
          </a:xfrm>
          <a:prstGeom prst="straightConnector1">
            <a:avLst/>
          </a:prstGeom>
          <a:noFill/>
          <a:ln cap="flat" cmpd="sng" w="9525">
            <a:solidFill>
              <a:srgbClr val="16140C"/>
            </a:solidFill>
            <a:prstDash val="solid"/>
            <a:round/>
            <a:headEnd len="sm" w="sm" type="none"/>
            <a:tailEnd len="sm" w="sm" type="none"/>
          </a:ln>
        </p:spPr>
      </p:cxnSp>
      <p:cxnSp>
        <p:nvCxnSpPr>
          <p:cNvPr id="386" name="Google Shape;386;p57"/>
          <p:cNvCxnSpPr/>
          <p:nvPr/>
        </p:nvCxnSpPr>
        <p:spPr>
          <a:xfrm>
            <a:off x="3653494" y="3719063"/>
            <a:ext cx="4917900" cy="0"/>
          </a:xfrm>
          <a:prstGeom prst="straightConnector1">
            <a:avLst/>
          </a:prstGeom>
          <a:noFill/>
          <a:ln cap="flat" cmpd="sng" w="9525">
            <a:solidFill>
              <a:srgbClr val="16140C"/>
            </a:solidFill>
            <a:prstDash val="solid"/>
            <a:round/>
            <a:headEnd len="sm" w="sm" type="none"/>
            <a:tailEnd len="sm" w="sm" type="none"/>
          </a:ln>
        </p:spPr>
      </p:cxnSp>
      <p:sp>
        <p:nvSpPr>
          <p:cNvPr id="387" name="Google Shape;387;p57"/>
          <p:cNvSpPr txBox="1"/>
          <p:nvPr>
            <p:ph idx="6" type="title"/>
          </p:nvPr>
        </p:nvSpPr>
        <p:spPr>
          <a:xfrm>
            <a:off x="5028763" y="1734038"/>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88" name="Google Shape;388;p57"/>
          <p:cNvSpPr/>
          <p:nvPr>
            <p:ph idx="7" type="pic"/>
          </p:nvPr>
        </p:nvSpPr>
        <p:spPr>
          <a:xfrm>
            <a:off x="6969731" y="1735663"/>
            <a:ext cx="1530300" cy="744900"/>
          </a:xfrm>
          <a:prstGeom prst="rect">
            <a:avLst/>
          </a:prstGeom>
          <a:noFill/>
          <a:ln>
            <a:noFill/>
          </a:ln>
        </p:spPr>
      </p:sp>
      <p:sp>
        <p:nvSpPr>
          <p:cNvPr id="389" name="Google Shape;389;p57"/>
          <p:cNvSpPr txBox="1"/>
          <p:nvPr>
            <p:ph idx="8" type="title"/>
          </p:nvPr>
        </p:nvSpPr>
        <p:spPr>
          <a:xfrm>
            <a:off x="5028763" y="2783631"/>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90" name="Google Shape;390;p57"/>
          <p:cNvSpPr/>
          <p:nvPr>
            <p:ph idx="9" type="pic"/>
          </p:nvPr>
        </p:nvSpPr>
        <p:spPr>
          <a:xfrm>
            <a:off x="6969731" y="2785256"/>
            <a:ext cx="1530300" cy="744900"/>
          </a:xfrm>
          <a:prstGeom prst="rect">
            <a:avLst/>
          </a:prstGeom>
          <a:noFill/>
          <a:ln>
            <a:noFill/>
          </a:ln>
        </p:spPr>
      </p:sp>
      <p:sp>
        <p:nvSpPr>
          <p:cNvPr id="391" name="Google Shape;391;p57"/>
          <p:cNvSpPr txBox="1"/>
          <p:nvPr>
            <p:ph idx="13" type="title"/>
          </p:nvPr>
        </p:nvSpPr>
        <p:spPr>
          <a:xfrm>
            <a:off x="5028788" y="3833219"/>
            <a:ext cx="18114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92" name="Google Shape;392;p57"/>
          <p:cNvSpPr/>
          <p:nvPr>
            <p:ph idx="14" type="pic"/>
          </p:nvPr>
        </p:nvSpPr>
        <p:spPr>
          <a:xfrm>
            <a:off x="6969756" y="3834844"/>
            <a:ext cx="1530300" cy="744900"/>
          </a:xfrm>
          <a:prstGeom prst="rect">
            <a:avLst/>
          </a:prstGeom>
          <a:noFill/>
          <a:ln>
            <a:noFill/>
          </a:ln>
        </p:spPr>
      </p:sp>
      <p:sp>
        <p:nvSpPr>
          <p:cNvPr id="393" name="Google Shape;393;p57"/>
          <p:cNvSpPr txBox="1"/>
          <p:nvPr>
            <p:ph idx="15" type="title"/>
          </p:nvPr>
        </p:nvSpPr>
        <p:spPr>
          <a:xfrm>
            <a:off x="3653475" y="3825688"/>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394" name="Google Shape;394;p57"/>
          <p:cNvSpPr txBox="1"/>
          <p:nvPr>
            <p:ph idx="16" type="title"/>
          </p:nvPr>
        </p:nvSpPr>
        <p:spPr>
          <a:xfrm>
            <a:off x="3653497" y="2782409"/>
            <a:ext cx="1297200" cy="4617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Four pictures (Right)" showMasterSp="0">
  <p:cSld name="TITLE_AND_BODY_4_1_1_1_1_1_1_1_1_1_1_1_1_1_1_1_1_2_1">
    <p:bg>
      <p:bgPr>
        <a:solidFill>
          <a:schemeClr val="lt1"/>
        </a:solidFill>
      </p:bgPr>
    </p:bg>
    <p:spTree>
      <p:nvGrpSpPr>
        <p:cNvPr id="395" name="Shape 395"/>
        <p:cNvGrpSpPr/>
        <p:nvPr/>
      </p:nvGrpSpPr>
      <p:grpSpPr>
        <a:xfrm>
          <a:off x="0" y="0"/>
          <a:ext cx="0" cy="0"/>
          <a:chOff x="0" y="0"/>
          <a:chExt cx="0" cy="0"/>
        </a:xfrm>
      </p:grpSpPr>
      <p:sp>
        <p:nvSpPr>
          <p:cNvPr id="396" name="Google Shape;396;p58"/>
          <p:cNvSpPr txBox="1"/>
          <p:nvPr>
            <p:ph type="title"/>
          </p:nvPr>
        </p:nvSpPr>
        <p:spPr>
          <a:xfrm>
            <a:off x="5479950" y="685663"/>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397" name="Google Shape;397;p58"/>
          <p:cNvSpPr/>
          <p:nvPr>
            <p:ph idx="2" type="pic"/>
          </p:nvPr>
        </p:nvSpPr>
        <p:spPr>
          <a:xfrm>
            <a:off x="3653481" y="687288"/>
            <a:ext cx="1530300" cy="744900"/>
          </a:xfrm>
          <a:prstGeom prst="rect">
            <a:avLst/>
          </a:prstGeom>
          <a:noFill/>
          <a:ln>
            <a:noFill/>
          </a:ln>
        </p:spPr>
      </p:sp>
      <p:sp>
        <p:nvSpPr>
          <p:cNvPr id="398" name="Google Shape;398;p58"/>
          <p:cNvSpPr txBox="1"/>
          <p:nvPr>
            <p:ph idx="3" type="title"/>
          </p:nvPr>
        </p:nvSpPr>
        <p:spPr>
          <a:xfrm>
            <a:off x="571500" y="571500"/>
            <a:ext cx="2669400" cy="40083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chemeClr val="dk1"/>
              </a:buClr>
              <a:buSzPts val="3100"/>
              <a:buFont typeface="DM Serif Text"/>
              <a:buNone/>
              <a:defRPr b="0" i="0" sz="3100" u="none" cap="none" strike="noStrike">
                <a:solidFill>
                  <a:srgbClr val="000000"/>
                </a:solidFill>
                <a:latin typeface="DM Serif Text"/>
                <a:ea typeface="DM Serif Text"/>
                <a:cs typeface="DM Serif Text"/>
                <a:sym typeface="DM Serif Text"/>
              </a:defRPr>
            </a:lvl1pPr>
            <a:lvl2pPr lvl="1"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2pPr>
            <a:lvl3pPr lvl="2"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3pPr>
            <a:lvl4pPr lvl="3"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4pPr>
            <a:lvl5pPr lvl="4"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5pPr>
            <a:lvl6pPr lvl="5"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6pPr>
            <a:lvl7pPr lvl="6"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7pPr>
            <a:lvl8pPr lvl="7"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8pPr>
            <a:lvl9pPr lvl="8" marR="0" rtl="0" algn="l">
              <a:lnSpc>
                <a:spcPct val="100000"/>
              </a:lnSpc>
              <a:spcBef>
                <a:spcPts val="0"/>
              </a:spcBef>
              <a:spcAft>
                <a:spcPts val="0"/>
              </a:spcAft>
              <a:buClr>
                <a:schemeClr val="dk1"/>
              </a:buClr>
              <a:buSzPts val="3600"/>
              <a:buFont typeface="DM Serif Text"/>
              <a:buNone/>
              <a:defRPr b="0" i="0" sz="3600" u="none" cap="none" strike="noStrike">
                <a:solidFill>
                  <a:srgbClr val="000000"/>
                </a:solidFill>
                <a:latin typeface="DM Serif Text"/>
                <a:ea typeface="DM Serif Text"/>
                <a:cs typeface="DM Serif Text"/>
                <a:sym typeface="DM Serif Text"/>
              </a:defRPr>
            </a:lvl9pPr>
          </a:lstStyle>
          <a:p/>
        </p:txBody>
      </p:sp>
      <p:cxnSp>
        <p:nvCxnSpPr>
          <p:cNvPr id="399" name="Google Shape;399;p58"/>
          <p:cNvCxnSpPr/>
          <p:nvPr/>
        </p:nvCxnSpPr>
        <p:spPr>
          <a:xfrm>
            <a:off x="3653487" y="571500"/>
            <a:ext cx="4917900" cy="0"/>
          </a:xfrm>
          <a:prstGeom prst="straightConnector1">
            <a:avLst/>
          </a:prstGeom>
          <a:noFill/>
          <a:ln cap="flat" cmpd="sng" w="9525">
            <a:solidFill>
              <a:srgbClr val="16140C"/>
            </a:solidFill>
            <a:prstDash val="solid"/>
            <a:round/>
            <a:headEnd len="sm" w="sm" type="none"/>
            <a:tailEnd len="sm" w="sm" type="none"/>
          </a:ln>
        </p:spPr>
      </p:cxnSp>
      <p:cxnSp>
        <p:nvCxnSpPr>
          <p:cNvPr id="400" name="Google Shape;400;p58"/>
          <p:cNvCxnSpPr/>
          <p:nvPr/>
        </p:nvCxnSpPr>
        <p:spPr>
          <a:xfrm>
            <a:off x="3653503" y="1620690"/>
            <a:ext cx="4917900" cy="0"/>
          </a:xfrm>
          <a:prstGeom prst="straightConnector1">
            <a:avLst/>
          </a:prstGeom>
          <a:noFill/>
          <a:ln cap="flat" cmpd="sng" w="9525">
            <a:solidFill>
              <a:srgbClr val="16140C"/>
            </a:solidFill>
            <a:prstDash val="solid"/>
            <a:round/>
            <a:headEnd len="sm" w="sm" type="none"/>
            <a:tailEnd len="sm" w="sm" type="none"/>
          </a:ln>
        </p:spPr>
      </p:cxnSp>
      <p:cxnSp>
        <p:nvCxnSpPr>
          <p:cNvPr id="401" name="Google Shape;401;p58"/>
          <p:cNvCxnSpPr/>
          <p:nvPr/>
        </p:nvCxnSpPr>
        <p:spPr>
          <a:xfrm>
            <a:off x="3653519" y="2669878"/>
            <a:ext cx="4917900" cy="0"/>
          </a:xfrm>
          <a:prstGeom prst="straightConnector1">
            <a:avLst/>
          </a:prstGeom>
          <a:noFill/>
          <a:ln cap="flat" cmpd="sng" w="9525">
            <a:solidFill>
              <a:srgbClr val="16140C"/>
            </a:solidFill>
            <a:prstDash val="solid"/>
            <a:round/>
            <a:headEnd len="sm" w="sm" type="none"/>
            <a:tailEnd len="sm" w="sm" type="none"/>
          </a:ln>
        </p:spPr>
      </p:cxnSp>
      <p:cxnSp>
        <p:nvCxnSpPr>
          <p:cNvPr id="402" name="Google Shape;402;p58"/>
          <p:cNvCxnSpPr/>
          <p:nvPr/>
        </p:nvCxnSpPr>
        <p:spPr>
          <a:xfrm>
            <a:off x="3653494" y="3719063"/>
            <a:ext cx="4917900" cy="0"/>
          </a:xfrm>
          <a:prstGeom prst="straightConnector1">
            <a:avLst/>
          </a:prstGeom>
          <a:noFill/>
          <a:ln cap="flat" cmpd="sng" w="9525">
            <a:solidFill>
              <a:srgbClr val="16140C"/>
            </a:solidFill>
            <a:prstDash val="solid"/>
            <a:round/>
            <a:headEnd len="sm" w="sm" type="none"/>
            <a:tailEnd len="sm" w="sm" type="none"/>
          </a:ln>
        </p:spPr>
      </p:cxnSp>
      <p:sp>
        <p:nvSpPr>
          <p:cNvPr id="403" name="Google Shape;403;p58"/>
          <p:cNvSpPr txBox="1"/>
          <p:nvPr>
            <p:ph idx="4" type="title"/>
          </p:nvPr>
        </p:nvSpPr>
        <p:spPr>
          <a:xfrm>
            <a:off x="5479950" y="1734039"/>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404" name="Google Shape;404;p58"/>
          <p:cNvSpPr/>
          <p:nvPr>
            <p:ph idx="5" type="pic"/>
          </p:nvPr>
        </p:nvSpPr>
        <p:spPr>
          <a:xfrm>
            <a:off x="3653481" y="1735663"/>
            <a:ext cx="1530300" cy="744900"/>
          </a:xfrm>
          <a:prstGeom prst="rect">
            <a:avLst/>
          </a:prstGeom>
          <a:noFill/>
          <a:ln>
            <a:noFill/>
          </a:ln>
        </p:spPr>
      </p:sp>
      <p:sp>
        <p:nvSpPr>
          <p:cNvPr id="405" name="Google Shape;405;p58"/>
          <p:cNvSpPr txBox="1"/>
          <p:nvPr>
            <p:ph idx="6" type="title"/>
          </p:nvPr>
        </p:nvSpPr>
        <p:spPr>
          <a:xfrm>
            <a:off x="5479950" y="2783635"/>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406" name="Google Shape;406;p58"/>
          <p:cNvSpPr/>
          <p:nvPr>
            <p:ph idx="7" type="pic"/>
          </p:nvPr>
        </p:nvSpPr>
        <p:spPr>
          <a:xfrm>
            <a:off x="3653481" y="2785256"/>
            <a:ext cx="1530300" cy="744900"/>
          </a:xfrm>
          <a:prstGeom prst="rect">
            <a:avLst/>
          </a:prstGeom>
          <a:noFill/>
          <a:ln>
            <a:noFill/>
          </a:ln>
        </p:spPr>
      </p:sp>
      <p:sp>
        <p:nvSpPr>
          <p:cNvPr id="407" name="Google Shape;407;p58"/>
          <p:cNvSpPr txBox="1"/>
          <p:nvPr>
            <p:ph idx="8" type="title"/>
          </p:nvPr>
        </p:nvSpPr>
        <p:spPr>
          <a:xfrm>
            <a:off x="5479993" y="3833224"/>
            <a:ext cx="3091500" cy="744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000"/>
              <a:buFont typeface="IBM Plex Sans"/>
              <a:buNone/>
              <a:defRPr b="0" i="0" sz="1000" u="none" cap="none" strike="noStrike">
                <a:solidFill>
                  <a:srgbClr val="000000"/>
                </a:solidFill>
                <a:latin typeface="IBM Plex Sans"/>
                <a:ea typeface="IBM Plex Sans"/>
                <a:cs typeface="IBM Plex Sans"/>
                <a:sym typeface="IBM Plex Sans"/>
              </a:defRPr>
            </a:lvl9pPr>
          </a:lstStyle>
          <a:p/>
        </p:txBody>
      </p:sp>
      <p:sp>
        <p:nvSpPr>
          <p:cNvPr id="408" name="Google Shape;408;p58"/>
          <p:cNvSpPr/>
          <p:nvPr>
            <p:ph idx="9" type="pic"/>
          </p:nvPr>
        </p:nvSpPr>
        <p:spPr>
          <a:xfrm>
            <a:off x="3653506" y="3834844"/>
            <a:ext cx="1530300" cy="744900"/>
          </a:xfrm>
          <a:prstGeom prst="rect">
            <a:avLst/>
          </a:prstGeom>
          <a:noFill/>
          <a:ln>
            <a:noFill/>
          </a:ln>
        </p:spPr>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showMasterSp="0">
  <p:cSld name="TITLE_AND_BODY_4_1_1_1_1_1_1_1_1_1_1_1_1_1_1_1_1_1_2">
    <p:bg>
      <p:bgPr>
        <a:solidFill>
          <a:schemeClr val="lt1"/>
        </a:solidFill>
      </p:bgPr>
    </p:bg>
    <p:spTree>
      <p:nvGrpSpPr>
        <p:cNvPr id="409" name="Shape 409"/>
        <p:cNvGrpSpPr/>
        <p:nvPr/>
      </p:nvGrpSpPr>
      <p:grpSpPr>
        <a:xfrm>
          <a:off x="0" y="0"/>
          <a:ext cx="0" cy="0"/>
          <a:chOff x="0" y="0"/>
          <a:chExt cx="0" cy="0"/>
        </a:xfrm>
      </p:grpSpPr>
      <p:sp>
        <p:nvSpPr>
          <p:cNvPr id="410" name="Google Shape;410;p59"/>
          <p:cNvSpPr/>
          <p:nvPr>
            <p:ph idx="2" type="pic"/>
          </p:nvPr>
        </p:nvSpPr>
        <p:spPr>
          <a:xfrm>
            <a:off x="5997788" y="1771913"/>
            <a:ext cx="2572500" cy="2574000"/>
          </a:xfrm>
          <a:prstGeom prst="rect">
            <a:avLst/>
          </a:prstGeom>
          <a:noFill/>
          <a:ln>
            <a:noFill/>
          </a:ln>
        </p:spPr>
      </p:sp>
      <p:sp>
        <p:nvSpPr>
          <p:cNvPr id="411" name="Google Shape;411;p59"/>
          <p:cNvSpPr/>
          <p:nvPr>
            <p:ph idx="3" type="pic"/>
          </p:nvPr>
        </p:nvSpPr>
        <p:spPr>
          <a:xfrm>
            <a:off x="3287588" y="1771913"/>
            <a:ext cx="2572500" cy="2574000"/>
          </a:xfrm>
          <a:prstGeom prst="rect">
            <a:avLst/>
          </a:prstGeom>
          <a:noFill/>
          <a:ln>
            <a:noFill/>
          </a:ln>
        </p:spPr>
      </p:sp>
      <p:sp>
        <p:nvSpPr>
          <p:cNvPr id="412" name="Google Shape;412;p59"/>
          <p:cNvSpPr/>
          <p:nvPr>
            <p:ph idx="4" type="pic"/>
          </p:nvPr>
        </p:nvSpPr>
        <p:spPr>
          <a:xfrm>
            <a:off x="573788" y="1771913"/>
            <a:ext cx="2572500" cy="2574000"/>
          </a:xfrm>
          <a:prstGeom prst="rect">
            <a:avLst/>
          </a:prstGeom>
          <a:noFill/>
          <a:ln>
            <a:noFill/>
          </a:ln>
        </p:spPr>
      </p:sp>
      <p:sp>
        <p:nvSpPr>
          <p:cNvPr id="413" name="Google Shape;413;p59"/>
          <p:cNvSpPr txBox="1"/>
          <p:nvPr>
            <p:ph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hree pictures + Copy" showMasterSp="0">
  <p:cSld name="TITLE_AND_BODY_4_1_1_1_1_1_1_1_1_1_1_1_1_1_1_1_1_1_2_1">
    <p:bg>
      <p:bgPr>
        <a:solidFill>
          <a:schemeClr val="lt1"/>
        </a:solidFill>
      </p:bgPr>
    </p:bg>
    <p:spTree>
      <p:nvGrpSpPr>
        <p:cNvPr id="414" name="Shape 414"/>
        <p:cNvGrpSpPr/>
        <p:nvPr/>
      </p:nvGrpSpPr>
      <p:grpSpPr>
        <a:xfrm>
          <a:off x="0" y="0"/>
          <a:ext cx="0" cy="0"/>
          <a:chOff x="0" y="0"/>
          <a:chExt cx="0" cy="0"/>
        </a:xfrm>
      </p:grpSpPr>
      <p:sp>
        <p:nvSpPr>
          <p:cNvPr id="415" name="Google Shape;415;p60"/>
          <p:cNvSpPr txBox="1"/>
          <p:nvPr>
            <p:ph type="title"/>
          </p:nvPr>
        </p:nvSpPr>
        <p:spPr>
          <a:xfrm>
            <a:off x="574338" y="3011050"/>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16" name="Google Shape;416;p60"/>
          <p:cNvSpPr txBox="1"/>
          <p:nvPr>
            <p:ph idx="1" type="body"/>
          </p:nvPr>
        </p:nvSpPr>
        <p:spPr>
          <a:xfrm>
            <a:off x="572513" y="3338088"/>
            <a:ext cx="2457000" cy="8643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417" name="Google Shape;417;p60"/>
          <p:cNvSpPr/>
          <p:nvPr>
            <p:ph idx="2" type="pic"/>
          </p:nvPr>
        </p:nvSpPr>
        <p:spPr>
          <a:xfrm>
            <a:off x="5997788" y="1485900"/>
            <a:ext cx="2572500" cy="1418700"/>
          </a:xfrm>
          <a:prstGeom prst="rect">
            <a:avLst/>
          </a:prstGeom>
          <a:noFill/>
          <a:ln>
            <a:noFill/>
          </a:ln>
        </p:spPr>
      </p:sp>
      <p:sp>
        <p:nvSpPr>
          <p:cNvPr id="418" name="Google Shape;418;p60"/>
          <p:cNvSpPr/>
          <p:nvPr>
            <p:ph idx="3" type="pic"/>
          </p:nvPr>
        </p:nvSpPr>
        <p:spPr>
          <a:xfrm>
            <a:off x="3287588" y="1485900"/>
            <a:ext cx="2572500" cy="1418700"/>
          </a:xfrm>
          <a:prstGeom prst="rect">
            <a:avLst/>
          </a:prstGeom>
          <a:noFill/>
          <a:ln>
            <a:noFill/>
          </a:ln>
        </p:spPr>
      </p:sp>
      <p:sp>
        <p:nvSpPr>
          <p:cNvPr id="419" name="Google Shape;419;p60"/>
          <p:cNvSpPr/>
          <p:nvPr>
            <p:ph idx="4" type="pic"/>
          </p:nvPr>
        </p:nvSpPr>
        <p:spPr>
          <a:xfrm>
            <a:off x="573788" y="1485900"/>
            <a:ext cx="2572500" cy="1418700"/>
          </a:xfrm>
          <a:prstGeom prst="rect">
            <a:avLst/>
          </a:prstGeom>
          <a:noFill/>
          <a:ln>
            <a:noFill/>
          </a:ln>
        </p:spPr>
      </p:sp>
      <p:sp>
        <p:nvSpPr>
          <p:cNvPr id="420" name="Google Shape;420;p60"/>
          <p:cNvSpPr txBox="1"/>
          <p:nvPr>
            <p:ph idx="5" type="title"/>
          </p:nvPr>
        </p:nvSpPr>
        <p:spPr>
          <a:xfrm>
            <a:off x="3344350" y="3011050"/>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21" name="Google Shape;421;p60"/>
          <p:cNvSpPr txBox="1"/>
          <p:nvPr>
            <p:ph idx="6" type="body"/>
          </p:nvPr>
        </p:nvSpPr>
        <p:spPr>
          <a:xfrm>
            <a:off x="3342525" y="3338088"/>
            <a:ext cx="2457000" cy="8643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422" name="Google Shape;422;p60"/>
          <p:cNvSpPr txBox="1"/>
          <p:nvPr>
            <p:ph idx="7" type="title"/>
          </p:nvPr>
        </p:nvSpPr>
        <p:spPr>
          <a:xfrm>
            <a:off x="5999613" y="3011050"/>
            <a:ext cx="2457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600"/>
              <a:buFont typeface="IBM Plex Sans SemiBold"/>
              <a:buNone/>
              <a:defRPr b="0" i="0" sz="16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23" name="Google Shape;423;p60"/>
          <p:cNvSpPr txBox="1"/>
          <p:nvPr>
            <p:ph idx="8" type="body"/>
          </p:nvPr>
        </p:nvSpPr>
        <p:spPr>
          <a:xfrm>
            <a:off x="5997788" y="3338088"/>
            <a:ext cx="2457000" cy="8643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424" name="Google Shape;424;p60"/>
          <p:cNvSpPr txBox="1"/>
          <p:nvPr>
            <p:ph idx="9" type="title"/>
          </p:nvPr>
        </p:nvSpPr>
        <p:spPr>
          <a:xfrm>
            <a:off x="571500" y="914400"/>
            <a:ext cx="79956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2pPr>
            <a:lvl3pPr lvl="2"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3pPr>
            <a:lvl4pPr lvl="3"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4pPr>
            <a:lvl5pPr lvl="4"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5pPr>
            <a:lvl6pPr lvl="5"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6pPr>
            <a:lvl7pPr lvl="6"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7pPr>
            <a:lvl8pPr lvl="7"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8pPr>
            <a:lvl9pPr lvl="8" marR="0" rtl="0" algn="ctr">
              <a:lnSpc>
                <a:spcPct val="100000"/>
              </a:lnSpc>
              <a:spcBef>
                <a:spcPts val="0"/>
              </a:spcBef>
              <a:spcAft>
                <a:spcPts val="0"/>
              </a:spcAft>
              <a:buClr>
                <a:srgbClr val="000000"/>
              </a:buClr>
              <a:buSzPts val="2100"/>
              <a:buFont typeface="Arial"/>
              <a:buNone/>
              <a:defRPr b="1" i="0" sz="21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Four pictures + Copy" showMasterSp="0">
  <p:cSld name="TITLE_AND_BODY_4_1_1_1_1_1_1_1_1_1_1_1_1_1_1_1_1_1_1">
    <p:bg>
      <p:bgPr>
        <a:solidFill>
          <a:schemeClr val="lt1"/>
        </a:solidFill>
      </p:bgPr>
    </p:bg>
    <p:spTree>
      <p:nvGrpSpPr>
        <p:cNvPr id="425" name="Shape 425"/>
        <p:cNvGrpSpPr/>
        <p:nvPr/>
      </p:nvGrpSpPr>
      <p:grpSpPr>
        <a:xfrm>
          <a:off x="0" y="0"/>
          <a:ext cx="0" cy="0"/>
          <a:chOff x="0" y="0"/>
          <a:chExt cx="0" cy="0"/>
        </a:xfrm>
      </p:grpSpPr>
      <p:sp>
        <p:nvSpPr>
          <p:cNvPr id="426" name="Google Shape;426;p61"/>
          <p:cNvSpPr/>
          <p:nvPr>
            <p:ph idx="2" type="pic"/>
          </p:nvPr>
        </p:nvSpPr>
        <p:spPr>
          <a:xfrm>
            <a:off x="571750" y="1499163"/>
            <a:ext cx="1836600" cy="807000"/>
          </a:xfrm>
          <a:prstGeom prst="rect">
            <a:avLst/>
          </a:prstGeom>
          <a:noFill/>
          <a:ln>
            <a:noFill/>
          </a:ln>
        </p:spPr>
      </p:sp>
      <p:sp>
        <p:nvSpPr>
          <p:cNvPr id="427" name="Google Shape;427;p61"/>
          <p:cNvSpPr/>
          <p:nvPr>
            <p:ph idx="3" type="pic"/>
          </p:nvPr>
        </p:nvSpPr>
        <p:spPr>
          <a:xfrm>
            <a:off x="2623144" y="1490319"/>
            <a:ext cx="1836600" cy="807000"/>
          </a:xfrm>
          <a:prstGeom prst="rect">
            <a:avLst/>
          </a:prstGeom>
          <a:noFill/>
          <a:ln>
            <a:noFill/>
          </a:ln>
        </p:spPr>
      </p:sp>
      <p:sp>
        <p:nvSpPr>
          <p:cNvPr id="428" name="Google Shape;428;p61"/>
          <p:cNvSpPr/>
          <p:nvPr>
            <p:ph idx="4" type="pic"/>
          </p:nvPr>
        </p:nvSpPr>
        <p:spPr>
          <a:xfrm>
            <a:off x="4674550" y="1494744"/>
            <a:ext cx="1836600" cy="807000"/>
          </a:xfrm>
          <a:prstGeom prst="rect">
            <a:avLst/>
          </a:prstGeom>
          <a:noFill/>
          <a:ln>
            <a:noFill/>
          </a:ln>
        </p:spPr>
      </p:sp>
      <p:sp>
        <p:nvSpPr>
          <p:cNvPr id="429" name="Google Shape;429;p61"/>
          <p:cNvSpPr/>
          <p:nvPr>
            <p:ph idx="5" type="pic"/>
          </p:nvPr>
        </p:nvSpPr>
        <p:spPr>
          <a:xfrm>
            <a:off x="6725944" y="1485900"/>
            <a:ext cx="1836600" cy="807000"/>
          </a:xfrm>
          <a:prstGeom prst="rect">
            <a:avLst/>
          </a:prstGeom>
          <a:noFill/>
          <a:ln>
            <a:noFill/>
          </a:ln>
        </p:spPr>
      </p:sp>
      <p:sp>
        <p:nvSpPr>
          <p:cNvPr id="430" name="Google Shape;430;p61"/>
          <p:cNvSpPr txBox="1"/>
          <p:nvPr>
            <p:ph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
        <p:nvSpPr>
          <p:cNvPr id="431" name="Google Shape;431;p61"/>
          <p:cNvSpPr txBox="1"/>
          <p:nvPr>
            <p:ph idx="6" type="title"/>
          </p:nvPr>
        </p:nvSpPr>
        <p:spPr>
          <a:xfrm>
            <a:off x="573045" y="2423263"/>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32" name="Google Shape;432;p61"/>
          <p:cNvSpPr txBox="1"/>
          <p:nvPr>
            <p:ph idx="1" type="body"/>
          </p:nvPr>
        </p:nvSpPr>
        <p:spPr>
          <a:xfrm>
            <a:off x="571675" y="2750300"/>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433" name="Google Shape;433;p61"/>
          <p:cNvSpPr txBox="1"/>
          <p:nvPr>
            <p:ph idx="7" type="title"/>
          </p:nvPr>
        </p:nvSpPr>
        <p:spPr>
          <a:xfrm>
            <a:off x="2619633" y="2439488"/>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34" name="Google Shape;434;p61"/>
          <p:cNvSpPr txBox="1"/>
          <p:nvPr>
            <p:ph idx="8" type="body"/>
          </p:nvPr>
        </p:nvSpPr>
        <p:spPr>
          <a:xfrm>
            <a:off x="2618263" y="2766525"/>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435" name="Google Shape;435;p61"/>
          <p:cNvSpPr txBox="1"/>
          <p:nvPr>
            <p:ph idx="9" type="title"/>
          </p:nvPr>
        </p:nvSpPr>
        <p:spPr>
          <a:xfrm>
            <a:off x="4667595" y="2439488"/>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36" name="Google Shape;436;p61"/>
          <p:cNvSpPr txBox="1"/>
          <p:nvPr>
            <p:ph idx="13" type="body"/>
          </p:nvPr>
        </p:nvSpPr>
        <p:spPr>
          <a:xfrm>
            <a:off x="4666225" y="2766525"/>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437" name="Google Shape;437;p61"/>
          <p:cNvSpPr txBox="1"/>
          <p:nvPr>
            <p:ph idx="14" type="title"/>
          </p:nvPr>
        </p:nvSpPr>
        <p:spPr>
          <a:xfrm>
            <a:off x="6727320" y="2439488"/>
            <a:ext cx="1845000" cy="2463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38" name="Google Shape;438;p61"/>
          <p:cNvSpPr txBox="1"/>
          <p:nvPr>
            <p:ph idx="15" type="body"/>
          </p:nvPr>
        </p:nvSpPr>
        <p:spPr>
          <a:xfrm>
            <a:off x="6725950" y="2766525"/>
            <a:ext cx="1845000" cy="1408500"/>
          </a:xfrm>
          <a:prstGeom prst="rect">
            <a:avLst/>
          </a:prstGeom>
          <a:noFill/>
          <a:ln>
            <a:noFill/>
          </a:ln>
        </p:spPr>
        <p:txBody>
          <a:bodyPr anchorCtr="0" anchor="t" bIns="0" lIns="0" spcFirstLastPara="1" rIns="0" wrap="square" tIns="0">
            <a:noAutofit/>
          </a:bodyPr>
          <a:lstStyle>
            <a:lvl1pPr indent="-292100" lvl="0" marL="457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pictures + Boxes" showMasterSp="0">
  <p:cSld name="TITLE_AND_BODY_4_1_1_1_1_1_1_1_1_1_1_1_1_1_1_1_1_1_1_1">
    <p:bg>
      <p:bgPr>
        <a:solidFill>
          <a:schemeClr val="lt1"/>
        </a:solidFill>
      </p:bgPr>
    </p:bg>
    <p:spTree>
      <p:nvGrpSpPr>
        <p:cNvPr id="439" name="Shape 439"/>
        <p:cNvGrpSpPr/>
        <p:nvPr/>
      </p:nvGrpSpPr>
      <p:grpSpPr>
        <a:xfrm>
          <a:off x="0" y="0"/>
          <a:ext cx="0" cy="0"/>
          <a:chOff x="0" y="0"/>
          <a:chExt cx="0" cy="0"/>
        </a:xfrm>
      </p:grpSpPr>
      <p:sp>
        <p:nvSpPr>
          <p:cNvPr id="440" name="Google Shape;440;p62"/>
          <p:cNvSpPr/>
          <p:nvPr>
            <p:ph idx="2" type="pic"/>
          </p:nvPr>
        </p:nvSpPr>
        <p:spPr>
          <a:xfrm>
            <a:off x="573788" y="571500"/>
            <a:ext cx="2572500" cy="1453200"/>
          </a:xfrm>
          <a:prstGeom prst="rect">
            <a:avLst/>
          </a:prstGeom>
          <a:noFill/>
          <a:ln>
            <a:noFill/>
          </a:ln>
        </p:spPr>
      </p:sp>
      <p:sp>
        <p:nvSpPr>
          <p:cNvPr id="441" name="Google Shape;441;p62"/>
          <p:cNvSpPr txBox="1"/>
          <p:nvPr>
            <p:ph type="title"/>
          </p:nvPr>
        </p:nvSpPr>
        <p:spPr>
          <a:xfrm>
            <a:off x="573788" y="202470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42" name="Google Shape;442;p62"/>
          <p:cNvSpPr/>
          <p:nvPr>
            <p:ph idx="3" type="pic"/>
          </p:nvPr>
        </p:nvSpPr>
        <p:spPr>
          <a:xfrm>
            <a:off x="5999063" y="571500"/>
            <a:ext cx="2572500" cy="1453200"/>
          </a:xfrm>
          <a:prstGeom prst="rect">
            <a:avLst/>
          </a:prstGeom>
          <a:noFill/>
          <a:ln>
            <a:noFill/>
          </a:ln>
        </p:spPr>
      </p:sp>
      <p:sp>
        <p:nvSpPr>
          <p:cNvPr id="443" name="Google Shape;443;p62"/>
          <p:cNvSpPr txBox="1"/>
          <p:nvPr>
            <p:ph idx="4" type="title"/>
          </p:nvPr>
        </p:nvSpPr>
        <p:spPr>
          <a:xfrm>
            <a:off x="5999063" y="202470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44" name="Google Shape;444;p62"/>
          <p:cNvSpPr/>
          <p:nvPr>
            <p:ph idx="5" type="pic"/>
          </p:nvPr>
        </p:nvSpPr>
        <p:spPr>
          <a:xfrm>
            <a:off x="3286425" y="571500"/>
            <a:ext cx="2572500" cy="1453200"/>
          </a:xfrm>
          <a:prstGeom prst="rect">
            <a:avLst/>
          </a:prstGeom>
          <a:noFill/>
          <a:ln>
            <a:noFill/>
          </a:ln>
        </p:spPr>
      </p:sp>
      <p:sp>
        <p:nvSpPr>
          <p:cNvPr id="445" name="Google Shape;445;p62"/>
          <p:cNvSpPr txBox="1"/>
          <p:nvPr>
            <p:ph idx="6" type="title"/>
          </p:nvPr>
        </p:nvSpPr>
        <p:spPr>
          <a:xfrm>
            <a:off x="3286425" y="202470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46" name="Google Shape;446;p62"/>
          <p:cNvSpPr/>
          <p:nvPr>
            <p:ph idx="7" type="pic"/>
          </p:nvPr>
        </p:nvSpPr>
        <p:spPr>
          <a:xfrm>
            <a:off x="573788" y="2685750"/>
            <a:ext cx="2572500" cy="1453200"/>
          </a:xfrm>
          <a:prstGeom prst="rect">
            <a:avLst/>
          </a:prstGeom>
          <a:noFill/>
          <a:ln>
            <a:noFill/>
          </a:ln>
        </p:spPr>
      </p:sp>
      <p:sp>
        <p:nvSpPr>
          <p:cNvPr id="447" name="Google Shape;447;p62"/>
          <p:cNvSpPr txBox="1"/>
          <p:nvPr>
            <p:ph idx="8" type="title"/>
          </p:nvPr>
        </p:nvSpPr>
        <p:spPr>
          <a:xfrm>
            <a:off x="573788" y="413895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48" name="Google Shape;448;p62"/>
          <p:cNvSpPr/>
          <p:nvPr>
            <p:ph idx="9" type="pic"/>
          </p:nvPr>
        </p:nvSpPr>
        <p:spPr>
          <a:xfrm>
            <a:off x="5999063" y="2685750"/>
            <a:ext cx="2572500" cy="1453200"/>
          </a:xfrm>
          <a:prstGeom prst="rect">
            <a:avLst/>
          </a:prstGeom>
          <a:noFill/>
          <a:ln>
            <a:noFill/>
          </a:ln>
        </p:spPr>
      </p:sp>
      <p:sp>
        <p:nvSpPr>
          <p:cNvPr id="449" name="Google Shape;449;p62"/>
          <p:cNvSpPr txBox="1"/>
          <p:nvPr>
            <p:ph idx="13" type="title"/>
          </p:nvPr>
        </p:nvSpPr>
        <p:spPr>
          <a:xfrm>
            <a:off x="5999063" y="413895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450" name="Google Shape;450;p62"/>
          <p:cNvSpPr/>
          <p:nvPr>
            <p:ph idx="14" type="pic"/>
          </p:nvPr>
        </p:nvSpPr>
        <p:spPr>
          <a:xfrm>
            <a:off x="3286425" y="2685750"/>
            <a:ext cx="2572500" cy="1453200"/>
          </a:xfrm>
          <a:prstGeom prst="rect">
            <a:avLst/>
          </a:prstGeom>
          <a:noFill/>
          <a:ln>
            <a:noFill/>
          </a:ln>
        </p:spPr>
      </p:sp>
      <p:sp>
        <p:nvSpPr>
          <p:cNvPr id="451" name="Google Shape;451;p62"/>
          <p:cNvSpPr txBox="1"/>
          <p:nvPr>
            <p:ph idx="15" type="title"/>
          </p:nvPr>
        </p:nvSpPr>
        <p:spPr>
          <a:xfrm>
            <a:off x="3286425" y="4138950"/>
            <a:ext cx="2572500" cy="433200"/>
          </a:xfrm>
          <a:prstGeom prst="rect">
            <a:avLst/>
          </a:prstGeom>
          <a:solidFill>
            <a:schemeClr val="dk2"/>
          </a:solid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pictures + Labels" showMasterSp="0">
  <p:cSld name="TITLE_AND_BODY_4_1_1_1_1_1_1_1_1_1_1_1_1_1_1_1_1_1_1_1_2">
    <p:bg>
      <p:bgPr>
        <a:solidFill>
          <a:schemeClr val="lt1"/>
        </a:solidFill>
      </p:bgPr>
    </p:bg>
    <p:spTree>
      <p:nvGrpSpPr>
        <p:cNvPr id="452" name="Shape 452"/>
        <p:cNvGrpSpPr/>
        <p:nvPr/>
      </p:nvGrpSpPr>
      <p:grpSpPr>
        <a:xfrm>
          <a:off x="0" y="0"/>
          <a:ext cx="0" cy="0"/>
          <a:chOff x="0" y="0"/>
          <a:chExt cx="0" cy="0"/>
        </a:xfrm>
      </p:grpSpPr>
      <p:sp>
        <p:nvSpPr>
          <p:cNvPr id="453" name="Google Shape;453;p63"/>
          <p:cNvSpPr/>
          <p:nvPr>
            <p:ph idx="2" type="pic"/>
          </p:nvPr>
        </p:nvSpPr>
        <p:spPr>
          <a:xfrm>
            <a:off x="573788" y="571500"/>
            <a:ext cx="2572500" cy="1915200"/>
          </a:xfrm>
          <a:prstGeom prst="rect">
            <a:avLst/>
          </a:prstGeom>
          <a:noFill/>
          <a:ln>
            <a:noFill/>
          </a:ln>
        </p:spPr>
      </p:sp>
      <p:sp>
        <p:nvSpPr>
          <p:cNvPr id="454" name="Google Shape;454;p63"/>
          <p:cNvSpPr/>
          <p:nvPr>
            <p:ph idx="3" type="pic"/>
          </p:nvPr>
        </p:nvSpPr>
        <p:spPr>
          <a:xfrm>
            <a:off x="5999063" y="571500"/>
            <a:ext cx="2572500" cy="1905300"/>
          </a:xfrm>
          <a:prstGeom prst="rect">
            <a:avLst/>
          </a:prstGeom>
          <a:noFill/>
          <a:ln>
            <a:noFill/>
          </a:ln>
        </p:spPr>
      </p:sp>
      <p:sp>
        <p:nvSpPr>
          <p:cNvPr id="455" name="Google Shape;455;p63"/>
          <p:cNvSpPr/>
          <p:nvPr>
            <p:ph idx="4" type="pic"/>
          </p:nvPr>
        </p:nvSpPr>
        <p:spPr>
          <a:xfrm>
            <a:off x="3286425" y="571500"/>
            <a:ext cx="2572500" cy="1905300"/>
          </a:xfrm>
          <a:prstGeom prst="rect">
            <a:avLst/>
          </a:prstGeom>
          <a:noFill/>
          <a:ln>
            <a:noFill/>
          </a:ln>
        </p:spPr>
      </p:sp>
      <p:sp>
        <p:nvSpPr>
          <p:cNvPr id="456" name="Google Shape;456;p63"/>
          <p:cNvSpPr/>
          <p:nvPr>
            <p:ph idx="5" type="pic"/>
          </p:nvPr>
        </p:nvSpPr>
        <p:spPr>
          <a:xfrm>
            <a:off x="573788" y="2676450"/>
            <a:ext cx="2572500" cy="1895700"/>
          </a:xfrm>
          <a:prstGeom prst="rect">
            <a:avLst/>
          </a:prstGeom>
          <a:noFill/>
          <a:ln>
            <a:noFill/>
          </a:ln>
        </p:spPr>
      </p:sp>
      <p:sp>
        <p:nvSpPr>
          <p:cNvPr id="457" name="Google Shape;457;p63"/>
          <p:cNvSpPr/>
          <p:nvPr>
            <p:ph idx="6" type="pic"/>
          </p:nvPr>
        </p:nvSpPr>
        <p:spPr>
          <a:xfrm>
            <a:off x="5999063" y="2676450"/>
            <a:ext cx="2572500" cy="1895700"/>
          </a:xfrm>
          <a:prstGeom prst="rect">
            <a:avLst/>
          </a:prstGeom>
          <a:noFill/>
          <a:ln>
            <a:noFill/>
          </a:ln>
        </p:spPr>
      </p:sp>
      <p:sp>
        <p:nvSpPr>
          <p:cNvPr id="458" name="Google Shape;458;p63"/>
          <p:cNvSpPr/>
          <p:nvPr>
            <p:ph idx="7" type="pic"/>
          </p:nvPr>
        </p:nvSpPr>
        <p:spPr>
          <a:xfrm>
            <a:off x="3286425" y="2676450"/>
            <a:ext cx="2572500" cy="1895700"/>
          </a:xfrm>
          <a:prstGeom prst="rect">
            <a:avLst/>
          </a:prstGeom>
          <a:noFill/>
          <a:ln>
            <a:noFill/>
          </a:ln>
        </p:spPr>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boxes + Berry" showMasterSp="0">
  <p:cSld name="TITLE_AND_BODY_4_1_1_1_1_1_1_1_1_1_1_1_1_1_1_1_1_1_1_1_1_1">
    <p:bg>
      <p:bgPr>
        <a:solidFill>
          <a:schemeClr val="lt1"/>
        </a:solidFill>
      </p:bgPr>
    </p:bg>
    <p:spTree>
      <p:nvGrpSpPr>
        <p:cNvPr id="459" name="Shape 459"/>
        <p:cNvGrpSpPr/>
        <p:nvPr/>
      </p:nvGrpSpPr>
      <p:grpSpPr>
        <a:xfrm>
          <a:off x="0" y="0"/>
          <a:ext cx="0" cy="0"/>
          <a:chOff x="0" y="0"/>
          <a:chExt cx="0" cy="0"/>
        </a:xfrm>
      </p:grpSpPr>
      <p:sp>
        <p:nvSpPr>
          <p:cNvPr id="460" name="Google Shape;460;p64"/>
          <p:cNvSpPr/>
          <p:nvPr/>
        </p:nvSpPr>
        <p:spPr>
          <a:xfrm>
            <a:off x="575163" y="1485900"/>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461" name="Google Shape;461;p64"/>
          <p:cNvSpPr txBox="1"/>
          <p:nvPr>
            <p:ph type="title"/>
          </p:nvPr>
        </p:nvSpPr>
        <p:spPr>
          <a:xfrm>
            <a:off x="801525" y="1681771"/>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462" name="Google Shape;462;p64"/>
          <p:cNvSpPr/>
          <p:nvPr/>
        </p:nvSpPr>
        <p:spPr>
          <a:xfrm>
            <a:off x="5997100" y="3098281"/>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463" name="Google Shape;463;p64"/>
          <p:cNvSpPr/>
          <p:nvPr/>
        </p:nvSpPr>
        <p:spPr>
          <a:xfrm>
            <a:off x="3286125" y="3098281"/>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464" name="Google Shape;464;p64"/>
          <p:cNvSpPr/>
          <p:nvPr/>
        </p:nvSpPr>
        <p:spPr>
          <a:xfrm>
            <a:off x="5995437" y="1485900"/>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465" name="Google Shape;465;p64"/>
          <p:cNvSpPr/>
          <p:nvPr/>
        </p:nvSpPr>
        <p:spPr>
          <a:xfrm>
            <a:off x="3285300" y="1485900"/>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466" name="Google Shape;466;p64"/>
          <p:cNvSpPr/>
          <p:nvPr/>
        </p:nvSpPr>
        <p:spPr>
          <a:xfrm>
            <a:off x="575150" y="3098281"/>
            <a:ext cx="2573400" cy="1473900"/>
          </a:xfrm>
          <a:prstGeom prst="rect">
            <a:avLst/>
          </a:prstGeom>
          <a:solidFill>
            <a:schemeClr val="dk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IBM Plex Sans"/>
              <a:ea typeface="IBM Plex Sans"/>
              <a:cs typeface="IBM Plex Sans"/>
              <a:sym typeface="IBM Plex Sans"/>
            </a:endParaRPr>
          </a:p>
        </p:txBody>
      </p:sp>
      <p:sp>
        <p:nvSpPr>
          <p:cNvPr id="467" name="Google Shape;467;p64"/>
          <p:cNvSpPr/>
          <p:nvPr/>
        </p:nvSpPr>
        <p:spPr>
          <a:xfrm>
            <a:off x="575163" y="288344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468" name="Google Shape;468;p64"/>
          <p:cNvSpPr/>
          <p:nvPr/>
        </p:nvSpPr>
        <p:spPr>
          <a:xfrm>
            <a:off x="3285300" y="288344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469" name="Google Shape;469;p64"/>
          <p:cNvSpPr/>
          <p:nvPr/>
        </p:nvSpPr>
        <p:spPr>
          <a:xfrm>
            <a:off x="5995438" y="288344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470" name="Google Shape;470;p64"/>
          <p:cNvSpPr/>
          <p:nvPr/>
        </p:nvSpPr>
        <p:spPr>
          <a:xfrm>
            <a:off x="575988"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471" name="Google Shape;471;p64"/>
          <p:cNvSpPr/>
          <p:nvPr/>
        </p:nvSpPr>
        <p:spPr>
          <a:xfrm>
            <a:off x="3286125"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472" name="Google Shape;472;p64"/>
          <p:cNvSpPr/>
          <p:nvPr/>
        </p:nvSpPr>
        <p:spPr>
          <a:xfrm>
            <a:off x="5996263" y="4495795"/>
            <a:ext cx="2573400" cy="76200"/>
          </a:xfrm>
          <a:prstGeom prst="rect">
            <a:avLst/>
          </a:prstGeom>
          <a:solidFill>
            <a:schemeClr val="accent5"/>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3363D"/>
              </a:buClr>
              <a:buSzPts val="1200"/>
              <a:buFont typeface="Arial"/>
              <a:buNone/>
            </a:pPr>
            <a:r>
              <a:t/>
            </a:r>
            <a:endParaRPr b="0" i="0" sz="1200" u="none" cap="none" strike="noStrike">
              <a:solidFill>
                <a:srgbClr val="F5F2F2"/>
              </a:solidFill>
              <a:latin typeface="IBM Plex Mono"/>
              <a:ea typeface="IBM Plex Mono"/>
              <a:cs typeface="IBM Plex Mono"/>
              <a:sym typeface="IBM Plex Mono"/>
            </a:endParaRPr>
          </a:p>
        </p:txBody>
      </p:sp>
      <p:sp>
        <p:nvSpPr>
          <p:cNvPr id="473" name="Google Shape;473;p64"/>
          <p:cNvSpPr txBox="1"/>
          <p:nvPr>
            <p:ph idx="2" type="title"/>
          </p:nvPr>
        </p:nvSpPr>
        <p:spPr>
          <a:xfrm>
            <a:off x="3513619" y="1678492"/>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474" name="Google Shape;474;p64"/>
          <p:cNvSpPr txBox="1"/>
          <p:nvPr>
            <p:ph idx="3" type="title"/>
          </p:nvPr>
        </p:nvSpPr>
        <p:spPr>
          <a:xfrm>
            <a:off x="6225706" y="1678492"/>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475" name="Google Shape;475;p64"/>
          <p:cNvSpPr txBox="1"/>
          <p:nvPr>
            <p:ph idx="4" type="title"/>
          </p:nvPr>
        </p:nvSpPr>
        <p:spPr>
          <a:xfrm>
            <a:off x="801125" y="3293674"/>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476" name="Google Shape;476;p64"/>
          <p:cNvSpPr txBox="1"/>
          <p:nvPr>
            <p:ph idx="5" type="title"/>
          </p:nvPr>
        </p:nvSpPr>
        <p:spPr>
          <a:xfrm>
            <a:off x="3513219" y="3290394"/>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477" name="Google Shape;477;p64"/>
          <p:cNvSpPr txBox="1"/>
          <p:nvPr>
            <p:ph idx="6" type="title"/>
          </p:nvPr>
        </p:nvSpPr>
        <p:spPr>
          <a:xfrm>
            <a:off x="6225306" y="3290394"/>
            <a:ext cx="2117700" cy="6939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478" name="Google Shape;478;p64"/>
          <p:cNvSpPr txBox="1"/>
          <p:nvPr>
            <p:ph idx="7"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wo pics + Copy" showMasterSp="0">
  <p:cSld name="TITLE_AND_BODY_4_1_1_1_1_1_1_1_1_1_1_1_1_1_1_1_1_1_1_1_1_1_2_1">
    <p:bg>
      <p:bgPr>
        <a:solidFill>
          <a:schemeClr val="lt1"/>
        </a:solidFill>
      </p:bgPr>
    </p:bg>
    <p:spTree>
      <p:nvGrpSpPr>
        <p:cNvPr id="479" name="Shape 479"/>
        <p:cNvGrpSpPr/>
        <p:nvPr/>
      </p:nvGrpSpPr>
      <p:grpSpPr>
        <a:xfrm>
          <a:off x="0" y="0"/>
          <a:ext cx="0" cy="0"/>
          <a:chOff x="0" y="0"/>
          <a:chExt cx="0" cy="0"/>
        </a:xfrm>
      </p:grpSpPr>
      <p:sp>
        <p:nvSpPr>
          <p:cNvPr id="480" name="Google Shape;480;p65"/>
          <p:cNvSpPr/>
          <p:nvPr>
            <p:ph idx="2" type="pic"/>
          </p:nvPr>
        </p:nvSpPr>
        <p:spPr>
          <a:xfrm>
            <a:off x="4729613" y="1007900"/>
            <a:ext cx="3842100" cy="1877400"/>
          </a:xfrm>
          <a:prstGeom prst="rect">
            <a:avLst/>
          </a:prstGeom>
          <a:noFill/>
          <a:ln>
            <a:noFill/>
          </a:ln>
        </p:spPr>
      </p:sp>
      <p:sp>
        <p:nvSpPr>
          <p:cNvPr id="481" name="Google Shape;481;p65"/>
          <p:cNvSpPr/>
          <p:nvPr>
            <p:ph idx="3" type="pic"/>
          </p:nvPr>
        </p:nvSpPr>
        <p:spPr>
          <a:xfrm>
            <a:off x="573788" y="1017638"/>
            <a:ext cx="3842100" cy="1877400"/>
          </a:xfrm>
          <a:prstGeom prst="rect">
            <a:avLst/>
          </a:prstGeom>
          <a:noFill/>
          <a:ln>
            <a:noFill/>
          </a:ln>
        </p:spPr>
      </p:sp>
      <p:sp>
        <p:nvSpPr>
          <p:cNvPr id="482" name="Google Shape;482;p65"/>
          <p:cNvSpPr txBox="1"/>
          <p:nvPr>
            <p:ph idx="1" type="subTitle"/>
          </p:nvPr>
        </p:nvSpPr>
        <p:spPr>
          <a:xfrm>
            <a:off x="572444" y="2873125"/>
            <a:ext cx="3845100" cy="4764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9pPr>
          </a:lstStyle>
          <a:p/>
        </p:txBody>
      </p:sp>
      <p:sp>
        <p:nvSpPr>
          <p:cNvPr id="483" name="Google Shape;483;p65"/>
          <p:cNvSpPr txBox="1"/>
          <p:nvPr>
            <p:ph idx="4" type="subTitle"/>
          </p:nvPr>
        </p:nvSpPr>
        <p:spPr>
          <a:xfrm>
            <a:off x="4729606" y="2873125"/>
            <a:ext cx="3842100" cy="4764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a:ea typeface="IBM Plex Sans"/>
                <a:cs typeface="IBM Plex Sans"/>
                <a:sym typeface="IBM Plex Sans"/>
              </a:defRPr>
            </a:lvl9pPr>
          </a:lstStyle>
          <a:p/>
        </p:txBody>
      </p:sp>
      <p:sp>
        <p:nvSpPr>
          <p:cNvPr id="484" name="Google Shape;484;p65"/>
          <p:cNvSpPr txBox="1"/>
          <p:nvPr>
            <p:ph idx="5" type="subTitle"/>
          </p:nvPr>
        </p:nvSpPr>
        <p:spPr>
          <a:xfrm>
            <a:off x="570288" y="3581763"/>
            <a:ext cx="3842100" cy="99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9pPr>
          </a:lstStyle>
          <a:p/>
        </p:txBody>
      </p:sp>
      <p:sp>
        <p:nvSpPr>
          <p:cNvPr id="485" name="Google Shape;485;p65"/>
          <p:cNvSpPr txBox="1"/>
          <p:nvPr>
            <p:ph idx="6" type="subTitle"/>
          </p:nvPr>
        </p:nvSpPr>
        <p:spPr>
          <a:xfrm>
            <a:off x="4729613" y="3581763"/>
            <a:ext cx="3845100" cy="990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IBM Plex Sans"/>
                <a:ea typeface="IBM Plex Sans"/>
                <a:cs typeface="IBM Plex Sans"/>
                <a:sym typeface="IBM Plex Sans"/>
              </a:defRPr>
            </a:lvl9pPr>
          </a:lstStyle>
          <a:p/>
        </p:txBody>
      </p:sp>
      <p:sp>
        <p:nvSpPr>
          <p:cNvPr id="486" name="Google Shape;486;p65"/>
          <p:cNvSpPr txBox="1"/>
          <p:nvPr>
            <p:ph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wo boxes" showMasterSp="0">
  <p:cSld name="TITLE_AND_BODY_4_1_1_1_1_1_1_1_1_1_1_1_1_1_1_1_1_1_1_1_1_1_2_1_1">
    <p:bg>
      <p:bgPr>
        <a:solidFill>
          <a:schemeClr val="lt1"/>
        </a:solidFill>
      </p:bgPr>
    </p:bg>
    <p:spTree>
      <p:nvGrpSpPr>
        <p:cNvPr id="487" name="Shape 487"/>
        <p:cNvGrpSpPr/>
        <p:nvPr/>
      </p:nvGrpSpPr>
      <p:grpSpPr>
        <a:xfrm>
          <a:off x="0" y="0"/>
          <a:ext cx="0" cy="0"/>
          <a:chOff x="0" y="0"/>
          <a:chExt cx="0" cy="0"/>
        </a:xfrm>
      </p:grpSpPr>
      <p:sp>
        <p:nvSpPr>
          <p:cNvPr id="488" name="Google Shape;488;p66"/>
          <p:cNvSpPr txBox="1"/>
          <p:nvPr>
            <p:ph idx="1" type="subTitle"/>
          </p:nvPr>
        </p:nvSpPr>
        <p:spPr>
          <a:xfrm>
            <a:off x="572563" y="1682188"/>
            <a:ext cx="3857400" cy="476400"/>
          </a:xfrm>
          <a:prstGeom prst="rect">
            <a:avLst/>
          </a:prstGeom>
          <a:solidFill>
            <a:schemeClr val="accent5"/>
          </a:solid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489" name="Google Shape;489;p66"/>
          <p:cNvSpPr txBox="1"/>
          <p:nvPr>
            <p:ph idx="2" type="subTitle"/>
          </p:nvPr>
        </p:nvSpPr>
        <p:spPr>
          <a:xfrm>
            <a:off x="4721850" y="1682188"/>
            <a:ext cx="3857400" cy="476400"/>
          </a:xfrm>
          <a:prstGeom prst="rect">
            <a:avLst/>
          </a:prstGeom>
          <a:solidFill>
            <a:schemeClr val="accent5"/>
          </a:solidFill>
          <a:ln>
            <a:noFill/>
          </a:ln>
        </p:spPr>
        <p:txBody>
          <a:bodyPr anchorCtr="0" anchor="ctr"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1pPr>
            <a:lvl2pPr lvl="1"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2pPr>
            <a:lvl3pPr lvl="2"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3pPr>
            <a:lvl4pPr lvl="3"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4pPr>
            <a:lvl5pPr lvl="4"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5pPr>
            <a:lvl6pPr lvl="5"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6pPr>
            <a:lvl7pPr lvl="6"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7pPr>
            <a:lvl8pPr lvl="7"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8pPr>
            <a:lvl9pPr lvl="8" marR="0" rtl="0" algn="ctr">
              <a:lnSpc>
                <a:spcPct val="100000"/>
              </a:lnSpc>
              <a:spcBef>
                <a:spcPts val="0"/>
              </a:spcBef>
              <a:spcAft>
                <a:spcPts val="0"/>
              </a:spcAft>
              <a:buClr>
                <a:srgbClr val="000000"/>
              </a:buClr>
              <a:buSzPts val="1200"/>
              <a:buFont typeface="Arial"/>
              <a:buNone/>
              <a:defRPr b="1" i="0" sz="1200" u="none" cap="none" strike="noStrike">
                <a:solidFill>
                  <a:srgbClr val="000000"/>
                </a:solidFill>
                <a:latin typeface="IBM Plex Sans Condensed"/>
                <a:ea typeface="IBM Plex Sans Condensed"/>
                <a:cs typeface="IBM Plex Sans Condensed"/>
                <a:sym typeface="IBM Plex Sans Condensed"/>
              </a:defRPr>
            </a:lvl9pPr>
          </a:lstStyle>
          <a:p/>
        </p:txBody>
      </p:sp>
      <p:sp>
        <p:nvSpPr>
          <p:cNvPr id="490" name="Google Shape;490;p66"/>
          <p:cNvSpPr txBox="1"/>
          <p:nvPr>
            <p:ph idx="3" type="subTitle"/>
          </p:nvPr>
        </p:nvSpPr>
        <p:spPr>
          <a:xfrm>
            <a:off x="573788" y="2158438"/>
            <a:ext cx="3857400" cy="20385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9pPr>
          </a:lstStyle>
          <a:p/>
        </p:txBody>
      </p:sp>
      <p:sp>
        <p:nvSpPr>
          <p:cNvPr id="491" name="Google Shape;491;p66"/>
          <p:cNvSpPr txBox="1"/>
          <p:nvPr>
            <p:ph idx="4" type="subTitle"/>
          </p:nvPr>
        </p:nvSpPr>
        <p:spPr>
          <a:xfrm>
            <a:off x="4721850" y="2158438"/>
            <a:ext cx="3857400" cy="2038500"/>
          </a:xfrm>
          <a:prstGeom prst="rect">
            <a:avLst/>
          </a:prstGeom>
          <a:solidFill>
            <a:schemeClr val="dk2"/>
          </a:solidFill>
          <a:ln>
            <a:noFill/>
          </a:ln>
        </p:spPr>
        <p:txBody>
          <a:bodyPr anchorCtr="0" anchor="t" bIns="0" lIns="0" spcFirstLastPara="1" rIns="0" wrap="square" tIns="0">
            <a:sp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1pPr>
            <a:lvl2pPr lvl="1"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2pPr>
            <a:lvl3pPr lvl="2"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3pPr>
            <a:lvl4pPr lvl="3"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4pPr>
            <a:lvl5pPr lvl="4"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5pPr>
            <a:lvl6pPr lvl="5"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6pPr>
            <a:lvl7pPr lvl="6"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7pPr>
            <a:lvl8pPr lvl="7" marR="0" rtl="0" algn="l">
              <a:lnSpc>
                <a:spcPct val="115000"/>
              </a:lnSpc>
              <a:spcBef>
                <a:spcPts val="500"/>
              </a:spcBef>
              <a:spcAft>
                <a:spcPts val="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8pPr>
            <a:lvl9pPr lvl="8" marR="0" rtl="0" algn="l">
              <a:lnSpc>
                <a:spcPct val="115000"/>
              </a:lnSpc>
              <a:spcBef>
                <a:spcPts val="500"/>
              </a:spcBef>
              <a:spcAft>
                <a:spcPts val="500"/>
              </a:spcAft>
              <a:buClr>
                <a:srgbClr val="000000"/>
              </a:buClr>
              <a:buSzPts val="1200"/>
              <a:buFont typeface="Arial"/>
              <a:buNone/>
              <a:defRPr b="0" i="0" sz="1200" u="none" cap="none" strike="noStrike">
                <a:solidFill>
                  <a:srgbClr val="000000"/>
                </a:solidFill>
                <a:latin typeface="IBM Plex Sans"/>
                <a:ea typeface="IBM Plex Sans"/>
                <a:cs typeface="IBM Plex Sans"/>
                <a:sym typeface="IBM Plex Sans"/>
              </a:defRPr>
            </a:lvl9pPr>
          </a:lstStyle>
          <a:p/>
        </p:txBody>
      </p:sp>
      <p:sp>
        <p:nvSpPr>
          <p:cNvPr id="492" name="Google Shape;492;p66"/>
          <p:cNvSpPr txBox="1"/>
          <p:nvPr>
            <p:ph type="title"/>
          </p:nvPr>
        </p:nvSpPr>
        <p:spPr>
          <a:xfrm>
            <a:off x="571500" y="914400"/>
            <a:ext cx="7999500" cy="3234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ctr">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Two Columns" showMasterSp="0">
  <p:cSld name="TITLE_AND_BODY_4_1_1_1_1_1_1_1_1_1_1_1_1_1_1_1_1_1_1_1_1_1_2_1_1_1">
    <p:bg>
      <p:bgPr>
        <a:solidFill>
          <a:schemeClr val="lt1"/>
        </a:solidFill>
      </p:bgPr>
    </p:bg>
    <p:spTree>
      <p:nvGrpSpPr>
        <p:cNvPr id="493" name="Shape 493"/>
        <p:cNvGrpSpPr/>
        <p:nvPr/>
      </p:nvGrpSpPr>
      <p:grpSpPr>
        <a:xfrm>
          <a:off x="0" y="0"/>
          <a:ext cx="0" cy="0"/>
          <a:chOff x="0" y="0"/>
          <a:chExt cx="0" cy="0"/>
        </a:xfrm>
      </p:grpSpPr>
      <p:sp>
        <p:nvSpPr>
          <p:cNvPr id="494" name="Google Shape;494;p67"/>
          <p:cNvSpPr txBox="1"/>
          <p:nvPr>
            <p:ph idx="1" type="subTitle"/>
          </p:nvPr>
        </p:nvSpPr>
        <p:spPr>
          <a:xfrm>
            <a:off x="568675" y="1619113"/>
            <a:ext cx="3842100" cy="20724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9pPr>
          </a:lstStyle>
          <a:p/>
        </p:txBody>
      </p:sp>
      <p:sp>
        <p:nvSpPr>
          <p:cNvPr id="495" name="Google Shape;495;p67"/>
          <p:cNvSpPr txBox="1"/>
          <p:nvPr>
            <p:ph idx="2" type="subTitle"/>
          </p:nvPr>
        </p:nvSpPr>
        <p:spPr>
          <a:xfrm>
            <a:off x="4728000" y="1619113"/>
            <a:ext cx="3845100" cy="20724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1C1600"/>
                </a:solidFill>
                <a:latin typeface="IBM Plex Sans"/>
                <a:ea typeface="IBM Plex Sans"/>
                <a:cs typeface="IBM Plex Sans"/>
                <a:sym typeface="IBM Plex Sans"/>
              </a:defRPr>
            </a:lvl9pPr>
          </a:lstStyle>
          <a:p/>
        </p:txBody>
      </p:sp>
      <p:sp>
        <p:nvSpPr>
          <p:cNvPr id="496" name="Google Shape;496;p67"/>
          <p:cNvSpPr txBox="1"/>
          <p:nvPr>
            <p:ph type="title"/>
          </p:nvPr>
        </p:nvSpPr>
        <p:spPr>
          <a:xfrm>
            <a:off x="571500" y="9144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Lines + Numbers" showMasterSp="0">
  <p:cSld name="TITLE_AND_BODY_4_1_1_1_1_1_1_1_1_1_1_1_1_1_1_1_1_1_1_1_1_1_1">
    <p:bg>
      <p:bgPr>
        <a:solidFill>
          <a:schemeClr val="lt1"/>
        </a:solidFill>
      </p:bgPr>
    </p:bg>
    <p:spTree>
      <p:nvGrpSpPr>
        <p:cNvPr id="497" name="Shape 497"/>
        <p:cNvGrpSpPr/>
        <p:nvPr/>
      </p:nvGrpSpPr>
      <p:grpSpPr>
        <a:xfrm>
          <a:off x="0" y="0"/>
          <a:ext cx="0" cy="0"/>
          <a:chOff x="0" y="0"/>
          <a:chExt cx="0" cy="0"/>
        </a:xfrm>
      </p:grpSpPr>
      <p:sp>
        <p:nvSpPr>
          <p:cNvPr id="498" name="Google Shape;498;p68"/>
          <p:cNvSpPr txBox="1"/>
          <p:nvPr>
            <p:ph idx="1" type="body"/>
          </p:nvPr>
        </p:nvSpPr>
        <p:spPr>
          <a:xfrm>
            <a:off x="571138" y="2267925"/>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499" name="Google Shape;499;p68"/>
          <p:cNvSpPr txBox="1"/>
          <p:nvPr>
            <p:ph type="title"/>
          </p:nvPr>
        </p:nvSpPr>
        <p:spPr>
          <a:xfrm>
            <a:off x="572514" y="1865488"/>
            <a:ext cx="2361600" cy="2463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500" name="Google Shape;500;p68"/>
          <p:cNvSpPr txBox="1"/>
          <p:nvPr/>
        </p:nvSpPr>
        <p:spPr>
          <a:xfrm>
            <a:off x="571213" y="14859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1</a:t>
            </a:r>
            <a:endParaRPr b="1" i="0" sz="2500" u="none" cap="none" strike="noStrike">
              <a:solidFill>
                <a:srgbClr val="000000"/>
              </a:solidFill>
              <a:latin typeface="IBM Plex Sans"/>
              <a:ea typeface="IBM Plex Sans"/>
              <a:cs typeface="IBM Plex Sans"/>
              <a:sym typeface="IBM Plex Sans"/>
            </a:endParaRPr>
          </a:p>
        </p:txBody>
      </p:sp>
      <p:cxnSp>
        <p:nvCxnSpPr>
          <p:cNvPr id="501" name="Google Shape;501;p68"/>
          <p:cNvCxnSpPr/>
          <p:nvPr/>
        </p:nvCxnSpPr>
        <p:spPr>
          <a:xfrm>
            <a:off x="571213" y="2182813"/>
            <a:ext cx="2361600" cy="0"/>
          </a:xfrm>
          <a:prstGeom prst="straightConnector1">
            <a:avLst/>
          </a:prstGeom>
          <a:noFill/>
          <a:ln cap="flat" cmpd="sng" w="9525">
            <a:solidFill>
              <a:srgbClr val="16140C"/>
            </a:solidFill>
            <a:prstDash val="solid"/>
            <a:round/>
            <a:headEnd len="sm" w="sm" type="none"/>
            <a:tailEnd len="sm" w="sm" type="none"/>
          </a:ln>
        </p:spPr>
      </p:cxnSp>
      <p:sp>
        <p:nvSpPr>
          <p:cNvPr id="502" name="Google Shape;502;p68"/>
          <p:cNvSpPr txBox="1"/>
          <p:nvPr/>
        </p:nvSpPr>
        <p:spPr>
          <a:xfrm>
            <a:off x="3350228" y="14859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2</a:t>
            </a:r>
            <a:endParaRPr b="1" i="0" sz="2500" u="none" cap="none" strike="noStrike">
              <a:solidFill>
                <a:srgbClr val="000000"/>
              </a:solidFill>
              <a:latin typeface="IBM Plex Sans"/>
              <a:ea typeface="IBM Plex Sans"/>
              <a:cs typeface="IBM Plex Sans"/>
              <a:sym typeface="IBM Plex Sans"/>
            </a:endParaRPr>
          </a:p>
        </p:txBody>
      </p:sp>
      <p:sp>
        <p:nvSpPr>
          <p:cNvPr id="503" name="Google Shape;503;p68"/>
          <p:cNvSpPr txBox="1"/>
          <p:nvPr/>
        </p:nvSpPr>
        <p:spPr>
          <a:xfrm>
            <a:off x="6129244" y="14859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3</a:t>
            </a:r>
            <a:endParaRPr b="1" i="0" sz="2500" u="none" cap="none" strike="noStrike">
              <a:solidFill>
                <a:srgbClr val="000000"/>
              </a:solidFill>
              <a:latin typeface="IBM Plex Sans"/>
              <a:ea typeface="IBM Plex Sans"/>
              <a:cs typeface="IBM Plex Sans"/>
              <a:sym typeface="IBM Plex Sans"/>
            </a:endParaRPr>
          </a:p>
        </p:txBody>
      </p:sp>
      <p:sp>
        <p:nvSpPr>
          <p:cNvPr id="504" name="Google Shape;504;p68"/>
          <p:cNvSpPr txBox="1"/>
          <p:nvPr/>
        </p:nvSpPr>
        <p:spPr>
          <a:xfrm>
            <a:off x="572638" y="31455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4</a:t>
            </a:r>
            <a:endParaRPr b="1" i="0" sz="2500" u="none" cap="none" strike="noStrike">
              <a:solidFill>
                <a:srgbClr val="000000"/>
              </a:solidFill>
              <a:latin typeface="IBM Plex Sans"/>
              <a:ea typeface="IBM Plex Sans"/>
              <a:cs typeface="IBM Plex Sans"/>
              <a:sym typeface="IBM Plex Sans"/>
            </a:endParaRPr>
          </a:p>
        </p:txBody>
      </p:sp>
      <p:sp>
        <p:nvSpPr>
          <p:cNvPr id="505" name="Google Shape;505;p68"/>
          <p:cNvSpPr txBox="1"/>
          <p:nvPr/>
        </p:nvSpPr>
        <p:spPr>
          <a:xfrm>
            <a:off x="3351654" y="31455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5</a:t>
            </a:r>
            <a:endParaRPr b="1" i="0" sz="2500" u="none" cap="none" strike="noStrike">
              <a:solidFill>
                <a:srgbClr val="000000"/>
              </a:solidFill>
              <a:latin typeface="IBM Plex Sans"/>
              <a:ea typeface="IBM Plex Sans"/>
              <a:cs typeface="IBM Plex Sans"/>
              <a:sym typeface="IBM Plex Sans"/>
            </a:endParaRPr>
          </a:p>
        </p:txBody>
      </p:sp>
      <p:sp>
        <p:nvSpPr>
          <p:cNvPr id="506" name="Google Shape;506;p68"/>
          <p:cNvSpPr txBox="1"/>
          <p:nvPr/>
        </p:nvSpPr>
        <p:spPr>
          <a:xfrm>
            <a:off x="6130670" y="3145500"/>
            <a:ext cx="612000" cy="384900"/>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1000"/>
              </a:spcAft>
              <a:buClr>
                <a:srgbClr val="000000"/>
              </a:buClr>
              <a:buSzPts val="2500"/>
              <a:buFont typeface="Arial"/>
              <a:buNone/>
            </a:pPr>
            <a:r>
              <a:rPr b="1" i="0" lang="en" sz="2500" u="none" cap="none" strike="noStrike">
                <a:solidFill>
                  <a:srgbClr val="16140C"/>
                </a:solidFill>
                <a:latin typeface="IBM Plex Sans"/>
                <a:ea typeface="IBM Plex Sans"/>
                <a:cs typeface="IBM Plex Sans"/>
                <a:sym typeface="IBM Plex Sans"/>
              </a:rPr>
              <a:t>6</a:t>
            </a:r>
            <a:endParaRPr b="1" i="0" sz="2500" u="none" cap="none" strike="noStrike">
              <a:solidFill>
                <a:srgbClr val="000000"/>
              </a:solidFill>
              <a:latin typeface="IBM Plex Sans"/>
              <a:ea typeface="IBM Plex Sans"/>
              <a:cs typeface="IBM Plex Sans"/>
              <a:sym typeface="IBM Plex Sans"/>
            </a:endParaRPr>
          </a:p>
        </p:txBody>
      </p:sp>
      <p:sp>
        <p:nvSpPr>
          <p:cNvPr id="507" name="Google Shape;507;p68"/>
          <p:cNvSpPr txBox="1"/>
          <p:nvPr>
            <p:ph idx="2" type="body"/>
          </p:nvPr>
        </p:nvSpPr>
        <p:spPr>
          <a:xfrm>
            <a:off x="6129413" y="2276625"/>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508" name="Google Shape;508;p68"/>
          <p:cNvSpPr txBox="1"/>
          <p:nvPr>
            <p:ph idx="3" type="title"/>
          </p:nvPr>
        </p:nvSpPr>
        <p:spPr>
          <a:xfrm>
            <a:off x="6130789" y="1874188"/>
            <a:ext cx="2361600" cy="2463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509" name="Google Shape;509;p68"/>
          <p:cNvCxnSpPr/>
          <p:nvPr/>
        </p:nvCxnSpPr>
        <p:spPr>
          <a:xfrm>
            <a:off x="6129488" y="2191513"/>
            <a:ext cx="2361600" cy="0"/>
          </a:xfrm>
          <a:prstGeom prst="straightConnector1">
            <a:avLst/>
          </a:prstGeom>
          <a:noFill/>
          <a:ln cap="flat" cmpd="sng" w="9525">
            <a:solidFill>
              <a:srgbClr val="16140C"/>
            </a:solidFill>
            <a:prstDash val="solid"/>
            <a:round/>
            <a:headEnd len="sm" w="sm" type="none"/>
            <a:tailEnd len="sm" w="sm" type="none"/>
          </a:ln>
        </p:spPr>
      </p:cxnSp>
      <p:sp>
        <p:nvSpPr>
          <p:cNvPr id="510" name="Google Shape;510;p68"/>
          <p:cNvSpPr txBox="1"/>
          <p:nvPr>
            <p:ph idx="4" type="body"/>
          </p:nvPr>
        </p:nvSpPr>
        <p:spPr>
          <a:xfrm>
            <a:off x="3349588" y="2270231"/>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511" name="Google Shape;511;p68"/>
          <p:cNvSpPr txBox="1"/>
          <p:nvPr>
            <p:ph idx="5" type="title"/>
          </p:nvPr>
        </p:nvSpPr>
        <p:spPr>
          <a:xfrm>
            <a:off x="3350964" y="1867794"/>
            <a:ext cx="2361600" cy="246300"/>
          </a:xfrm>
          <a:prstGeom prst="rect">
            <a:avLst/>
          </a:prstGeom>
          <a:noFill/>
          <a:ln>
            <a:noFill/>
          </a:ln>
        </p:spPr>
        <p:txBody>
          <a:bodyPr anchorCtr="0" anchor="t" bIns="45725" lIns="45725" spcFirstLastPara="1" rIns="45725" wrap="square" tIns="45725">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512" name="Google Shape;512;p68"/>
          <p:cNvCxnSpPr/>
          <p:nvPr/>
        </p:nvCxnSpPr>
        <p:spPr>
          <a:xfrm>
            <a:off x="3349663" y="2185119"/>
            <a:ext cx="2361600" cy="0"/>
          </a:xfrm>
          <a:prstGeom prst="straightConnector1">
            <a:avLst/>
          </a:prstGeom>
          <a:noFill/>
          <a:ln cap="flat" cmpd="sng" w="9525">
            <a:solidFill>
              <a:srgbClr val="16140C"/>
            </a:solidFill>
            <a:prstDash val="solid"/>
            <a:round/>
            <a:headEnd len="sm" w="sm" type="none"/>
            <a:tailEnd len="sm" w="sm" type="none"/>
          </a:ln>
        </p:spPr>
      </p:cxnSp>
      <p:sp>
        <p:nvSpPr>
          <p:cNvPr id="513" name="Google Shape;513;p68"/>
          <p:cNvSpPr txBox="1"/>
          <p:nvPr>
            <p:ph idx="6" type="body"/>
          </p:nvPr>
        </p:nvSpPr>
        <p:spPr>
          <a:xfrm>
            <a:off x="571138" y="3961959"/>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514" name="Google Shape;514;p68"/>
          <p:cNvSpPr txBox="1"/>
          <p:nvPr>
            <p:ph idx="7" type="title"/>
          </p:nvPr>
        </p:nvSpPr>
        <p:spPr>
          <a:xfrm>
            <a:off x="572514" y="3546488"/>
            <a:ext cx="23616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515" name="Google Shape;515;p68"/>
          <p:cNvCxnSpPr/>
          <p:nvPr/>
        </p:nvCxnSpPr>
        <p:spPr>
          <a:xfrm>
            <a:off x="571213" y="3876847"/>
            <a:ext cx="2361600" cy="0"/>
          </a:xfrm>
          <a:prstGeom prst="straightConnector1">
            <a:avLst/>
          </a:prstGeom>
          <a:noFill/>
          <a:ln cap="flat" cmpd="sng" w="9525">
            <a:solidFill>
              <a:srgbClr val="16140C"/>
            </a:solidFill>
            <a:prstDash val="solid"/>
            <a:round/>
            <a:headEnd len="sm" w="sm" type="none"/>
            <a:tailEnd len="sm" w="sm" type="none"/>
          </a:ln>
        </p:spPr>
      </p:cxnSp>
      <p:sp>
        <p:nvSpPr>
          <p:cNvPr id="516" name="Google Shape;516;p68"/>
          <p:cNvSpPr txBox="1"/>
          <p:nvPr>
            <p:ph idx="8" type="body"/>
          </p:nvPr>
        </p:nvSpPr>
        <p:spPr>
          <a:xfrm>
            <a:off x="6129413" y="3970659"/>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517" name="Google Shape;517;p68"/>
          <p:cNvSpPr txBox="1"/>
          <p:nvPr>
            <p:ph idx="9" type="title"/>
          </p:nvPr>
        </p:nvSpPr>
        <p:spPr>
          <a:xfrm>
            <a:off x="6130789" y="3555188"/>
            <a:ext cx="23616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518" name="Google Shape;518;p68"/>
          <p:cNvCxnSpPr/>
          <p:nvPr/>
        </p:nvCxnSpPr>
        <p:spPr>
          <a:xfrm>
            <a:off x="6129488" y="3885547"/>
            <a:ext cx="2361600" cy="0"/>
          </a:xfrm>
          <a:prstGeom prst="straightConnector1">
            <a:avLst/>
          </a:prstGeom>
          <a:noFill/>
          <a:ln cap="flat" cmpd="sng" w="9525">
            <a:solidFill>
              <a:srgbClr val="16140C"/>
            </a:solidFill>
            <a:prstDash val="solid"/>
            <a:round/>
            <a:headEnd len="sm" w="sm" type="none"/>
            <a:tailEnd len="sm" w="sm" type="none"/>
          </a:ln>
        </p:spPr>
      </p:cxnSp>
      <p:sp>
        <p:nvSpPr>
          <p:cNvPr id="519" name="Google Shape;519;p68"/>
          <p:cNvSpPr txBox="1"/>
          <p:nvPr>
            <p:ph idx="13" type="body"/>
          </p:nvPr>
        </p:nvSpPr>
        <p:spPr>
          <a:xfrm>
            <a:off x="3349588" y="3964265"/>
            <a:ext cx="2361600" cy="609600"/>
          </a:xfrm>
          <a:prstGeom prst="rect">
            <a:avLst/>
          </a:prstGeom>
          <a:noFill/>
          <a:ln>
            <a:noFill/>
          </a:ln>
        </p:spPr>
        <p:txBody>
          <a:bodyPr anchorCtr="0" anchor="t" bIns="0" lIns="0" spcFirstLastPara="1" rIns="0" wrap="square" tIns="0">
            <a:normAutofit/>
          </a:bodyPr>
          <a:lstStyle>
            <a:lvl1pPr indent="-273050" lvl="0" marL="457200" marR="0" rtl="0" algn="l">
              <a:lnSpc>
                <a:spcPct val="100000"/>
              </a:lnSpc>
              <a:spcBef>
                <a:spcPts val="0"/>
              </a:spcBef>
              <a:spcAft>
                <a:spcPts val="0"/>
              </a:spcAft>
              <a:buClr>
                <a:srgbClr val="000000"/>
              </a:buClr>
              <a:buSzPts val="700"/>
              <a:buFont typeface="IBM Plex Sans"/>
              <a:buChar char="●"/>
              <a:defRPr b="0" i="0" sz="700" u="none" cap="none" strike="noStrike">
                <a:solidFill>
                  <a:srgbClr val="000000"/>
                </a:solidFill>
                <a:latin typeface="IBM Plex Sans"/>
                <a:ea typeface="IBM Plex Sans"/>
                <a:cs typeface="IBM Plex Sans"/>
                <a:sym typeface="IBM Plex Sans"/>
              </a:defRPr>
            </a:lvl1pPr>
            <a:lvl2pPr indent="-292100" lvl="1" marL="914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2pPr>
            <a:lvl3pPr indent="-292100" lvl="2" marL="1371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3pPr>
            <a:lvl4pPr indent="-292100" lvl="3" marL="1828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4pPr>
            <a:lvl5pPr indent="-292100" lvl="4" marL="22860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5pPr>
            <a:lvl6pPr indent="-292100" lvl="5" marL="27432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6pPr>
            <a:lvl7pPr indent="-292100" lvl="6" marL="32004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7pPr>
            <a:lvl8pPr indent="-292100" lvl="7" marL="36576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8pPr>
            <a:lvl9pPr indent="-292100" lvl="8" marL="4114800" marR="0" rtl="0" algn="l">
              <a:lnSpc>
                <a:spcPct val="100000"/>
              </a:lnSpc>
              <a:spcBef>
                <a:spcPts val="0"/>
              </a:spcBef>
              <a:spcAft>
                <a:spcPts val="0"/>
              </a:spcAft>
              <a:buClr>
                <a:srgbClr val="000000"/>
              </a:buClr>
              <a:buSzPts val="1000"/>
              <a:buFont typeface="IBM Plex Sans"/>
              <a:buChar char="■"/>
              <a:defRPr b="0" i="0" sz="1000" u="none" cap="none" strike="noStrike">
                <a:solidFill>
                  <a:srgbClr val="000000"/>
                </a:solidFill>
                <a:latin typeface="IBM Plex Sans"/>
                <a:ea typeface="IBM Plex Sans"/>
                <a:cs typeface="IBM Plex Sans"/>
                <a:sym typeface="IBM Plex Sans"/>
              </a:defRPr>
            </a:lvl9pPr>
          </a:lstStyle>
          <a:p/>
        </p:txBody>
      </p:sp>
      <p:sp>
        <p:nvSpPr>
          <p:cNvPr id="520" name="Google Shape;520;p68"/>
          <p:cNvSpPr txBox="1"/>
          <p:nvPr>
            <p:ph idx="14" type="title"/>
          </p:nvPr>
        </p:nvSpPr>
        <p:spPr>
          <a:xfrm>
            <a:off x="3350964" y="3548794"/>
            <a:ext cx="23616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521" name="Google Shape;521;p68"/>
          <p:cNvCxnSpPr/>
          <p:nvPr/>
        </p:nvCxnSpPr>
        <p:spPr>
          <a:xfrm>
            <a:off x="3349663" y="3879153"/>
            <a:ext cx="2361600" cy="0"/>
          </a:xfrm>
          <a:prstGeom prst="straightConnector1">
            <a:avLst/>
          </a:prstGeom>
          <a:noFill/>
          <a:ln cap="flat" cmpd="sng" w="9525">
            <a:solidFill>
              <a:srgbClr val="16140C"/>
            </a:solidFill>
            <a:prstDash val="solid"/>
            <a:round/>
            <a:headEnd len="sm" w="sm" type="none"/>
            <a:tailEnd len="sm" w="sm" type="none"/>
          </a:ln>
        </p:spPr>
      </p:cxnSp>
      <p:sp>
        <p:nvSpPr>
          <p:cNvPr id="522" name="Google Shape;522;p68"/>
          <p:cNvSpPr txBox="1"/>
          <p:nvPr>
            <p:ph idx="15"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 Six Lines" showMasterSp="0">
  <p:cSld name="TITLE_AND_BODY_4_1_1_1_1_1_1_1_1_1_1_1_1_1_1_1_1_1_1_1_1_1_1_1">
    <p:bg>
      <p:bgPr>
        <a:solidFill>
          <a:schemeClr val="lt1"/>
        </a:solidFill>
      </p:bgPr>
    </p:bg>
    <p:spTree>
      <p:nvGrpSpPr>
        <p:cNvPr id="523" name="Shape 523"/>
        <p:cNvGrpSpPr/>
        <p:nvPr/>
      </p:nvGrpSpPr>
      <p:grpSpPr>
        <a:xfrm>
          <a:off x="0" y="0"/>
          <a:ext cx="0" cy="0"/>
          <a:chOff x="0" y="0"/>
          <a:chExt cx="0" cy="0"/>
        </a:xfrm>
      </p:grpSpPr>
      <p:sp>
        <p:nvSpPr>
          <p:cNvPr id="524" name="Google Shape;524;p69"/>
          <p:cNvSpPr txBox="1"/>
          <p:nvPr>
            <p:ph type="title"/>
          </p:nvPr>
        </p:nvSpPr>
        <p:spPr>
          <a:xfrm>
            <a:off x="1961013" y="3710142"/>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525" name="Google Shape;525;p69"/>
          <p:cNvSpPr txBox="1"/>
          <p:nvPr>
            <p:ph idx="2" type="title"/>
          </p:nvPr>
        </p:nvSpPr>
        <p:spPr>
          <a:xfrm>
            <a:off x="573237" y="262492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526" name="Google Shape;526;p69"/>
          <p:cNvSpPr txBox="1"/>
          <p:nvPr>
            <p:ph idx="3" type="title"/>
          </p:nvPr>
        </p:nvSpPr>
        <p:spPr>
          <a:xfrm>
            <a:off x="1961050" y="2650213"/>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527" name="Google Shape;527;p69"/>
          <p:cNvSpPr txBox="1"/>
          <p:nvPr>
            <p:ph idx="4" type="title"/>
          </p:nvPr>
        </p:nvSpPr>
        <p:spPr>
          <a:xfrm>
            <a:off x="573869" y="1577750"/>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528" name="Google Shape;528;p69"/>
          <p:cNvCxnSpPr/>
          <p:nvPr/>
        </p:nvCxnSpPr>
        <p:spPr>
          <a:xfrm>
            <a:off x="572569" y="1485900"/>
            <a:ext cx="3759600" cy="0"/>
          </a:xfrm>
          <a:prstGeom prst="straightConnector1">
            <a:avLst/>
          </a:prstGeom>
          <a:noFill/>
          <a:ln cap="flat" cmpd="sng" w="9525">
            <a:solidFill>
              <a:srgbClr val="16140C"/>
            </a:solidFill>
            <a:prstDash val="solid"/>
            <a:round/>
            <a:headEnd len="sm" w="sm" type="none"/>
            <a:tailEnd len="sm" w="sm" type="none"/>
          </a:ln>
        </p:spPr>
      </p:cxnSp>
      <p:cxnSp>
        <p:nvCxnSpPr>
          <p:cNvPr id="529" name="Google Shape;529;p69"/>
          <p:cNvCxnSpPr/>
          <p:nvPr/>
        </p:nvCxnSpPr>
        <p:spPr>
          <a:xfrm>
            <a:off x="572531" y="2525356"/>
            <a:ext cx="3759600" cy="0"/>
          </a:xfrm>
          <a:prstGeom prst="straightConnector1">
            <a:avLst/>
          </a:prstGeom>
          <a:noFill/>
          <a:ln cap="flat" cmpd="sng" w="9525">
            <a:solidFill>
              <a:srgbClr val="16140C"/>
            </a:solidFill>
            <a:prstDash val="solid"/>
            <a:round/>
            <a:headEnd len="sm" w="sm" type="none"/>
            <a:tailEnd len="sm" w="sm" type="none"/>
          </a:ln>
        </p:spPr>
      </p:cxnSp>
      <p:cxnSp>
        <p:nvCxnSpPr>
          <p:cNvPr id="530" name="Google Shape;530;p69"/>
          <p:cNvCxnSpPr/>
          <p:nvPr/>
        </p:nvCxnSpPr>
        <p:spPr>
          <a:xfrm>
            <a:off x="572569" y="3564813"/>
            <a:ext cx="3759600" cy="0"/>
          </a:xfrm>
          <a:prstGeom prst="straightConnector1">
            <a:avLst/>
          </a:prstGeom>
          <a:noFill/>
          <a:ln cap="flat" cmpd="sng" w="9525">
            <a:solidFill>
              <a:srgbClr val="16140C"/>
            </a:solidFill>
            <a:prstDash val="solid"/>
            <a:round/>
            <a:headEnd len="sm" w="sm" type="none"/>
            <a:tailEnd len="sm" w="sm" type="none"/>
          </a:ln>
        </p:spPr>
      </p:cxnSp>
      <p:sp>
        <p:nvSpPr>
          <p:cNvPr id="531" name="Google Shape;531;p69"/>
          <p:cNvSpPr txBox="1"/>
          <p:nvPr>
            <p:ph idx="5" type="title"/>
          </p:nvPr>
        </p:nvSpPr>
        <p:spPr>
          <a:xfrm>
            <a:off x="1961681" y="1603038"/>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532" name="Google Shape;532;p69"/>
          <p:cNvSpPr txBox="1"/>
          <p:nvPr>
            <p:ph idx="6" type="title"/>
          </p:nvPr>
        </p:nvSpPr>
        <p:spPr>
          <a:xfrm>
            <a:off x="573200" y="368485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533" name="Google Shape;533;p69"/>
          <p:cNvSpPr txBox="1"/>
          <p:nvPr>
            <p:ph idx="7" type="title"/>
          </p:nvPr>
        </p:nvSpPr>
        <p:spPr>
          <a:xfrm>
            <a:off x="6200388" y="3710142"/>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534" name="Google Shape;534;p69"/>
          <p:cNvSpPr txBox="1"/>
          <p:nvPr>
            <p:ph idx="8" type="title"/>
          </p:nvPr>
        </p:nvSpPr>
        <p:spPr>
          <a:xfrm>
            <a:off x="4812612" y="262492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535" name="Google Shape;535;p69"/>
          <p:cNvSpPr txBox="1"/>
          <p:nvPr>
            <p:ph idx="9" type="title"/>
          </p:nvPr>
        </p:nvSpPr>
        <p:spPr>
          <a:xfrm>
            <a:off x="6200425" y="2650213"/>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536" name="Google Shape;536;p69"/>
          <p:cNvSpPr txBox="1"/>
          <p:nvPr>
            <p:ph idx="13" type="title"/>
          </p:nvPr>
        </p:nvSpPr>
        <p:spPr>
          <a:xfrm>
            <a:off x="4813244" y="1577750"/>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cxnSp>
        <p:nvCxnSpPr>
          <p:cNvPr id="537" name="Google Shape;537;p69"/>
          <p:cNvCxnSpPr/>
          <p:nvPr/>
        </p:nvCxnSpPr>
        <p:spPr>
          <a:xfrm>
            <a:off x="4811944" y="1485900"/>
            <a:ext cx="3759600" cy="0"/>
          </a:xfrm>
          <a:prstGeom prst="straightConnector1">
            <a:avLst/>
          </a:prstGeom>
          <a:noFill/>
          <a:ln cap="flat" cmpd="sng" w="9525">
            <a:solidFill>
              <a:srgbClr val="16140C"/>
            </a:solidFill>
            <a:prstDash val="solid"/>
            <a:round/>
            <a:headEnd len="sm" w="sm" type="none"/>
            <a:tailEnd len="sm" w="sm" type="none"/>
          </a:ln>
        </p:spPr>
      </p:cxnSp>
      <p:cxnSp>
        <p:nvCxnSpPr>
          <p:cNvPr id="538" name="Google Shape;538;p69"/>
          <p:cNvCxnSpPr/>
          <p:nvPr/>
        </p:nvCxnSpPr>
        <p:spPr>
          <a:xfrm>
            <a:off x="4811906" y="2525356"/>
            <a:ext cx="3759600" cy="0"/>
          </a:xfrm>
          <a:prstGeom prst="straightConnector1">
            <a:avLst/>
          </a:prstGeom>
          <a:noFill/>
          <a:ln cap="flat" cmpd="sng" w="9525">
            <a:solidFill>
              <a:srgbClr val="16140C"/>
            </a:solidFill>
            <a:prstDash val="solid"/>
            <a:round/>
            <a:headEnd len="sm" w="sm" type="none"/>
            <a:tailEnd len="sm" w="sm" type="none"/>
          </a:ln>
        </p:spPr>
      </p:cxnSp>
      <p:cxnSp>
        <p:nvCxnSpPr>
          <p:cNvPr id="539" name="Google Shape;539;p69"/>
          <p:cNvCxnSpPr/>
          <p:nvPr/>
        </p:nvCxnSpPr>
        <p:spPr>
          <a:xfrm>
            <a:off x="4811944" y="3564813"/>
            <a:ext cx="3759600" cy="0"/>
          </a:xfrm>
          <a:prstGeom prst="straightConnector1">
            <a:avLst/>
          </a:prstGeom>
          <a:noFill/>
          <a:ln cap="flat" cmpd="sng" w="9525">
            <a:solidFill>
              <a:srgbClr val="16140C"/>
            </a:solidFill>
            <a:prstDash val="solid"/>
            <a:round/>
            <a:headEnd len="sm" w="sm" type="none"/>
            <a:tailEnd len="sm" w="sm" type="none"/>
          </a:ln>
        </p:spPr>
      </p:cxnSp>
      <p:sp>
        <p:nvSpPr>
          <p:cNvPr id="540" name="Google Shape;540;p69"/>
          <p:cNvSpPr txBox="1"/>
          <p:nvPr>
            <p:ph idx="14" type="title"/>
          </p:nvPr>
        </p:nvSpPr>
        <p:spPr>
          <a:xfrm>
            <a:off x="6201056" y="1603038"/>
            <a:ext cx="2370300" cy="5079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2pPr>
            <a:lvl3pPr lvl="2"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3pPr>
            <a:lvl4pPr lvl="3"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4pPr>
            <a:lvl5pPr lvl="4"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5pPr>
            <a:lvl6pPr lvl="5"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6pPr>
            <a:lvl7pPr lvl="6"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7pPr>
            <a:lvl8pPr lvl="7"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8pPr>
            <a:lvl9pPr lvl="8" marR="0" rtl="0" algn="l">
              <a:lnSpc>
                <a:spcPct val="100000"/>
              </a:lnSpc>
              <a:spcBef>
                <a:spcPts val="0"/>
              </a:spcBef>
              <a:spcAft>
                <a:spcPts val="0"/>
              </a:spcAft>
              <a:buClr>
                <a:schemeClr val="dk1"/>
              </a:buClr>
              <a:buSzPts val="1100"/>
              <a:buFont typeface="IBM Plex Sans"/>
              <a:buNone/>
              <a:defRPr b="0" i="0" sz="1100" u="none" cap="none" strike="noStrike">
                <a:solidFill>
                  <a:srgbClr val="000000"/>
                </a:solidFill>
                <a:latin typeface="IBM Plex Sans"/>
                <a:ea typeface="IBM Plex Sans"/>
                <a:cs typeface="IBM Plex Sans"/>
                <a:sym typeface="IBM Plex Sans"/>
              </a:defRPr>
            </a:lvl9pPr>
          </a:lstStyle>
          <a:p/>
        </p:txBody>
      </p:sp>
      <p:sp>
        <p:nvSpPr>
          <p:cNvPr id="541" name="Google Shape;541;p69"/>
          <p:cNvSpPr txBox="1"/>
          <p:nvPr>
            <p:ph idx="15" type="title"/>
          </p:nvPr>
        </p:nvSpPr>
        <p:spPr>
          <a:xfrm>
            <a:off x="4812575" y="3684855"/>
            <a:ext cx="1205700" cy="246300"/>
          </a:xfrm>
          <a:prstGeom prst="rect">
            <a:avLst/>
          </a:prstGeom>
          <a:noFill/>
          <a:ln>
            <a:noFill/>
          </a:ln>
        </p:spPr>
        <p:txBody>
          <a:bodyPr anchorCtr="0" anchor="t" bIns="0" lIns="0" spcFirstLastPara="1" rIns="0" wrap="square" tIns="0">
            <a:normAutofit/>
          </a:bodyPr>
          <a:lstStyle>
            <a:lvl1pPr lvl="0" marR="0" rtl="0" algn="l">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1pPr>
            <a:lvl2pPr lvl="1"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2pPr>
            <a:lvl3pPr lvl="2"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3pPr>
            <a:lvl4pPr lvl="3"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4pPr>
            <a:lvl5pPr lvl="4"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5pPr>
            <a:lvl6pPr lvl="5"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6pPr>
            <a:lvl7pPr lvl="6"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7pPr>
            <a:lvl8pPr lvl="7"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8pPr>
            <a:lvl9pPr lvl="8" marR="0" rtl="0" algn="ctr">
              <a:lnSpc>
                <a:spcPct val="100000"/>
              </a:lnSpc>
              <a:spcBef>
                <a:spcPts val="0"/>
              </a:spcBef>
              <a:spcAft>
                <a:spcPts val="0"/>
              </a:spcAft>
              <a:buClr>
                <a:srgbClr val="000000"/>
              </a:buClr>
              <a:buSzPts val="1200"/>
              <a:buFont typeface="IBM Plex Sans SemiBold"/>
              <a:buNone/>
              <a:defRPr b="0" i="0" sz="1200" u="none" cap="none" strike="noStrike">
                <a:solidFill>
                  <a:srgbClr val="000000"/>
                </a:solidFill>
                <a:latin typeface="IBM Plex Sans SemiBold"/>
                <a:ea typeface="IBM Plex Sans SemiBold"/>
                <a:cs typeface="IBM Plex Sans SemiBold"/>
                <a:sym typeface="IBM Plex Sans SemiBold"/>
              </a:defRPr>
            </a:lvl9pPr>
          </a:lstStyle>
          <a:p/>
        </p:txBody>
      </p:sp>
      <p:sp>
        <p:nvSpPr>
          <p:cNvPr id="542" name="Google Shape;542;p69"/>
          <p:cNvSpPr txBox="1"/>
          <p:nvPr>
            <p:ph idx="16" type="title"/>
          </p:nvPr>
        </p:nvSpPr>
        <p:spPr>
          <a:xfrm>
            <a:off x="571500" y="571500"/>
            <a:ext cx="7999500" cy="323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2100"/>
              <a:buFont typeface="IBM Plex Sans SemiBold"/>
              <a:buNone/>
              <a:defRPr b="0" i="0" sz="2100" u="none" cap="none" strike="noStrike">
                <a:solidFill>
                  <a:srgbClr val="000000"/>
                </a:solidFill>
                <a:latin typeface="IBM Plex Sans SemiBold"/>
                <a:ea typeface="IBM Plex Sans SemiBold"/>
                <a:cs typeface="IBM Plex Sans SemiBold"/>
                <a:sym typeface="IBM Plex Sans SemiBold"/>
              </a:defRPr>
            </a:lvl1pPr>
            <a:lvl2pPr lvl="1"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2pPr>
            <a:lvl3pPr lvl="2"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3pPr>
            <a:lvl4pPr lvl="3"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4pPr>
            <a:lvl5pPr lvl="4"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5pPr>
            <a:lvl6pPr lvl="5"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6pPr>
            <a:lvl7pPr lvl="6"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7pPr>
            <a:lvl8pPr lvl="7"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8pPr>
            <a:lvl9pPr lvl="8" marR="0" rtl="0" algn="l">
              <a:lnSpc>
                <a:spcPct val="100000"/>
              </a:lnSpc>
              <a:spcBef>
                <a:spcPts val="0"/>
              </a:spcBef>
              <a:spcAft>
                <a:spcPts val="0"/>
              </a:spcAft>
              <a:buClr>
                <a:srgbClr val="000000"/>
              </a:buClr>
              <a:buSzPts val="2100"/>
              <a:buFont typeface="Playfair Display SemiBold"/>
              <a:buNone/>
              <a:defRPr b="0" i="0" sz="2100" u="none" cap="none" strike="noStrike">
                <a:solidFill>
                  <a:srgbClr val="000000"/>
                </a:solidFill>
                <a:latin typeface="Playfair Display SemiBold"/>
                <a:ea typeface="Playfair Display SemiBold"/>
                <a:cs typeface="Playfair Display SemiBold"/>
                <a:sym typeface="Playfair Display SemiBold"/>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 Color block" showMasterSp="0">
  <p:cSld name="Intro color block">
    <p:bg>
      <p:bgPr>
        <a:solidFill>
          <a:schemeClr val="dk2"/>
        </a:solidFill>
      </p:bgPr>
    </p:bg>
    <p:spTree>
      <p:nvGrpSpPr>
        <p:cNvPr id="543" name="Shape 543"/>
        <p:cNvGrpSpPr/>
        <p:nvPr/>
      </p:nvGrpSpPr>
      <p:grpSpPr>
        <a:xfrm>
          <a:off x="0" y="0"/>
          <a:ext cx="0" cy="0"/>
          <a:chOff x="0" y="0"/>
          <a:chExt cx="0" cy="0"/>
        </a:xfrm>
      </p:grpSpPr>
      <p:sp>
        <p:nvSpPr>
          <p:cNvPr id="544" name="Google Shape;544;p70"/>
          <p:cNvSpPr/>
          <p:nvPr/>
        </p:nvSpPr>
        <p:spPr>
          <a:xfrm>
            <a:off x="5312038" y="0"/>
            <a:ext cx="3831900" cy="5143500"/>
          </a:xfrm>
          <a:prstGeom prst="rect">
            <a:avLst/>
          </a:prstGeom>
          <a:solidFill>
            <a:srgbClr val="EBDECD"/>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70"/>
          <p:cNvSpPr txBox="1"/>
          <p:nvPr>
            <p:ph type="title"/>
          </p:nvPr>
        </p:nvSpPr>
        <p:spPr>
          <a:xfrm>
            <a:off x="571500" y="914400"/>
            <a:ext cx="3090600" cy="3671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100"/>
              <a:buFont typeface="Arial"/>
              <a:buNone/>
              <a:defRPr b="0" i="0" sz="3100" u="none" cap="none" strike="noStrike">
                <a:solidFill>
                  <a:srgbClr val="000000"/>
                </a:solidFill>
                <a:latin typeface="Poppins SemiBold"/>
                <a:ea typeface="Poppins SemiBold"/>
                <a:cs typeface="Poppins SemiBold"/>
                <a:sym typeface="Poppins SemiBold"/>
              </a:defRPr>
            </a:lvl1pPr>
            <a:lvl2pPr lvl="1"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2pPr>
            <a:lvl3pPr lvl="2"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3pPr>
            <a:lvl4pPr lvl="3"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4pPr>
            <a:lvl5pPr lvl="4"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5pPr>
            <a:lvl6pPr lvl="5"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6pPr>
            <a:lvl7pPr lvl="6"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7pPr>
            <a:lvl8pPr lvl="7"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8pPr>
            <a:lvl9pPr lvl="8" marR="0" rtl="0" algn="l">
              <a:lnSpc>
                <a:spcPct val="100000"/>
              </a:lnSpc>
              <a:spcBef>
                <a:spcPts val="1000"/>
              </a:spcBef>
              <a:spcAft>
                <a:spcPts val="1000"/>
              </a:spcAft>
              <a:buClr>
                <a:srgbClr val="000000"/>
              </a:buClr>
              <a:buSzPts val="3600"/>
              <a:buFont typeface="Arial"/>
              <a:buNone/>
              <a:defRPr b="0" i="0" sz="3600" u="none" cap="none" strike="noStrike">
                <a:solidFill>
                  <a:srgbClr val="000000"/>
                </a:solidFill>
                <a:latin typeface="Arial"/>
                <a:ea typeface="Arial"/>
                <a:cs typeface="Arial"/>
                <a:sym typeface="Arial"/>
              </a:defRPr>
            </a:lvl9pPr>
          </a:lstStyle>
          <a:p/>
        </p:txBody>
      </p:sp>
      <p:sp>
        <p:nvSpPr>
          <p:cNvPr id="546" name="Google Shape;546;p70"/>
          <p:cNvSpPr txBox="1"/>
          <p:nvPr>
            <p:ph idx="1" type="subTitle"/>
          </p:nvPr>
        </p:nvSpPr>
        <p:spPr>
          <a:xfrm>
            <a:off x="572563" y="568213"/>
            <a:ext cx="3086100" cy="2118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Cream 2" showMasterSp="0">
  <p:cSld name="TITLE_AND_BODY_3_4">
    <p:bg>
      <p:bgPr>
        <a:solidFill>
          <a:schemeClr val="lt1"/>
        </a:solidFill>
      </p:bgPr>
    </p:bg>
    <p:spTree>
      <p:nvGrpSpPr>
        <p:cNvPr id="547" name="Shape 547"/>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1" showMasterSp="0">
  <p:cSld name="TITLE_AND_BODY_3_1">
    <p:bg>
      <p:bgPr>
        <a:solidFill>
          <a:schemeClr val="lt1"/>
        </a:solidFill>
      </p:bgPr>
    </p:bg>
    <p:spTree>
      <p:nvGrpSpPr>
        <p:cNvPr id="548" name="Shape 548"/>
        <p:cNvGrpSpPr/>
        <p:nvPr/>
      </p:nvGrpSpPr>
      <p:grpSpPr>
        <a:xfrm>
          <a:off x="0" y="0"/>
          <a:ext cx="0" cy="0"/>
          <a:chOff x="0" y="0"/>
          <a:chExt cx="0" cy="0"/>
        </a:xfrm>
      </p:grpSpPr>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Copy - Trend 3" showMasterSp="0">
  <p:cSld name="Short statement copy_2_1_1">
    <p:bg>
      <p:bgPr>
        <a:solidFill>
          <a:srgbClr val="FFFFFF"/>
        </a:solidFill>
      </p:bgPr>
    </p:bg>
    <p:spTree>
      <p:nvGrpSpPr>
        <p:cNvPr id="549" name="Shape 549"/>
        <p:cNvGrpSpPr/>
        <p:nvPr/>
      </p:nvGrpSpPr>
      <p:grpSpPr>
        <a:xfrm>
          <a:off x="0" y="0"/>
          <a:ext cx="0" cy="0"/>
          <a:chOff x="0" y="0"/>
          <a:chExt cx="0" cy="0"/>
        </a:xfrm>
      </p:grpSpPr>
      <p:sp>
        <p:nvSpPr>
          <p:cNvPr id="550" name="Google Shape;550;p73"/>
          <p:cNvSpPr txBox="1"/>
          <p:nvPr>
            <p:ph type="title"/>
          </p:nvPr>
        </p:nvSpPr>
        <p:spPr>
          <a:xfrm>
            <a:off x="572588" y="1089900"/>
            <a:ext cx="3090600" cy="34959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600"/>
              <a:buFont typeface="Arial"/>
              <a:buNone/>
              <a:defRPr b="1" i="0" sz="3600" u="none" cap="none" strike="noStrike">
                <a:solidFill>
                  <a:srgbClr val="000000"/>
                </a:solidFill>
                <a:latin typeface="Arial"/>
                <a:ea typeface="Arial"/>
                <a:cs typeface="Arial"/>
                <a:sym typeface="Arial"/>
              </a:defRPr>
            </a:lvl1pPr>
            <a:lvl2pPr lvl="1"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2pPr>
            <a:lvl3pPr lvl="2"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3pPr>
            <a:lvl4pPr lvl="3"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4pPr>
            <a:lvl5pPr lvl="4"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5pPr>
            <a:lvl6pPr lvl="5"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6pPr>
            <a:lvl7pPr lvl="6"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7pPr>
            <a:lvl8pPr lvl="7" marR="0" rtl="0" algn="l">
              <a:lnSpc>
                <a:spcPct val="100000"/>
              </a:lnSpc>
              <a:spcBef>
                <a:spcPts val="100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8pPr>
            <a:lvl9pPr lvl="8" marR="0" rtl="0" algn="l">
              <a:lnSpc>
                <a:spcPct val="100000"/>
              </a:lnSpc>
              <a:spcBef>
                <a:spcPts val="1000"/>
              </a:spcBef>
              <a:spcAft>
                <a:spcPts val="1000"/>
              </a:spcAft>
              <a:buClr>
                <a:srgbClr val="000000"/>
              </a:buClr>
              <a:buSzPts val="3600"/>
              <a:buFont typeface="Arial"/>
              <a:buNone/>
              <a:defRPr b="0" i="0" sz="3600" u="none" cap="none" strike="noStrike">
                <a:solidFill>
                  <a:srgbClr val="000000"/>
                </a:solidFill>
                <a:latin typeface="Arial"/>
                <a:ea typeface="Arial"/>
                <a:cs typeface="Arial"/>
                <a:sym typeface="Arial"/>
              </a:defRPr>
            </a:lvl9pPr>
          </a:lstStyle>
          <a:p/>
        </p:txBody>
      </p:sp>
      <p:sp>
        <p:nvSpPr>
          <p:cNvPr id="551" name="Google Shape;551;p73"/>
          <p:cNvSpPr txBox="1"/>
          <p:nvPr>
            <p:ph idx="1" type="subTitle"/>
          </p:nvPr>
        </p:nvSpPr>
        <p:spPr>
          <a:xfrm>
            <a:off x="572588" y="571500"/>
            <a:ext cx="929700" cy="342900"/>
          </a:xfrm>
          <a:prstGeom prst="rect">
            <a:avLst/>
          </a:prstGeom>
          <a:solidFill>
            <a:schemeClr val="accent3"/>
          </a:solidFill>
          <a:ln>
            <a:noFill/>
          </a:ln>
        </p:spPr>
        <p:txBody>
          <a:bodyPr anchorCtr="0" anchor="ctr" bIns="45725" lIns="137150" spcFirstLastPara="1" rIns="137150" wrap="square" tIns="45725">
            <a:noAutofit/>
          </a:bodyPr>
          <a:lstStyle>
            <a:lvl1pPr lvl="0" marR="0" rtl="0" algn="l">
              <a:lnSpc>
                <a:spcPct val="100000"/>
              </a:lnSpc>
              <a:spcBef>
                <a:spcPts val="0"/>
              </a:spcBef>
              <a:spcAft>
                <a:spcPts val="0"/>
              </a:spcAft>
              <a:buClr>
                <a:srgbClr val="FFFFFF"/>
              </a:buClr>
              <a:buSzPts val="1400"/>
              <a:buFont typeface="IBM Plex Mono"/>
              <a:buNone/>
              <a:defRPr b="0" i="0" sz="1400" u="none" cap="none" strike="noStrike">
                <a:solidFill>
                  <a:srgbClr val="FFFFFF"/>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400"/>
              <a:buFont typeface="IBM Plex Mono"/>
              <a:buNone/>
              <a:defRPr b="0" i="0" sz="14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 body copy" showMasterSp="0">
  <p:cSld name="White Subtitle without logo copy">
    <p:bg>
      <p:bgPr>
        <a:solidFill>
          <a:srgbClr val="FFFFFF"/>
        </a:solidFill>
      </p:bgPr>
    </p:bg>
    <p:spTree>
      <p:nvGrpSpPr>
        <p:cNvPr id="552" name="Shape 552"/>
        <p:cNvGrpSpPr/>
        <p:nvPr/>
      </p:nvGrpSpPr>
      <p:grpSpPr>
        <a:xfrm>
          <a:off x="0" y="0"/>
          <a:ext cx="0" cy="0"/>
          <a:chOff x="0" y="0"/>
          <a:chExt cx="0" cy="0"/>
        </a:xfrm>
      </p:grpSpPr>
      <p:sp>
        <p:nvSpPr>
          <p:cNvPr id="553" name="Google Shape;553;p74"/>
          <p:cNvSpPr txBox="1"/>
          <p:nvPr>
            <p:ph idx="1" type="body"/>
          </p:nvPr>
        </p:nvSpPr>
        <p:spPr>
          <a:xfrm>
            <a:off x="572563" y="905478"/>
            <a:ext cx="8004600" cy="3669000"/>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1pPr>
            <a:lvl2pPr indent="-304800" lvl="1" marL="9144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2pPr>
            <a:lvl3pPr indent="-304800" lvl="2" marL="13716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3pPr>
            <a:lvl4pPr indent="-304800" lvl="3" marL="18288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4pPr>
            <a:lvl5pPr indent="-304800" lvl="4" marL="22860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5pPr>
            <a:lvl6pPr indent="-304800" lvl="5" marL="27432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6pPr>
            <a:lvl7pPr indent="-304800" lvl="6" marL="32004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7pPr>
            <a:lvl8pPr indent="-304800" lvl="7" marL="36576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8pPr>
            <a:lvl9pPr indent="-304800" lvl="8" marL="4114800" marR="0" rtl="0" algn="l">
              <a:lnSpc>
                <a:spcPct val="110000"/>
              </a:lnSpc>
              <a:spcBef>
                <a:spcPts val="500"/>
              </a:spcBef>
              <a:spcAft>
                <a:spcPts val="0"/>
              </a:spcAft>
              <a:buClr>
                <a:srgbClr val="000000"/>
              </a:buClr>
              <a:buSzPts val="1200"/>
              <a:buFont typeface="Proxima Nova"/>
              <a:buChar char="■"/>
              <a:defRPr b="0" i="0" sz="1200" u="none" cap="none" strike="noStrike">
                <a:solidFill>
                  <a:srgbClr val="000000"/>
                </a:solidFill>
                <a:latin typeface="Proxima Nova"/>
                <a:ea typeface="Proxima Nova"/>
                <a:cs typeface="Proxima Nova"/>
                <a:sym typeface="Proxima Nova"/>
              </a:defRPr>
            </a:lvl9pPr>
          </a:lstStyle>
          <a:p/>
        </p:txBody>
      </p:sp>
      <p:sp>
        <p:nvSpPr>
          <p:cNvPr id="554" name="Google Shape;554;p74"/>
          <p:cNvSpPr txBox="1"/>
          <p:nvPr>
            <p:ph type="title"/>
          </p:nvPr>
        </p:nvSpPr>
        <p:spPr>
          <a:xfrm>
            <a:off x="572588" y="305213"/>
            <a:ext cx="8004600" cy="264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5" showMasterSp="0">
  <p:cSld name="Top bar full V1_5">
    <p:spTree>
      <p:nvGrpSpPr>
        <p:cNvPr id="555" name="Shape 555"/>
        <p:cNvGrpSpPr/>
        <p:nvPr/>
      </p:nvGrpSpPr>
      <p:grpSpPr>
        <a:xfrm>
          <a:off x="0" y="0"/>
          <a:ext cx="0" cy="0"/>
          <a:chOff x="0" y="0"/>
          <a:chExt cx="0" cy="0"/>
        </a:xfrm>
      </p:grpSpPr>
      <p:sp>
        <p:nvSpPr>
          <p:cNvPr id="556" name="Google Shape;556;p75"/>
          <p:cNvSpPr/>
          <p:nvPr/>
        </p:nvSpPr>
        <p:spPr>
          <a:xfrm>
            <a:off x="0" y="-9525"/>
            <a:ext cx="9144000" cy="590700"/>
          </a:xfrm>
          <a:prstGeom prst="rect">
            <a:avLst/>
          </a:prstGeom>
          <a:solidFill>
            <a:srgbClr val="FFFFFF"/>
          </a:solidFill>
          <a:ln>
            <a:noFill/>
          </a:ln>
          <a:effectLst>
            <a:outerShdw blurRad="317500" rotWithShape="0" dir="5400000" dist="16114">
              <a:srgbClr val="000000">
                <a:alpha val="10980"/>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557" name="Google Shape;557;p75"/>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558" name="Google Shape;558;p75"/>
          <p:cNvSpPr/>
          <p:nvPr/>
        </p:nvSpPr>
        <p:spPr>
          <a:xfrm>
            <a:off x="143141" y="4792844"/>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 Night mode" showMasterSp="0">
  <p:cSld name="Thank you copy 2">
    <p:bg>
      <p:bgPr>
        <a:solidFill>
          <a:schemeClr val="dk1"/>
        </a:solidFill>
      </p:bgPr>
    </p:bg>
    <p:spTree>
      <p:nvGrpSpPr>
        <p:cNvPr id="559" name="Shape 559"/>
        <p:cNvGrpSpPr/>
        <p:nvPr/>
      </p:nvGrpSpPr>
      <p:grpSpPr>
        <a:xfrm>
          <a:off x="0" y="0"/>
          <a:ext cx="0" cy="0"/>
          <a:chOff x="0" y="0"/>
          <a:chExt cx="0" cy="0"/>
        </a:xfrm>
      </p:grpSpPr>
      <p:pic>
        <p:nvPicPr>
          <p:cNvPr descr="Image" id="560" name="Google Shape;560;p76"/>
          <p:cNvPicPr preferRelativeResize="0"/>
          <p:nvPr/>
        </p:nvPicPr>
        <p:blipFill rotWithShape="1">
          <a:blip r:embed="rId2">
            <a:alphaModFix/>
          </a:blip>
          <a:srcRect b="0" l="0" r="0" t="0"/>
          <a:stretch/>
        </p:blipFill>
        <p:spPr>
          <a:xfrm>
            <a:off x="2567305" y="1425864"/>
            <a:ext cx="4009390" cy="2006024"/>
          </a:xfrm>
          <a:prstGeom prst="rect">
            <a:avLst/>
          </a:prstGeom>
          <a:noFill/>
          <a:ln>
            <a:noFill/>
          </a:ln>
        </p:spPr>
      </p:pic>
      <p:sp>
        <p:nvSpPr>
          <p:cNvPr id="561" name="Google Shape;561;p76"/>
          <p:cNvSpPr/>
          <p:nvPr/>
        </p:nvSpPr>
        <p:spPr>
          <a:xfrm>
            <a:off x="8233016" y="4330132"/>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FFFFFF"/>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1200"/>
              <a:buFont typeface="Arial"/>
              <a:buNone/>
            </a:pPr>
            <a:r>
              <a:t/>
            </a:r>
            <a:endParaRPr b="0" i="0" sz="1200" u="none" cap="none" strike="noStrike">
              <a:solidFill>
                <a:srgbClr val="FFFFFF"/>
              </a:solidFill>
              <a:latin typeface="Arial"/>
              <a:ea typeface="Arial"/>
              <a:cs typeface="Arial"/>
              <a:sym typeface="Arial"/>
            </a:endParaRPr>
          </a:p>
        </p:txBody>
      </p:sp>
      <p:grpSp>
        <p:nvGrpSpPr>
          <p:cNvPr id="562" name="Google Shape;562;p76"/>
          <p:cNvGrpSpPr/>
          <p:nvPr/>
        </p:nvGrpSpPr>
        <p:grpSpPr>
          <a:xfrm>
            <a:off x="572704" y="4512940"/>
            <a:ext cx="1529849" cy="59064"/>
            <a:chOff x="1933574" y="504825"/>
            <a:chExt cx="10343808" cy="399621"/>
          </a:xfrm>
        </p:grpSpPr>
        <p:sp>
          <p:nvSpPr>
            <p:cNvPr id="563" name="Google Shape;563;p76"/>
            <p:cNvSpPr/>
            <p:nvPr/>
          </p:nvSpPr>
          <p:spPr>
            <a:xfrm>
              <a:off x="1933574" y="504825"/>
              <a:ext cx="374814" cy="395334"/>
            </a:xfrm>
            <a:custGeom>
              <a:rect b="b" l="l" r="r" t="t"/>
              <a:pathLst>
                <a:path extrusionOk="0" h="21600" w="21600">
                  <a:moveTo>
                    <a:pt x="0" y="10801"/>
                  </a:moveTo>
                  <a:cubicBezTo>
                    <a:pt x="0" y="4665"/>
                    <a:pt x="4830" y="0"/>
                    <a:pt x="11362" y="0"/>
                  </a:cubicBezTo>
                  <a:cubicBezTo>
                    <a:pt x="15645" y="0"/>
                    <a:pt x="19261" y="2073"/>
                    <a:pt x="21236" y="5184"/>
                  </a:cubicBezTo>
                  <a:lnTo>
                    <a:pt x="16587" y="7977"/>
                  </a:lnTo>
                  <a:cubicBezTo>
                    <a:pt x="15585" y="6105"/>
                    <a:pt x="13823" y="4924"/>
                    <a:pt x="11392" y="4924"/>
                  </a:cubicBezTo>
                  <a:cubicBezTo>
                    <a:pt x="7868" y="4924"/>
                    <a:pt x="5407" y="7545"/>
                    <a:pt x="5407" y="10801"/>
                  </a:cubicBezTo>
                  <a:cubicBezTo>
                    <a:pt x="5407" y="13997"/>
                    <a:pt x="7808" y="16618"/>
                    <a:pt x="11332" y="16618"/>
                  </a:cubicBezTo>
                  <a:cubicBezTo>
                    <a:pt x="13975" y="16618"/>
                    <a:pt x="15798" y="15178"/>
                    <a:pt x="16709" y="13190"/>
                  </a:cubicBezTo>
                  <a:lnTo>
                    <a:pt x="21600" y="15667"/>
                  </a:lnTo>
                  <a:cubicBezTo>
                    <a:pt x="19716" y="19152"/>
                    <a:pt x="16101" y="21600"/>
                    <a:pt x="11362" y="21600"/>
                  </a:cubicBezTo>
                  <a:cubicBezTo>
                    <a:pt x="4527"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64" name="Google Shape;564;p76"/>
            <p:cNvSpPr/>
            <p:nvPr/>
          </p:nvSpPr>
          <p:spPr>
            <a:xfrm>
              <a:off x="2390774" y="514350"/>
              <a:ext cx="294678" cy="384804"/>
            </a:xfrm>
            <a:custGeom>
              <a:rect b="b" l="l" r="r" t="t"/>
              <a:pathLst>
                <a:path extrusionOk="0" h="21600" w="21600">
                  <a:moveTo>
                    <a:pt x="14876" y="13286"/>
                  </a:moveTo>
                  <a:lnTo>
                    <a:pt x="6762" y="13286"/>
                  </a:lnTo>
                  <a:lnTo>
                    <a:pt x="6762" y="21600"/>
                  </a:lnTo>
                  <a:lnTo>
                    <a:pt x="0" y="21600"/>
                  </a:lnTo>
                  <a:lnTo>
                    <a:pt x="0" y="0"/>
                  </a:lnTo>
                  <a:lnTo>
                    <a:pt x="6762" y="0"/>
                  </a:lnTo>
                  <a:lnTo>
                    <a:pt x="6762" y="8196"/>
                  </a:lnTo>
                  <a:lnTo>
                    <a:pt x="14876" y="8196"/>
                  </a:lnTo>
                  <a:lnTo>
                    <a:pt x="14876" y="0"/>
                  </a:lnTo>
                  <a:lnTo>
                    <a:pt x="21600" y="0"/>
                  </a:lnTo>
                  <a:lnTo>
                    <a:pt x="21600" y="21600"/>
                  </a:lnTo>
                  <a:lnTo>
                    <a:pt x="14876" y="21600"/>
                  </a:lnTo>
                  <a:cubicBezTo>
                    <a:pt x="14876" y="21600"/>
                    <a:pt x="14876" y="13286"/>
                    <a:pt x="14876" y="13286"/>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65" name="Google Shape;565;p76"/>
            <p:cNvSpPr/>
            <p:nvPr/>
          </p:nvSpPr>
          <p:spPr>
            <a:xfrm>
              <a:off x="2771775" y="514350"/>
              <a:ext cx="352134" cy="384804"/>
            </a:xfrm>
            <a:custGeom>
              <a:rect b="b" l="l" r="r" t="t"/>
              <a:pathLst>
                <a:path extrusionOk="0" h="21600" w="21600">
                  <a:moveTo>
                    <a:pt x="8536" y="13730"/>
                  </a:moveTo>
                  <a:lnTo>
                    <a:pt x="13063" y="13730"/>
                  </a:lnTo>
                  <a:lnTo>
                    <a:pt x="10800" y="7426"/>
                  </a:lnTo>
                  <a:cubicBezTo>
                    <a:pt x="10800" y="7426"/>
                    <a:pt x="8536" y="13730"/>
                    <a:pt x="8536" y="13730"/>
                  </a:cubicBezTo>
                  <a:close/>
                  <a:moveTo>
                    <a:pt x="8083" y="0"/>
                  </a:moveTo>
                  <a:lnTo>
                    <a:pt x="13516" y="0"/>
                  </a:lnTo>
                  <a:lnTo>
                    <a:pt x="21600" y="21600"/>
                  </a:lnTo>
                  <a:lnTo>
                    <a:pt x="15877" y="21600"/>
                  </a:lnTo>
                  <a:lnTo>
                    <a:pt x="14745" y="18433"/>
                  </a:lnTo>
                  <a:lnTo>
                    <a:pt x="6823" y="18433"/>
                  </a:lnTo>
                  <a:lnTo>
                    <a:pt x="5691" y="21600"/>
                  </a:lnTo>
                  <a:lnTo>
                    <a:pt x="0" y="21600"/>
                  </a:lnTo>
                  <a:cubicBezTo>
                    <a:pt x="0" y="21600"/>
                    <a:pt x="8083" y="0"/>
                    <a:pt x="8083"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66" name="Google Shape;566;p76"/>
            <p:cNvSpPr/>
            <p:nvPr/>
          </p:nvSpPr>
          <p:spPr>
            <a:xfrm>
              <a:off x="3200400" y="514350"/>
              <a:ext cx="377946" cy="384804"/>
            </a:xfrm>
            <a:custGeom>
              <a:rect b="b" l="l" r="r" t="t"/>
              <a:pathLst>
                <a:path extrusionOk="0" h="21600" w="21600">
                  <a:moveTo>
                    <a:pt x="0" y="0"/>
                  </a:moveTo>
                  <a:lnTo>
                    <a:pt x="5272" y="0"/>
                  </a:lnTo>
                  <a:lnTo>
                    <a:pt x="10845" y="7575"/>
                  </a:lnTo>
                  <a:lnTo>
                    <a:pt x="16629" y="0"/>
                  </a:lnTo>
                  <a:lnTo>
                    <a:pt x="21600" y="0"/>
                  </a:lnTo>
                  <a:lnTo>
                    <a:pt x="21600" y="21600"/>
                  </a:lnTo>
                  <a:lnTo>
                    <a:pt x="16358" y="21600"/>
                  </a:lnTo>
                  <a:lnTo>
                    <a:pt x="16358" y="8285"/>
                  </a:lnTo>
                  <a:lnTo>
                    <a:pt x="10815" y="15623"/>
                  </a:lnTo>
                  <a:lnTo>
                    <a:pt x="5242" y="8255"/>
                  </a:lnTo>
                  <a:lnTo>
                    <a:pt x="5242"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67" name="Google Shape;567;p76"/>
            <p:cNvSpPr/>
            <p:nvPr/>
          </p:nvSpPr>
          <p:spPr>
            <a:xfrm>
              <a:off x="3676650" y="514350"/>
              <a:ext cx="278856" cy="384804"/>
            </a:xfrm>
            <a:custGeom>
              <a:rect b="b" l="l" r="r" t="t"/>
              <a:pathLst>
                <a:path extrusionOk="0" h="21600" w="21600">
                  <a:moveTo>
                    <a:pt x="7146" y="4705"/>
                  </a:moveTo>
                  <a:lnTo>
                    <a:pt x="7146" y="11126"/>
                  </a:lnTo>
                  <a:lnTo>
                    <a:pt x="9881" y="11126"/>
                  </a:lnTo>
                  <a:cubicBezTo>
                    <a:pt x="12454" y="11126"/>
                    <a:pt x="14373" y="9853"/>
                    <a:pt x="14373" y="7930"/>
                  </a:cubicBezTo>
                  <a:cubicBezTo>
                    <a:pt x="14373" y="6006"/>
                    <a:pt x="12454" y="4705"/>
                    <a:pt x="9881" y="4705"/>
                  </a:cubicBezTo>
                  <a:cubicBezTo>
                    <a:pt x="9881" y="4705"/>
                    <a:pt x="7146" y="4705"/>
                    <a:pt x="7146" y="4705"/>
                  </a:cubicBezTo>
                  <a:close/>
                  <a:moveTo>
                    <a:pt x="0" y="0"/>
                  </a:moveTo>
                  <a:lnTo>
                    <a:pt x="10167" y="0"/>
                  </a:lnTo>
                  <a:cubicBezTo>
                    <a:pt x="17149" y="0"/>
                    <a:pt x="21600" y="3581"/>
                    <a:pt x="21600" y="7900"/>
                  </a:cubicBezTo>
                  <a:cubicBezTo>
                    <a:pt x="21600" y="12250"/>
                    <a:pt x="17190" y="15919"/>
                    <a:pt x="10126" y="15919"/>
                  </a:cubicBezTo>
                  <a:lnTo>
                    <a:pt x="7146" y="15919"/>
                  </a:lnTo>
                  <a:lnTo>
                    <a:pt x="7146"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68" name="Google Shape;568;p76"/>
            <p:cNvSpPr/>
            <p:nvPr/>
          </p:nvSpPr>
          <p:spPr>
            <a:xfrm>
              <a:off x="4048125" y="514350"/>
              <a:ext cx="92772" cy="384804"/>
            </a:xfrm>
            <a:custGeom>
              <a:rect b="b" l="l" r="r" t="t"/>
              <a:pathLst>
                <a:path extrusionOk="0" h="21600" w="21600">
                  <a:moveTo>
                    <a:pt x="21600" y="0"/>
                  </a:moveTo>
                  <a:lnTo>
                    <a:pt x="21600" y="21600"/>
                  </a:lnTo>
                  <a:lnTo>
                    <a:pt x="0" y="21600"/>
                  </a:lnTo>
                  <a:lnTo>
                    <a:pt x="0" y="0"/>
                  </a:lnTo>
                  <a:cubicBezTo>
                    <a:pt x="0" y="0"/>
                    <a:pt x="21600" y="0"/>
                    <a:pt x="2160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69" name="Google Shape;569;p76"/>
            <p:cNvSpPr/>
            <p:nvPr/>
          </p:nvSpPr>
          <p:spPr>
            <a:xfrm>
              <a:off x="4229100" y="504825"/>
              <a:ext cx="393768" cy="395334"/>
            </a:xfrm>
            <a:custGeom>
              <a:rect b="b" l="l" r="r" t="t"/>
              <a:pathLst>
                <a:path extrusionOk="0" h="21600" w="21600">
                  <a:moveTo>
                    <a:pt x="16539" y="10801"/>
                  </a:moveTo>
                  <a:cubicBezTo>
                    <a:pt x="16539" y="7574"/>
                    <a:pt x="14053" y="4924"/>
                    <a:pt x="10786" y="4924"/>
                  </a:cubicBezTo>
                  <a:cubicBezTo>
                    <a:pt x="7518" y="4924"/>
                    <a:pt x="5089" y="7574"/>
                    <a:pt x="5089" y="10801"/>
                  </a:cubicBezTo>
                  <a:cubicBezTo>
                    <a:pt x="5089" y="13997"/>
                    <a:pt x="7489" y="16647"/>
                    <a:pt x="10786" y="16647"/>
                  </a:cubicBezTo>
                  <a:cubicBezTo>
                    <a:pt x="14111" y="16647"/>
                    <a:pt x="16539" y="13997"/>
                    <a:pt x="16539" y="10801"/>
                  </a:cubicBezTo>
                  <a:close/>
                  <a:moveTo>
                    <a:pt x="0" y="10801"/>
                  </a:moveTo>
                  <a:cubicBezTo>
                    <a:pt x="0" y="4839"/>
                    <a:pt x="4771" y="0"/>
                    <a:pt x="10786" y="0"/>
                  </a:cubicBezTo>
                  <a:cubicBezTo>
                    <a:pt x="16800" y="0"/>
                    <a:pt x="21600" y="4839"/>
                    <a:pt x="21600" y="10801"/>
                  </a:cubicBezTo>
                  <a:cubicBezTo>
                    <a:pt x="21600" y="16790"/>
                    <a:pt x="16858" y="21600"/>
                    <a:pt x="10786" y="21600"/>
                  </a:cubicBezTo>
                  <a:cubicBezTo>
                    <a:pt x="4771"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70" name="Google Shape;570;p76"/>
            <p:cNvSpPr/>
            <p:nvPr/>
          </p:nvSpPr>
          <p:spPr>
            <a:xfrm>
              <a:off x="4714875" y="514350"/>
              <a:ext cx="328428" cy="384804"/>
            </a:xfrm>
            <a:custGeom>
              <a:rect b="b" l="l" r="r" t="t"/>
              <a:pathLst>
                <a:path extrusionOk="0" h="21600" w="21600">
                  <a:moveTo>
                    <a:pt x="0" y="0"/>
                  </a:moveTo>
                  <a:lnTo>
                    <a:pt x="6449" y="0"/>
                  </a:lnTo>
                  <a:lnTo>
                    <a:pt x="15602" y="12310"/>
                  </a:lnTo>
                  <a:lnTo>
                    <a:pt x="15602" y="0"/>
                  </a:lnTo>
                  <a:lnTo>
                    <a:pt x="21600" y="0"/>
                  </a:lnTo>
                  <a:lnTo>
                    <a:pt x="21600" y="21600"/>
                  </a:lnTo>
                  <a:lnTo>
                    <a:pt x="15602" y="21600"/>
                  </a:lnTo>
                  <a:lnTo>
                    <a:pt x="6033" y="8669"/>
                  </a:lnTo>
                  <a:lnTo>
                    <a:pt x="6033"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71" name="Google Shape;571;p76"/>
            <p:cNvSpPr/>
            <p:nvPr/>
          </p:nvSpPr>
          <p:spPr>
            <a:xfrm>
              <a:off x="5114925" y="504825"/>
              <a:ext cx="295218" cy="396414"/>
            </a:xfrm>
            <a:custGeom>
              <a:rect b="b" l="l" r="r" t="t"/>
              <a:pathLst>
                <a:path extrusionOk="0" h="21600" w="21600">
                  <a:moveTo>
                    <a:pt x="0" y="17781"/>
                  </a:moveTo>
                  <a:lnTo>
                    <a:pt x="5901" y="14333"/>
                  </a:lnTo>
                  <a:cubicBezTo>
                    <a:pt x="7213" y="15970"/>
                    <a:pt x="9219" y="16890"/>
                    <a:pt x="11302" y="16890"/>
                  </a:cubicBezTo>
                  <a:cubicBezTo>
                    <a:pt x="13345" y="16890"/>
                    <a:pt x="14618" y="15913"/>
                    <a:pt x="14618" y="14878"/>
                  </a:cubicBezTo>
                  <a:cubicBezTo>
                    <a:pt x="14618" y="13586"/>
                    <a:pt x="12150" y="13184"/>
                    <a:pt x="9411" y="12581"/>
                  </a:cubicBezTo>
                  <a:cubicBezTo>
                    <a:pt x="5709" y="11777"/>
                    <a:pt x="1350" y="10599"/>
                    <a:pt x="1350" y="6433"/>
                  </a:cubicBezTo>
                  <a:cubicBezTo>
                    <a:pt x="1350" y="2786"/>
                    <a:pt x="5362" y="0"/>
                    <a:pt x="11147" y="0"/>
                  </a:cubicBezTo>
                  <a:cubicBezTo>
                    <a:pt x="16123" y="0"/>
                    <a:pt x="19015" y="1523"/>
                    <a:pt x="21176" y="3332"/>
                  </a:cubicBezTo>
                  <a:lnTo>
                    <a:pt x="15775" y="6405"/>
                  </a:lnTo>
                  <a:cubicBezTo>
                    <a:pt x="14735" y="5142"/>
                    <a:pt x="13075" y="4366"/>
                    <a:pt x="11186" y="4366"/>
                  </a:cubicBezTo>
                  <a:cubicBezTo>
                    <a:pt x="9257" y="4366"/>
                    <a:pt x="8138" y="5142"/>
                    <a:pt x="8138" y="6118"/>
                  </a:cubicBezTo>
                  <a:cubicBezTo>
                    <a:pt x="8138" y="7382"/>
                    <a:pt x="10569" y="7813"/>
                    <a:pt x="13345" y="8445"/>
                  </a:cubicBezTo>
                  <a:cubicBezTo>
                    <a:pt x="17126" y="9307"/>
                    <a:pt x="21600" y="10570"/>
                    <a:pt x="21600" y="14735"/>
                  </a:cubicBezTo>
                  <a:cubicBezTo>
                    <a:pt x="21600" y="18326"/>
                    <a:pt x="17859" y="21600"/>
                    <a:pt x="11302" y="21600"/>
                  </a:cubicBezTo>
                  <a:cubicBezTo>
                    <a:pt x="5670" y="21600"/>
                    <a:pt x="2468" y="19819"/>
                    <a:pt x="0" y="1778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72" name="Google Shape;572;p76"/>
            <p:cNvSpPr/>
            <p:nvPr/>
          </p:nvSpPr>
          <p:spPr>
            <a:xfrm>
              <a:off x="5657850" y="504825"/>
              <a:ext cx="393768" cy="395334"/>
            </a:xfrm>
            <a:custGeom>
              <a:rect b="b" l="l" r="r" t="t"/>
              <a:pathLst>
                <a:path extrusionOk="0" h="21600" w="21600">
                  <a:moveTo>
                    <a:pt x="16539" y="10801"/>
                  </a:moveTo>
                  <a:cubicBezTo>
                    <a:pt x="16539" y="7574"/>
                    <a:pt x="14053" y="4924"/>
                    <a:pt x="10786" y="4924"/>
                  </a:cubicBezTo>
                  <a:cubicBezTo>
                    <a:pt x="7518" y="4924"/>
                    <a:pt x="5089" y="7574"/>
                    <a:pt x="5089" y="10801"/>
                  </a:cubicBezTo>
                  <a:cubicBezTo>
                    <a:pt x="5089" y="13997"/>
                    <a:pt x="7489" y="16647"/>
                    <a:pt x="10786" y="16647"/>
                  </a:cubicBezTo>
                  <a:cubicBezTo>
                    <a:pt x="14111" y="16647"/>
                    <a:pt x="16539" y="13997"/>
                    <a:pt x="16539" y="10801"/>
                  </a:cubicBezTo>
                  <a:close/>
                  <a:moveTo>
                    <a:pt x="0" y="10801"/>
                  </a:moveTo>
                  <a:cubicBezTo>
                    <a:pt x="0" y="4839"/>
                    <a:pt x="4771" y="0"/>
                    <a:pt x="10786" y="0"/>
                  </a:cubicBezTo>
                  <a:cubicBezTo>
                    <a:pt x="16800" y="0"/>
                    <a:pt x="21600" y="4839"/>
                    <a:pt x="21600" y="10801"/>
                  </a:cubicBezTo>
                  <a:cubicBezTo>
                    <a:pt x="21600" y="16790"/>
                    <a:pt x="16858" y="21600"/>
                    <a:pt x="10786" y="21600"/>
                  </a:cubicBezTo>
                  <a:cubicBezTo>
                    <a:pt x="4771"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73" name="Google Shape;573;p76"/>
            <p:cNvSpPr/>
            <p:nvPr/>
          </p:nvSpPr>
          <p:spPr>
            <a:xfrm>
              <a:off x="6143625" y="514350"/>
              <a:ext cx="219834" cy="384804"/>
            </a:xfrm>
            <a:custGeom>
              <a:rect b="b" l="l" r="r" t="t"/>
              <a:pathLst>
                <a:path extrusionOk="0" h="21600" w="21600">
                  <a:moveTo>
                    <a:pt x="0" y="0"/>
                  </a:moveTo>
                  <a:lnTo>
                    <a:pt x="21600" y="0"/>
                  </a:lnTo>
                  <a:lnTo>
                    <a:pt x="21600" y="4793"/>
                  </a:lnTo>
                  <a:lnTo>
                    <a:pt x="9013" y="4793"/>
                  </a:lnTo>
                  <a:lnTo>
                    <a:pt x="9013" y="8344"/>
                  </a:lnTo>
                  <a:lnTo>
                    <a:pt x="21600" y="8344"/>
                  </a:lnTo>
                  <a:lnTo>
                    <a:pt x="21600" y="13137"/>
                  </a:lnTo>
                  <a:lnTo>
                    <a:pt x="9013" y="13137"/>
                  </a:lnTo>
                  <a:lnTo>
                    <a:pt x="9013"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74" name="Google Shape;574;p76"/>
            <p:cNvSpPr/>
            <p:nvPr/>
          </p:nvSpPr>
          <p:spPr>
            <a:xfrm>
              <a:off x="6610349" y="504825"/>
              <a:ext cx="374814" cy="395334"/>
            </a:xfrm>
            <a:custGeom>
              <a:rect b="b" l="l" r="r" t="t"/>
              <a:pathLst>
                <a:path extrusionOk="0" h="21600" w="21600">
                  <a:moveTo>
                    <a:pt x="0" y="10801"/>
                  </a:moveTo>
                  <a:cubicBezTo>
                    <a:pt x="0" y="4665"/>
                    <a:pt x="4830" y="0"/>
                    <a:pt x="11362" y="0"/>
                  </a:cubicBezTo>
                  <a:cubicBezTo>
                    <a:pt x="15645" y="0"/>
                    <a:pt x="19261" y="2073"/>
                    <a:pt x="21236" y="5184"/>
                  </a:cubicBezTo>
                  <a:lnTo>
                    <a:pt x="16588" y="7977"/>
                  </a:lnTo>
                  <a:cubicBezTo>
                    <a:pt x="15585" y="6105"/>
                    <a:pt x="13823" y="4924"/>
                    <a:pt x="11392" y="4924"/>
                  </a:cubicBezTo>
                  <a:cubicBezTo>
                    <a:pt x="7868" y="4924"/>
                    <a:pt x="5407" y="7545"/>
                    <a:pt x="5407" y="10801"/>
                  </a:cubicBezTo>
                  <a:cubicBezTo>
                    <a:pt x="5407" y="13997"/>
                    <a:pt x="7808" y="16618"/>
                    <a:pt x="11332" y="16618"/>
                  </a:cubicBezTo>
                  <a:cubicBezTo>
                    <a:pt x="13975" y="16618"/>
                    <a:pt x="15798" y="15178"/>
                    <a:pt x="16709" y="13190"/>
                  </a:cubicBezTo>
                  <a:lnTo>
                    <a:pt x="21600" y="15667"/>
                  </a:lnTo>
                  <a:cubicBezTo>
                    <a:pt x="19716" y="19152"/>
                    <a:pt x="16101" y="21600"/>
                    <a:pt x="11362" y="21600"/>
                  </a:cubicBezTo>
                  <a:cubicBezTo>
                    <a:pt x="4527"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75" name="Google Shape;575;p76"/>
            <p:cNvSpPr/>
            <p:nvPr/>
          </p:nvSpPr>
          <p:spPr>
            <a:xfrm>
              <a:off x="7067549" y="514350"/>
              <a:ext cx="287820" cy="390096"/>
            </a:xfrm>
            <a:custGeom>
              <a:rect b="b" l="l" r="r" t="t"/>
              <a:pathLst>
                <a:path extrusionOk="0" h="21600" w="21600">
                  <a:moveTo>
                    <a:pt x="0" y="13632"/>
                  </a:moveTo>
                  <a:lnTo>
                    <a:pt x="0" y="0"/>
                  </a:lnTo>
                  <a:lnTo>
                    <a:pt x="6923" y="0"/>
                  </a:lnTo>
                  <a:lnTo>
                    <a:pt x="6923" y="13777"/>
                  </a:lnTo>
                  <a:cubicBezTo>
                    <a:pt x="6923" y="15704"/>
                    <a:pt x="8466" y="16960"/>
                    <a:pt x="10799" y="16960"/>
                  </a:cubicBezTo>
                  <a:cubicBezTo>
                    <a:pt x="13134" y="16960"/>
                    <a:pt x="14716" y="15704"/>
                    <a:pt x="14716" y="13777"/>
                  </a:cubicBezTo>
                  <a:lnTo>
                    <a:pt x="14716" y="0"/>
                  </a:lnTo>
                  <a:lnTo>
                    <a:pt x="21600" y="0"/>
                  </a:lnTo>
                  <a:lnTo>
                    <a:pt x="21600" y="13632"/>
                  </a:lnTo>
                  <a:cubicBezTo>
                    <a:pt x="21600" y="18740"/>
                    <a:pt x="17367" y="21600"/>
                    <a:pt x="10799" y="21600"/>
                  </a:cubicBezTo>
                  <a:cubicBezTo>
                    <a:pt x="4233" y="21600"/>
                    <a:pt x="0" y="18740"/>
                    <a:pt x="0" y="13632"/>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76" name="Google Shape;576;p76"/>
            <p:cNvSpPr/>
            <p:nvPr/>
          </p:nvSpPr>
          <p:spPr>
            <a:xfrm>
              <a:off x="7429500" y="504825"/>
              <a:ext cx="295218" cy="396414"/>
            </a:xfrm>
            <a:custGeom>
              <a:rect b="b" l="l" r="r" t="t"/>
              <a:pathLst>
                <a:path extrusionOk="0" h="21600" w="21600">
                  <a:moveTo>
                    <a:pt x="0" y="17781"/>
                  </a:moveTo>
                  <a:lnTo>
                    <a:pt x="5901" y="14333"/>
                  </a:lnTo>
                  <a:cubicBezTo>
                    <a:pt x="7213" y="15970"/>
                    <a:pt x="9219" y="16890"/>
                    <a:pt x="11302" y="16890"/>
                  </a:cubicBezTo>
                  <a:cubicBezTo>
                    <a:pt x="13345" y="16890"/>
                    <a:pt x="14618" y="15913"/>
                    <a:pt x="14618" y="14878"/>
                  </a:cubicBezTo>
                  <a:cubicBezTo>
                    <a:pt x="14618" y="13586"/>
                    <a:pt x="12150" y="13184"/>
                    <a:pt x="9411" y="12581"/>
                  </a:cubicBezTo>
                  <a:cubicBezTo>
                    <a:pt x="5709" y="11777"/>
                    <a:pt x="1350" y="10599"/>
                    <a:pt x="1350" y="6433"/>
                  </a:cubicBezTo>
                  <a:cubicBezTo>
                    <a:pt x="1350" y="2786"/>
                    <a:pt x="5362" y="0"/>
                    <a:pt x="11147" y="0"/>
                  </a:cubicBezTo>
                  <a:cubicBezTo>
                    <a:pt x="16123" y="0"/>
                    <a:pt x="19015" y="1523"/>
                    <a:pt x="21176" y="3332"/>
                  </a:cubicBezTo>
                  <a:lnTo>
                    <a:pt x="15775" y="6405"/>
                  </a:lnTo>
                  <a:cubicBezTo>
                    <a:pt x="14735" y="5142"/>
                    <a:pt x="13075" y="4366"/>
                    <a:pt x="11186" y="4366"/>
                  </a:cubicBezTo>
                  <a:cubicBezTo>
                    <a:pt x="9257" y="4366"/>
                    <a:pt x="8138" y="5142"/>
                    <a:pt x="8138" y="6118"/>
                  </a:cubicBezTo>
                  <a:cubicBezTo>
                    <a:pt x="8138" y="7382"/>
                    <a:pt x="10568" y="7813"/>
                    <a:pt x="13345" y="8445"/>
                  </a:cubicBezTo>
                  <a:cubicBezTo>
                    <a:pt x="17126" y="9307"/>
                    <a:pt x="21600" y="10570"/>
                    <a:pt x="21600" y="14735"/>
                  </a:cubicBezTo>
                  <a:cubicBezTo>
                    <a:pt x="21600" y="18326"/>
                    <a:pt x="17859" y="21600"/>
                    <a:pt x="11302" y="21600"/>
                  </a:cubicBezTo>
                  <a:cubicBezTo>
                    <a:pt x="5670" y="21600"/>
                    <a:pt x="2469" y="19819"/>
                    <a:pt x="0" y="1778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77" name="Google Shape;577;p76"/>
            <p:cNvSpPr/>
            <p:nvPr/>
          </p:nvSpPr>
          <p:spPr>
            <a:xfrm>
              <a:off x="7800974" y="514350"/>
              <a:ext cx="280422" cy="384804"/>
            </a:xfrm>
            <a:custGeom>
              <a:rect b="b" l="l" r="r" t="t"/>
              <a:pathLst>
                <a:path extrusionOk="0" h="21600" w="21600">
                  <a:moveTo>
                    <a:pt x="7390" y="4823"/>
                  </a:moveTo>
                  <a:lnTo>
                    <a:pt x="0" y="4823"/>
                  </a:lnTo>
                  <a:lnTo>
                    <a:pt x="0" y="0"/>
                  </a:lnTo>
                  <a:lnTo>
                    <a:pt x="21600" y="0"/>
                  </a:lnTo>
                  <a:lnTo>
                    <a:pt x="21600" y="4823"/>
                  </a:lnTo>
                  <a:lnTo>
                    <a:pt x="14292" y="4823"/>
                  </a:lnTo>
                  <a:lnTo>
                    <a:pt x="14292" y="21600"/>
                  </a:lnTo>
                  <a:lnTo>
                    <a:pt x="7390" y="21600"/>
                  </a:lnTo>
                  <a:cubicBezTo>
                    <a:pt x="7390" y="21600"/>
                    <a:pt x="7390" y="4823"/>
                    <a:pt x="7390" y="4823"/>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78" name="Google Shape;578;p76"/>
            <p:cNvSpPr/>
            <p:nvPr/>
          </p:nvSpPr>
          <p:spPr>
            <a:xfrm>
              <a:off x="8134350" y="504825"/>
              <a:ext cx="393768" cy="395334"/>
            </a:xfrm>
            <a:custGeom>
              <a:rect b="b" l="l" r="r" t="t"/>
              <a:pathLst>
                <a:path extrusionOk="0" h="21600" w="21600">
                  <a:moveTo>
                    <a:pt x="16539" y="10801"/>
                  </a:moveTo>
                  <a:cubicBezTo>
                    <a:pt x="16539" y="7574"/>
                    <a:pt x="14053" y="4924"/>
                    <a:pt x="10786" y="4924"/>
                  </a:cubicBezTo>
                  <a:cubicBezTo>
                    <a:pt x="7518" y="4924"/>
                    <a:pt x="5089" y="7574"/>
                    <a:pt x="5089" y="10801"/>
                  </a:cubicBezTo>
                  <a:cubicBezTo>
                    <a:pt x="5089" y="13997"/>
                    <a:pt x="7489" y="16647"/>
                    <a:pt x="10786" y="16647"/>
                  </a:cubicBezTo>
                  <a:cubicBezTo>
                    <a:pt x="14111" y="16647"/>
                    <a:pt x="16539" y="13997"/>
                    <a:pt x="16539" y="10801"/>
                  </a:cubicBezTo>
                  <a:close/>
                  <a:moveTo>
                    <a:pt x="0" y="10801"/>
                  </a:moveTo>
                  <a:cubicBezTo>
                    <a:pt x="0" y="4839"/>
                    <a:pt x="4771" y="0"/>
                    <a:pt x="10786" y="0"/>
                  </a:cubicBezTo>
                  <a:cubicBezTo>
                    <a:pt x="16800" y="0"/>
                    <a:pt x="21600" y="4839"/>
                    <a:pt x="21600" y="10801"/>
                  </a:cubicBezTo>
                  <a:cubicBezTo>
                    <a:pt x="21600" y="16790"/>
                    <a:pt x="16858" y="21600"/>
                    <a:pt x="10786" y="21600"/>
                  </a:cubicBezTo>
                  <a:cubicBezTo>
                    <a:pt x="4771"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79" name="Google Shape;579;p76"/>
            <p:cNvSpPr/>
            <p:nvPr/>
          </p:nvSpPr>
          <p:spPr>
            <a:xfrm>
              <a:off x="8620125" y="514350"/>
              <a:ext cx="377946" cy="384804"/>
            </a:xfrm>
            <a:custGeom>
              <a:rect b="b" l="l" r="r" t="t"/>
              <a:pathLst>
                <a:path extrusionOk="0" h="21600" w="21600">
                  <a:moveTo>
                    <a:pt x="0" y="0"/>
                  </a:moveTo>
                  <a:lnTo>
                    <a:pt x="5272" y="0"/>
                  </a:lnTo>
                  <a:lnTo>
                    <a:pt x="10845" y="7575"/>
                  </a:lnTo>
                  <a:lnTo>
                    <a:pt x="16629" y="0"/>
                  </a:lnTo>
                  <a:lnTo>
                    <a:pt x="21600" y="0"/>
                  </a:lnTo>
                  <a:lnTo>
                    <a:pt x="21600" y="21600"/>
                  </a:lnTo>
                  <a:lnTo>
                    <a:pt x="16358" y="21600"/>
                  </a:lnTo>
                  <a:lnTo>
                    <a:pt x="16358" y="8285"/>
                  </a:lnTo>
                  <a:lnTo>
                    <a:pt x="10815" y="15623"/>
                  </a:lnTo>
                  <a:lnTo>
                    <a:pt x="5242" y="8255"/>
                  </a:lnTo>
                  <a:lnTo>
                    <a:pt x="5242"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80" name="Google Shape;580;p76"/>
            <p:cNvSpPr/>
            <p:nvPr/>
          </p:nvSpPr>
          <p:spPr>
            <a:xfrm>
              <a:off x="9086849" y="514350"/>
              <a:ext cx="228258" cy="384804"/>
            </a:xfrm>
            <a:custGeom>
              <a:rect b="b" l="l" r="r" t="t"/>
              <a:pathLst>
                <a:path extrusionOk="0" h="21600" w="21600">
                  <a:moveTo>
                    <a:pt x="0" y="0"/>
                  </a:moveTo>
                  <a:lnTo>
                    <a:pt x="21600" y="0"/>
                  </a:lnTo>
                  <a:lnTo>
                    <a:pt x="21600" y="4793"/>
                  </a:lnTo>
                  <a:lnTo>
                    <a:pt x="8680" y="4793"/>
                  </a:lnTo>
                  <a:lnTo>
                    <a:pt x="8680" y="8344"/>
                  </a:lnTo>
                  <a:lnTo>
                    <a:pt x="21600" y="8344"/>
                  </a:lnTo>
                  <a:lnTo>
                    <a:pt x="21600" y="13137"/>
                  </a:lnTo>
                  <a:lnTo>
                    <a:pt x="8680" y="13137"/>
                  </a:lnTo>
                  <a:lnTo>
                    <a:pt x="8680" y="16807"/>
                  </a:lnTo>
                  <a:lnTo>
                    <a:pt x="21600" y="16807"/>
                  </a:lnTo>
                  <a:lnTo>
                    <a:pt x="21600"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81" name="Google Shape;581;p76"/>
            <p:cNvSpPr/>
            <p:nvPr/>
          </p:nvSpPr>
          <p:spPr>
            <a:xfrm>
              <a:off x="9410699" y="514350"/>
              <a:ext cx="294138" cy="384804"/>
            </a:xfrm>
            <a:custGeom>
              <a:rect b="b" l="l" r="r" t="t"/>
              <a:pathLst>
                <a:path extrusionOk="0" h="21600" w="21600">
                  <a:moveTo>
                    <a:pt x="6736" y="4735"/>
                  </a:moveTo>
                  <a:lnTo>
                    <a:pt x="6736" y="10416"/>
                  </a:lnTo>
                  <a:lnTo>
                    <a:pt x="9677" y="10416"/>
                  </a:lnTo>
                  <a:cubicBezTo>
                    <a:pt x="12541" y="10416"/>
                    <a:pt x="13897" y="9143"/>
                    <a:pt x="13897" y="7545"/>
                  </a:cubicBezTo>
                  <a:cubicBezTo>
                    <a:pt x="13897" y="5770"/>
                    <a:pt x="12504" y="4735"/>
                    <a:pt x="9677" y="4735"/>
                  </a:cubicBezTo>
                  <a:cubicBezTo>
                    <a:pt x="9677" y="4735"/>
                    <a:pt x="6736" y="4735"/>
                    <a:pt x="6736" y="4735"/>
                  </a:cubicBezTo>
                  <a:close/>
                  <a:moveTo>
                    <a:pt x="10220" y="15179"/>
                  </a:moveTo>
                  <a:lnTo>
                    <a:pt x="6736" y="15179"/>
                  </a:lnTo>
                  <a:lnTo>
                    <a:pt x="6736" y="21600"/>
                  </a:lnTo>
                  <a:lnTo>
                    <a:pt x="0" y="21600"/>
                  </a:lnTo>
                  <a:lnTo>
                    <a:pt x="0" y="0"/>
                  </a:lnTo>
                  <a:lnTo>
                    <a:pt x="10181" y="0"/>
                  </a:lnTo>
                  <a:cubicBezTo>
                    <a:pt x="16993" y="0"/>
                    <a:pt x="20787" y="3343"/>
                    <a:pt x="20787" y="7426"/>
                  </a:cubicBezTo>
                  <a:cubicBezTo>
                    <a:pt x="20787" y="10089"/>
                    <a:pt x="19161" y="12397"/>
                    <a:pt x="16452" y="13670"/>
                  </a:cubicBezTo>
                  <a:lnTo>
                    <a:pt x="21600" y="21600"/>
                  </a:lnTo>
                  <a:lnTo>
                    <a:pt x="14129" y="21600"/>
                  </a:lnTo>
                  <a:cubicBezTo>
                    <a:pt x="14129" y="21600"/>
                    <a:pt x="10220" y="15179"/>
                    <a:pt x="10220" y="15179"/>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82" name="Google Shape;582;p76"/>
            <p:cNvSpPr/>
            <p:nvPr/>
          </p:nvSpPr>
          <p:spPr>
            <a:xfrm>
              <a:off x="9934574" y="504825"/>
              <a:ext cx="295218" cy="396414"/>
            </a:xfrm>
            <a:custGeom>
              <a:rect b="b" l="l" r="r" t="t"/>
              <a:pathLst>
                <a:path extrusionOk="0" h="21600" w="21600">
                  <a:moveTo>
                    <a:pt x="0" y="17781"/>
                  </a:moveTo>
                  <a:lnTo>
                    <a:pt x="5901" y="14333"/>
                  </a:lnTo>
                  <a:cubicBezTo>
                    <a:pt x="7213" y="15970"/>
                    <a:pt x="9219" y="16890"/>
                    <a:pt x="11302" y="16890"/>
                  </a:cubicBezTo>
                  <a:cubicBezTo>
                    <a:pt x="13346" y="16890"/>
                    <a:pt x="14618" y="15913"/>
                    <a:pt x="14618" y="14878"/>
                  </a:cubicBezTo>
                  <a:cubicBezTo>
                    <a:pt x="14618" y="13586"/>
                    <a:pt x="12150" y="13184"/>
                    <a:pt x="9411" y="12581"/>
                  </a:cubicBezTo>
                  <a:cubicBezTo>
                    <a:pt x="5709" y="11777"/>
                    <a:pt x="1350" y="10599"/>
                    <a:pt x="1350" y="6433"/>
                  </a:cubicBezTo>
                  <a:cubicBezTo>
                    <a:pt x="1350" y="2786"/>
                    <a:pt x="5362" y="0"/>
                    <a:pt x="11147" y="0"/>
                  </a:cubicBezTo>
                  <a:cubicBezTo>
                    <a:pt x="16123" y="0"/>
                    <a:pt x="19015" y="1523"/>
                    <a:pt x="21176" y="3332"/>
                  </a:cubicBezTo>
                  <a:lnTo>
                    <a:pt x="15775" y="6405"/>
                  </a:lnTo>
                  <a:cubicBezTo>
                    <a:pt x="14735" y="5142"/>
                    <a:pt x="13075" y="4366"/>
                    <a:pt x="11186" y="4366"/>
                  </a:cubicBezTo>
                  <a:cubicBezTo>
                    <a:pt x="9257" y="4366"/>
                    <a:pt x="8138" y="5142"/>
                    <a:pt x="8138" y="6118"/>
                  </a:cubicBezTo>
                  <a:cubicBezTo>
                    <a:pt x="8138" y="7382"/>
                    <a:pt x="10569" y="7813"/>
                    <a:pt x="13346" y="8445"/>
                  </a:cubicBezTo>
                  <a:cubicBezTo>
                    <a:pt x="17126" y="9307"/>
                    <a:pt x="21600" y="10570"/>
                    <a:pt x="21600" y="14735"/>
                  </a:cubicBezTo>
                  <a:cubicBezTo>
                    <a:pt x="21600" y="18326"/>
                    <a:pt x="17859" y="21600"/>
                    <a:pt x="11302" y="21600"/>
                  </a:cubicBezTo>
                  <a:cubicBezTo>
                    <a:pt x="5670" y="21600"/>
                    <a:pt x="2469" y="19819"/>
                    <a:pt x="0" y="1778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83" name="Google Shape;583;p76"/>
            <p:cNvSpPr/>
            <p:nvPr/>
          </p:nvSpPr>
          <p:spPr>
            <a:xfrm>
              <a:off x="10315574" y="514350"/>
              <a:ext cx="228258" cy="384804"/>
            </a:xfrm>
            <a:custGeom>
              <a:rect b="b" l="l" r="r" t="t"/>
              <a:pathLst>
                <a:path extrusionOk="0" h="21600" w="21600">
                  <a:moveTo>
                    <a:pt x="0" y="0"/>
                  </a:moveTo>
                  <a:lnTo>
                    <a:pt x="21600" y="0"/>
                  </a:lnTo>
                  <a:lnTo>
                    <a:pt x="21600" y="4793"/>
                  </a:lnTo>
                  <a:lnTo>
                    <a:pt x="8680" y="4793"/>
                  </a:lnTo>
                  <a:lnTo>
                    <a:pt x="8680" y="8344"/>
                  </a:lnTo>
                  <a:lnTo>
                    <a:pt x="21600" y="8344"/>
                  </a:lnTo>
                  <a:lnTo>
                    <a:pt x="21600" y="13137"/>
                  </a:lnTo>
                  <a:lnTo>
                    <a:pt x="8680" y="13137"/>
                  </a:lnTo>
                  <a:lnTo>
                    <a:pt x="8680" y="16807"/>
                  </a:lnTo>
                  <a:lnTo>
                    <a:pt x="21600" y="16807"/>
                  </a:lnTo>
                  <a:lnTo>
                    <a:pt x="21600"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84" name="Google Shape;584;p76"/>
            <p:cNvSpPr/>
            <p:nvPr/>
          </p:nvSpPr>
          <p:spPr>
            <a:xfrm>
              <a:off x="10639424" y="514350"/>
              <a:ext cx="294138" cy="384804"/>
            </a:xfrm>
            <a:custGeom>
              <a:rect b="b" l="l" r="r" t="t"/>
              <a:pathLst>
                <a:path extrusionOk="0" h="21600" w="21600">
                  <a:moveTo>
                    <a:pt x="6736" y="4735"/>
                  </a:moveTo>
                  <a:lnTo>
                    <a:pt x="6736" y="10416"/>
                  </a:lnTo>
                  <a:lnTo>
                    <a:pt x="9677" y="10416"/>
                  </a:lnTo>
                  <a:cubicBezTo>
                    <a:pt x="12541" y="10416"/>
                    <a:pt x="13897" y="9143"/>
                    <a:pt x="13897" y="7545"/>
                  </a:cubicBezTo>
                  <a:cubicBezTo>
                    <a:pt x="13897" y="5770"/>
                    <a:pt x="12504" y="4735"/>
                    <a:pt x="9677" y="4735"/>
                  </a:cubicBezTo>
                  <a:cubicBezTo>
                    <a:pt x="9677" y="4735"/>
                    <a:pt x="6736" y="4735"/>
                    <a:pt x="6736" y="4735"/>
                  </a:cubicBezTo>
                  <a:close/>
                  <a:moveTo>
                    <a:pt x="10220" y="15179"/>
                  </a:moveTo>
                  <a:lnTo>
                    <a:pt x="6736" y="15179"/>
                  </a:lnTo>
                  <a:lnTo>
                    <a:pt x="6736" y="21600"/>
                  </a:lnTo>
                  <a:lnTo>
                    <a:pt x="0" y="21600"/>
                  </a:lnTo>
                  <a:lnTo>
                    <a:pt x="0" y="0"/>
                  </a:lnTo>
                  <a:lnTo>
                    <a:pt x="10181" y="0"/>
                  </a:lnTo>
                  <a:cubicBezTo>
                    <a:pt x="16993" y="0"/>
                    <a:pt x="20787" y="3343"/>
                    <a:pt x="20787" y="7426"/>
                  </a:cubicBezTo>
                  <a:cubicBezTo>
                    <a:pt x="20787" y="10089"/>
                    <a:pt x="19161" y="12397"/>
                    <a:pt x="16452" y="13670"/>
                  </a:cubicBezTo>
                  <a:lnTo>
                    <a:pt x="21600" y="21600"/>
                  </a:lnTo>
                  <a:lnTo>
                    <a:pt x="14129" y="21600"/>
                  </a:lnTo>
                  <a:cubicBezTo>
                    <a:pt x="14129" y="21600"/>
                    <a:pt x="10220" y="15179"/>
                    <a:pt x="10220" y="15179"/>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85" name="Google Shape;585;p76"/>
            <p:cNvSpPr/>
            <p:nvPr/>
          </p:nvSpPr>
          <p:spPr>
            <a:xfrm>
              <a:off x="10982324" y="514350"/>
              <a:ext cx="340524" cy="384804"/>
            </a:xfrm>
            <a:custGeom>
              <a:rect b="b" l="l" r="r" t="t"/>
              <a:pathLst>
                <a:path extrusionOk="0" h="21600" w="21600">
                  <a:moveTo>
                    <a:pt x="0" y="0"/>
                  </a:moveTo>
                  <a:lnTo>
                    <a:pt x="6051" y="0"/>
                  </a:lnTo>
                  <a:lnTo>
                    <a:pt x="10900" y="13492"/>
                  </a:lnTo>
                  <a:lnTo>
                    <a:pt x="15615" y="0"/>
                  </a:lnTo>
                  <a:lnTo>
                    <a:pt x="21600" y="0"/>
                  </a:lnTo>
                  <a:lnTo>
                    <a:pt x="13910" y="21600"/>
                  </a:lnTo>
                  <a:lnTo>
                    <a:pt x="7891" y="21600"/>
                  </a:lnTo>
                  <a:cubicBezTo>
                    <a:pt x="7891"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86" name="Google Shape;586;p76"/>
            <p:cNvSpPr/>
            <p:nvPr/>
          </p:nvSpPr>
          <p:spPr>
            <a:xfrm>
              <a:off x="11410950" y="514350"/>
              <a:ext cx="92772" cy="384804"/>
            </a:xfrm>
            <a:custGeom>
              <a:rect b="b" l="l" r="r" t="t"/>
              <a:pathLst>
                <a:path extrusionOk="0" h="21600" w="21600">
                  <a:moveTo>
                    <a:pt x="21600" y="0"/>
                  </a:moveTo>
                  <a:lnTo>
                    <a:pt x="21600" y="21600"/>
                  </a:lnTo>
                  <a:lnTo>
                    <a:pt x="0" y="21600"/>
                  </a:lnTo>
                  <a:lnTo>
                    <a:pt x="0" y="0"/>
                  </a:lnTo>
                  <a:cubicBezTo>
                    <a:pt x="0" y="0"/>
                    <a:pt x="21600" y="0"/>
                    <a:pt x="2160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87" name="Google Shape;587;p76"/>
            <p:cNvSpPr/>
            <p:nvPr/>
          </p:nvSpPr>
          <p:spPr>
            <a:xfrm>
              <a:off x="11591924" y="504825"/>
              <a:ext cx="374814" cy="395334"/>
            </a:xfrm>
            <a:custGeom>
              <a:rect b="b" l="l" r="r" t="t"/>
              <a:pathLst>
                <a:path extrusionOk="0" h="21600" w="21600">
                  <a:moveTo>
                    <a:pt x="0" y="10801"/>
                  </a:moveTo>
                  <a:cubicBezTo>
                    <a:pt x="0" y="4665"/>
                    <a:pt x="4830" y="0"/>
                    <a:pt x="11362" y="0"/>
                  </a:cubicBezTo>
                  <a:cubicBezTo>
                    <a:pt x="15645" y="0"/>
                    <a:pt x="19261" y="2073"/>
                    <a:pt x="21236" y="5184"/>
                  </a:cubicBezTo>
                  <a:lnTo>
                    <a:pt x="16588" y="7977"/>
                  </a:lnTo>
                  <a:cubicBezTo>
                    <a:pt x="15585" y="6105"/>
                    <a:pt x="13823" y="4924"/>
                    <a:pt x="11392" y="4924"/>
                  </a:cubicBezTo>
                  <a:cubicBezTo>
                    <a:pt x="7868" y="4924"/>
                    <a:pt x="5407" y="7545"/>
                    <a:pt x="5407" y="10801"/>
                  </a:cubicBezTo>
                  <a:cubicBezTo>
                    <a:pt x="5407" y="13997"/>
                    <a:pt x="7808" y="16618"/>
                    <a:pt x="11332" y="16618"/>
                  </a:cubicBezTo>
                  <a:cubicBezTo>
                    <a:pt x="13975" y="16618"/>
                    <a:pt x="15798" y="15178"/>
                    <a:pt x="16709" y="13190"/>
                  </a:cubicBezTo>
                  <a:lnTo>
                    <a:pt x="21600" y="15667"/>
                  </a:lnTo>
                  <a:cubicBezTo>
                    <a:pt x="19716" y="19152"/>
                    <a:pt x="16101" y="21600"/>
                    <a:pt x="11362" y="21600"/>
                  </a:cubicBezTo>
                  <a:cubicBezTo>
                    <a:pt x="4527" y="21600"/>
                    <a:pt x="0" y="16790"/>
                    <a:pt x="0" y="10801"/>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sp>
          <p:nvSpPr>
            <p:cNvPr id="588" name="Google Shape;588;p76"/>
            <p:cNvSpPr/>
            <p:nvPr/>
          </p:nvSpPr>
          <p:spPr>
            <a:xfrm>
              <a:off x="12049124" y="514350"/>
              <a:ext cx="228258" cy="384804"/>
            </a:xfrm>
            <a:custGeom>
              <a:rect b="b" l="l" r="r" t="t"/>
              <a:pathLst>
                <a:path extrusionOk="0" h="21600" w="21600">
                  <a:moveTo>
                    <a:pt x="0" y="0"/>
                  </a:moveTo>
                  <a:lnTo>
                    <a:pt x="21600" y="0"/>
                  </a:lnTo>
                  <a:lnTo>
                    <a:pt x="21600" y="4793"/>
                  </a:lnTo>
                  <a:lnTo>
                    <a:pt x="8680" y="4793"/>
                  </a:lnTo>
                  <a:lnTo>
                    <a:pt x="8680" y="8344"/>
                  </a:lnTo>
                  <a:lnTo>
                    <a:pt x="21600" y="8344"/>
                  </a:lnTo>
                  <a:lnTo>
                    <a:pt x="21600" y="13137"/>
                  </a:lnTo>
                  <a:lnTo>
                    <a:pt x="8680" y="13137"/>
                  </a:lnTo>
                  <a:lnTo>
                    <a:pt x="8680" y="16807"/>
                  </a:lnTo>
                  <a:lnTo>
                    <a:pt x="21600" y="16807"/>
                  </a:lnTo>
                  <a:lnTo>
                    <a:pt x="21600" y="21600"/>
                  </a:lnTo>
                  <a:lnTo>
                    <a:pt x="0" y="21600"/>
                  </a:lnTo>
                  <a:cubicBezTo>
                    <a:pt x="0" y="21600"/>
                    <a:pt x="0" y="0"/>
                    <a:pt x="0" y="0"/>
                  </a:cubicBezTo>
                  <a:close/>
                </a:path>
              </a:pathLst>
            </a:custGeom>
            <a:solidFill>
              <a:srgbClr val="FFFFFF"/>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FFFFF"/>
                </a:solidFill>
                <a:latin typeface="Gill Sans"/>
                <a:ea typeface="Gill Sans"/>
                <a:cs typeface="Gill Sans"/>
                <a:sym typeface="Gill Sans"/>
              </a:endParaRPr>
            </a:p>
          </p:txBody>
        </p:sp>
      </p:gr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esentation Title">
  <p:cSld name="Custom Layout_1">
    <p:bg>
      <p:bgPr>
        <a:solidFill>
          <a:schemeClr val="dk1"/>
        </a:solidFill>
      </p:bgPr>
    </p:bg>
    <p:spTree>
      <p:nvGrpSpPr>
        <p:cNvPr id="589" name="Shape 589"/>
        <p:cNvGrpSpPr/>
        <p:nvPr/>
      </p:nvGrpSpPr>
      <p:grpSpPr>
        <a:xfrm>
          <a:off x="0" y="0"/>
          <a:ext cx="0" cy="0"/>
          <a:chOff x="0" y="0"/>
          <a:chExt cx="0" cy="0"/>
        </a:xfrm>
      </p:grpSpPr>
      <p:sp>
        <p:nvSpPr>
          <p:cNvPr id="590" name="Google Shape;590;p77"/>
          <p:cNvSpPr txBox="1"/>
          <p:nvPr>
            <p:ph type="title"/>
          </p:nvPr>
        </p:nvSpPr>
        <p:spPr>
          <a:xfrm>
            <a:off x="466725" y="371475"/>
            <a:ext cx="7410300" cy="2419500"/>
          </a:xfrm>
          <a:prstGeom prst="rect">
            <a:avLst/>
          </a:prstGeom>
          <a:noFill/>
          <a:ln>
            <a:noFill/>
          </a:ln>
        </p:spPr>
        <p:txBody>
          <a:bodyPr anchorCtr="0" anchor="b" bIns="45725" lIns="45725" spcFirstLastPara="1" rIns="45725" wrap="square" tIns="45725">
            <a:noAutofit/>
          </a:bodyPr>
          <a:lstStyle>
            <a:lvl1pPr lvl="0" marR="0" rtl="0" algn="l">
              <a:lnSpc>
                <a:spcPct val="100000"/>
              </a:lnSpc>
              <a:spcBef>
                <a:spcPts val="0"/>
              </a:spcBef>
              <a:spcAft>
                <a:spcPts val="0"/>
              </a:spcAft>
              <a:buClr>
                <a:srgbClr val="000000"/>
              </a:buClr>
              <a:buSzPts val="5100"/>
              <a:buFont typeface="Arial"/>
              <a:buNone/>
              <a:defRPr b="1" i="0" sz="5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6000"/>
              <a:buFont typeface="Arial"/>
              <a:buNone/>
              <a:defRPr b="0" i="0" sz="6000" u="none" cap="none" strike="noStrike">
                <a:solidFill>
                  <a:srgbClr val="000000"/>
                </a:solidFill>
                <a:latin typeface="Arial"/>
                <a:ea typeface="Arial"/>
                <a:cs typeface="Arial"/>
                <a:sym typeface="Arial"/>
              </a:defRPr>
            </a:lvl9pPr>
          </a:lstStyle>
          <a:p/>
        </p:txBody>
      </p:sp>
      <p:sp>
        <p:nvSpPr>
          <p:cNvPr id="591" name="Google Shape;591;p77"/>
          <p:cNvSpPr txBox="1"/>
          <p:nvPr>
            <p:ph idx="1" type="subTitle"/>
          </p:nvPr>
        </p:nvSpPr>
        <p:spPr>
          <a:xfrm>
            <a:off x="352425" y="2638425"/>
            <a:ext cx="7524600" cy="514200"/>
          </a:xfrm>
          <a:prstGeom prst="rect">
            <a:avLst/>
          </a:prstGeom>
          <a:noFill/>
          <a:ln>
            <a:noFill/>
          </a:ln>
        </p:spPr>
        <p:txBody>
          <a:bodyPr anchorCtr="0" anchor="ctr" bIns="45725" lIns="45725" spcFirstLastPara="1" rIns="45725" wrap="square" tIns="45725">
            <a:noAutofit/>
          </a:bodyPr>
          <a:lstStyle>
            <a:lvl1pPr lvl="0" marR="0" rtl="0" algn="l">
              <a:lnSpc>
                <a:spcPct val="100000"/>
              </a:lnSpc>
              <a:spcBef>
                <a:spcPts val="0"/>
              </a:spcBef>
              <a:spcAft>
                <a:spcPts val="0"/>
              </a:spcAft>
              <a:buClr>
                <a:srgbClr val="000000"/>
              </a:buClr>
              <a:buSzPts val="1900"/>
              <a:buFont typeface="Arial"/>
              <a:buNone/>
              <a:defRPr b="0" i="0" sz="1900" u="none" cap="none" strike="noStrike">
                <a:solidFill>
                  <a:srgbClr val="FFFFFF"/>
                </a:solidFill>
                <a:latin typeface="Arial"/>
                <a:ea typeface="Arial"/>
                <a:cs typeface="Arial"/>
                <a:sym typeface="Arial"/>
              </a:defRPr>
            </a:lvl1pPr>
            <a:lvl2pPr lvl="1"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p:txBody>
      </p:sp>
      <p:grpSp>
        <p:nvGrpSpPr>
          <p:cNvPr id="592" name="Google Shape;592;p77"/>
          <p:cNvGrpSpPr/>
          <p:nvPr/>
        </p:nvGrpSpPr>
        <p:grpSpPr>
          <a:xfrm>
            <a:off x="552424" y="3949790"/>
            <a:ext cx="590465" cy="668761"/>
            <a:chOff x="512737" y="3441700"/>
            <a:chExt cx="1484325" cy="1681150"/>
          </a:xfrm>
        </p:grpSpPr>
        <p:sp>
          <p:nvSpPr>
            <p:cNvPr id="593" name="Google Shape;593;p77"/>
            <p:cNvSpPr/>
            <p:nvPr/>
          </p:nvSpPr>
          <p:spPr>
            <a:xfrm>
              <a:off x="512737" y="3738562"/>
              <a:ext cx="685800" cy="828600"/>
            </a:xfrm>
            <a:custGeom>
              <a:rect b="b" l="l" r="r" t="t"/>
              <a:pathLst>
                <a:path extrusionOk="0" h="120000" w="120000">
                  <a:moveTo>
                    <a:pt x="119937" y="0"/>
                  </a:moveTo>
                  <a:lnTo>
                    <a:pt x="119937" y="119947"/>
                  </a:lnTo>
                  <a:lnTo>
                    <a:pt x="0" y="119947"/>
                  </a:lnTo>
                  <a:lnTo>
                    <a:pt x="119937" y="0"/>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594" name="Google Shape;594;p77"/>
            <p:cNvSpPr/>
            <p:nvPr/>
          </p:nvSpPr>
          <p:spPr>
            <a:xfrm>
              <a:off x="514325" y="3441700"/>
              <a:ext cx="685800" cy="342900"/>
            </a:xfrm>
            <a:custGeom>
              <a:rect b="b" l="l" r="r" t="t"/>
              <a:pathLst>
                <a:path extrusionOk="0" h="120000" w="120000">
                  <a:moveTo>
                    <a:pt x="59968" y="119874"/>
                  </a:moveTo>
                  <a:cubicBezTo>
                    <a:pt x="26834" y="119874"/>
                    <a:pt x="0" y="66232"/>
                    <a:pt x="0" y="0"/>
                  </a:cubicBezTo>
                  <a:lnTo>
                    <a:pt x="119937" y="0"/>
                  </a:lnTo>
                  <a:cubicBezTo>
                    <a:pt x="119937" y="66232"/>
                    <a:pt x="93102" y="119874"/>
                    <a:pt x="59968" y="119874"/>
                  </a:cubicBez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595" name="Google Shape;595;p77"/>
            <p:cNvSpPr/>
            <p:nvPr/>
          </p:nvSpPr>
          <p:spPr>
            <a:xfrm>
              <a:off x="1311250" y="4224337"/>
              <a:ext cx="685800" cy="342900"/>
            </a:xfrm>
            <a:custGeom>
              <a:rect b="b" l="l" r="r" t="t"/>
              <a:pathLst>
                <a:path extrusionOk="0" h="120000" w="120000">
                  <a:moveTo>
                    <a:pt x="0" y="119874"/>
                  </a:moveTo>
                  <a:cubicBezTo>
                    <a:pt x="0" y="53641"/>
                    <a:pt x="26785" y="0"/>
                    <a:pt x="59936" y="0"/>
                  </a:cubicBezTo>
                  <a:cubicBezTo>
                    <a:pt x="93025" y="0"/>
                    <a:pt x="119936" y="53641"/>
                    <a:pt x="119936" y="119874"/>
                  </a:cubicBezTo>
                  <a:lnTo>
                    <a:pt x="0" y="119874"/>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596" name="Google Shape;596;p77"/>
            <p:cNvSpPr/>
            <p:nvPr/>
          </p:nvSpPr>
          <p:spPr>
            <a:xfrm>
              <a:off x="1311250" y="3441700"/>
              <a:ext cx="685800" cy="828600"/>
            </a:xfrm>
            <a:custGeom>
              <a:rect b="b" l="l" r="r" t="t"/>
              <a:pathLst>
                <a:path extrusionOk="0" h="120000" w="120000">
                  <a:moveTo>
                    <a:pt x="0" y="119947"/>
                  </a:moveTo>
                  <a:lnTo>
                    <a:pt x="0" y="0"/>
                  </a:lnTo>
                  <a:lnTo>
                    <a:pt x="119937" y="0"/>
                  </a:lnTo>
                  <a:lnTo>
                    <a:pt x="0" y="119947"/>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597" name="Google Shape;597;p77"/>
            <p:cNvSpPr/>
            <p:nvPr/>
          </p:nvSpPr>
          <p:spPr>
            <a:xfrm>
              <a:off x="1395387" y="4921250"/>
              <a:ext cx="200100" cy="200100"/>
            </a:xfrm>
            <a:custGeom>
              <a:rect b="b" l="l" r="r" t="t"/>
              <a:pathLst>
                <a:path extrusionOk="0" h="120000" w="120000">
                  <a:moveTo>
                    <a:pt x="94702" y="84172"/>
                  </a:moveTo>
                  <a:lnTo>
                    <a:pt x="110702" y="101223"/>
                  </a:lnTo>
                  <a:cubicBezTo>
                    <a:pt x="100108" y="111798"/>
                    <a:pt x="85837" y="119784"/>
                    <a:pt x="63351" y="119784"/>
                  </a:cubicBezTo>
                  <a:cubicBezTo>
                    <a:pt x="25081" y="119784"/>
                    <a:pt x="0" y="94316"/>
                    <a:pt x="0" y="60000"/>
                  </a:cubicBezTo>
                  <a:cubicBezTo>
                    <a:pt x="0" y="25683"/>
                    <a:pt x="25945" y="0"/>
                    <a:pt x="59891" y="0"/>
                  </a:cubicBezTo>
                  <a:cubicBezTo>
                    <a:pt x="98162" y="0"/>
                    <a:pt x="119783" y="29136"/>
                    <a:pt x="117621" y="69280"/>
                  </a:cubicBezTo>
                  <a:lnTo>
                    <a:pt x="27243" y="69280"/>
                  </a:lnTo>
                  <a:cubicBezTo>
                    <a:pt x="30486" y="85899"/>
                    <a:pt x="42378" y="96474"/>
                    <a:pt x="62918" y="96474"/>
                  </a:cubicBezTo>
                  <a:cubicBezTo>
                    <a:pt x="77621" y="96474"/>
                    <a:pt x="88648" y="90215"/>
                    <a:pt x="94702" y="84172"/>
                  </a:cubicBezTo>
                  <a:close/>
                  <a:moveTo>
                    <a:pt x="90378" y="50287"/>
                  </a:moveTo>
                  <a:cubicBezTo>
                    <a:pt x="88216" y="34964"/>
                    <a:pt x="78486" y="22877"/>
                    <a:pt x="59891" y="22877"/>
                  </a:cubicBezTo>
                  <a:cubicBezTo>
                    <a:pt x="42810" y="22877"/>
                    <a:pt x="30486" y="32589"/>
                    <a:pt x="27243" y="50287"/>
                  </a:cubicBezTo>
                  <a:lnTo>
                    <a:pt x="90378" y="50287"/>
                  </a:lnTo>
                  <a:close/>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598" name="Google Shape;598;p77"/>
            <p:cNvSpPr/>
            <p:nvPr/>
          </p:nvSpPr>
          <p:spPr>
            <a:xfrm>
              <a:off x="512737" y="4926012"/>
              <a:ext cx="171300" cy="192000"/>
            </a:xfrm>
            <a:custGeom>
              <a:rect b="b" l="l" r="r" t="t"/>
              <a:pathLst>
                <a:path extrusionOk="0" h="120000" w="120000">
                  <a:moveTo>
                    <a:pt x="0" y="96448"/>
                  </a:moveTo>
                  <a:lnTo>
                    <a:pt x="81176" y="23327"/>
                  </a:lnTo>
                  <a:lnTo>
                    <a:pt x="2016" y="23327"/>
                  </a:lnTo>
                  <a:lnTo>
                    <a:pt x="2016" y="0"/>
                  </a:lnTo>
                  <a:lnTo>
                    <a:pt x="118739" y="0"/>
                  </a:lnTo>
                  <a:lnTo>
                    <a:pt x="118739" y="23775"/>
                  </a:lnTo>
                  <a:lnTo>
                    <a:pt x="37563" y="96897"/>
                  </a:lnTo>
                  <a:lnTo>
                    <a:pt x="119747" y="96897"/>
                  </a:lnTo>
                  <a:lnTo>
                    <a:pt x="119747" y="119775"/>
                  </a:lnTo>
                  <a:lnTo>
                    <a:pt x="0" y="119775"/>
                  </a:lnTo>
                  <a:lnTo>
                    <a:pt x="0" y="96448"/>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599" name="Google Shape;599;p77"/>
            <p:cNvSpPr/>
            <p:nvPr/>
          </p:nvSpPr>
          <p:spPr>
            <a:xfrm>
              <a:off x="708000" y="4921250"/>
              <a:ext cx="200100" cy="200100"/>
            </a:xfrm>
            <a:custGeom>
              <a:rect b="b" l="l" r="r" t="t"/>
              <a:pathLst>
                <a:path extrusionOk="0" h="120000" w="120000">
                  <a:moveTo>
                    <a:pt x="94702" y="84172"/>
                  </a:moveTo>
                  <a:lnTo>
                    <a:pt x="110702" y="101223"/>
                  </a:lnTo>
                  <a:cubicBezTo>
                    <a:pt x="100108" y="111798"/>
                    <a:pt x="85837" y="119784"/>
                    <a:pt x="63567" y="119784"/>
                  </a:cubicBezTo>
                  <a:cubicBezTo>
                    <a:pt x="25081" y="119784"/>
                    <a:pt x="0" y="94316"/>
                    <a:pt x="0" y="60000"/>
                  </a:cubicBezTo>
                  <a:cubicBezTo>
                    <a:pt x="0" y="25683"/>
                    <a:pt x="25945" y="0"/>
                    <a:pt x="59891" y="0"/>
                  </a:cubicBezTo>
                  <a:cubicBezTo>
                    <a:pt x="98378" y="0"/>
                    <a:pt x="119783" y="29136"/>
                    <a:pt x="117621" y="69280"/>
                  </a:cubicBezTo>
                  <a:lnTo>
                    <a:pt x="27243" y="69280"/>
                  </a:lnTo>
                  <a:cubicBezTo>
                    <a:pt x="30918" y="85899"/>
                    <a:pt x="42378" y="96474"/>
                    <a:pt x="62918" y="96474"/>
                  </a:cubicBezTo>
                  <a:cubicBezTo>
                    <a:pt x="77621" y="96474"/>
                    <a:pt x="88648" y="90215"/>
                    <a:pt x="94702" y="84172"/>
                  </a:cubicBezTo>
                  <a:close/>
                  <a:moveTo>
                    <a:pt x="90378" y="50287"/>
                  </a:moveTo>
                  <a:cubicBezTo>
                    <a:pt x="88216" y="34964"/>
                    <a:pt x="78486" y="22877"/>
                    <a:pt x="59891" y="22877"/>
                  </a:cubicBezTo>
                  <a:cubicBezTo>
                    <a:pt x="42810" y="22877"/>
                    <a:pt x="30486" y="32589"/>
                    <a:pt x="27243" y="50287"/>
                  </a:cubicBezTo>
                  <a:lnTo>
                    <a:pt x="90378" y="50287"/>
                  </a:lnTo>
                  <a:close/>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600" name="Google Shape;600;p77"/>
            <p:cNvSpPr/>
            <p:nvPr/>
          </p:nvSpPr>
          <p:spPr>
            <a:xfrm>
              <a:off x="1154087" y="4837112"/>
              <a:ext cx="201600" cy="284100"/>
            </a:xfrm>
            <a:custGeom>
              <a:rect b="b" l="l" r="r" t="t"/>
              <a:pathLst>
                <a:path extrusionOk="0" h="120000" w="120000">
                  <a:moveTo>
                    <a:pt x="57214" y="35437"/>
                  </a:moveTo>
                  <a:cubicBezTo>
                    <a:pt x="72642" y="35437"/>
                    <a:pt x="87000" y="40152"/>
                    <a:pt x="95357" y="47604"/>
                  </a:cubicBezTo>
                  <a:lnTo>
                    <a:pt x="95357" y="0"/>
                  </a:lnTo>
                  <a:lnTo>
                    <a:pt x="119785" y="0"/>
                  </a:lnTo>
                  <a:lnTo>
                    <a:pt x="119785" y="118326"/>
                  </a:lnTo>
                  <a:lnTo>
                    <a:pt x="95357" y="118326"/>
                  </a:lnTo>
                  <a:lnTo>
                    <a:pt x="95357" y="107072"/>
                  </a:lnTo>
                  <a:cubicBezTo>
                    <a:pt x="86571" y="115133"/>
                    <a:pt x="72214" y="119847"/>
                    <a:pt x="56785" y="119847"/>
                  </a:cubicBezTo>
                  <a:cubicBezTo>
                    <a:pt x="28071" y="119847"/>
                    <a:pt x="0" y="103878"/>
                    <a:pt x="0" y="77718"/>
                  </a:cubicBezTo>
                  <a:cubicBezTo>
                    <a:pt x="0" y="51711"/>
                    <a:pt x="27642" y="35437"/>
                    <a:pt x="57214" y="35437"/>
                  </a:cubicBezTo>
                  <a:close/>
                  <a:moveTo>
                    <a:pt x="60857" y="51254"/>
                  </a:moveTo>
                  <a:cubicBezTo>
                    <a:pt x="40285" y="51254"/>
                    <a:pt x="24428" y="62813"/>
                    <a:pt x="24428" y="77718"/>
                  </a:cubicBezTo>
                  <a:cubicBezTo>
                    <a:pt x="24428" y="92623"/>
                    <a:pt x="40285" y="104030"/>
                    <a:pt x="60857" y="104030"/>
                  </a:cubicBezTo>
                  <a:cubicBezTo>
                    <a:pt x="81642" y="104030"/>
                    <a:pt x="97071" y="92319"/>
                    <a:pt x="97071" y="77718"/>
                  </a:cubicBezTo>
                  <a:cubicBezTo>
                    <a:pt x="97071" y="63117"/>
                    <a:pt x="81642" y="51254"/>
                    <a:pt x="60857" y="51254"/>
                  </a:cubicBezTo>
                  <a:close/>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601" name="Google Shape;601;p77"/>
            <p:cNvSpPr/>
            <p:nvPr/>
          </p:nvSpPr>
          <p:spPr>
            <a:xfrm>
              <a:off x="1617637" y="4921250"/>
              <a:ext cx="162000" cy="201600"/>
            </a:xfrm>
            <a:custGeom>
              <a:rect b="b" l="l" r="r" t="t"/>
              <a:pathLst>
                <a:path extrusionOk="0" h="120000" w="120000">
                  <a:moveTo>
                    <a:pt x="26993" y="81857"/>
                  </a:moveTo>
                  <a:cubicBezTo>
                    <a:pt x="34743" y="92357"/>
                    <a:pt x="47305" y="98357"/>
                    <a:pt x="63608" y="98357"/>
                  </a:cubicBezTo>
                  <a:cubicBezTo>
                    <a:pt x="80979" y="98357"/>
                    <a:pt x="89799" y="91285"/>
                    <a:pt x="89799" y="83142"/>
                  </a:cubicBezTo>
                  <a:cubicBezTo>
                    <a:pt x="89799" y="73928"/>
                    <a:pt x="73496" y="71785"/>
                    <a:pt x="54788" y="69214"/>
                  </a:cubicBezTo>
                  <a:cubicBezTo>
                    <a:pt x="30467" y="65142"/>
                    <a:pt x="5345" y="58714"/>
                    <a:pt x="5345" y="35142"/>
                  </a:cubicBezTo>
                  <a:cubicBezTo>
                    <a:pt x="5345" y="17142"/>
                    <a:pt x="26458" y="0"/>
                    <a:pt x="60400" y="428"/>
                  </a:cubicBezTo>
                  <a:cubicBezTo>
                    <a:pt x="87126" y="428"/>
                    <a:pt x="106636" y="8785"/>
                    <a:pt x="118129" y="22714"/>
                  </a:cubicBezTo>
                  <a:lnTo>
                    <a:pt x="92472" y="34071"/>
                  </a:lnTo>
                  <a:cubicBezTo>
                    <a:pt x="86057" y="26357"/>
                    <a:pt x="74565" y="21000"/>
                    <a:pt x="60400" y="21000"/>
                  </a:cubicBezTo>
                  <a:cubicBezTo>
                    <a:pt x="44097" y="21000"/>
                    <a:pt x="35812" y="27642"/>
                    <a:pt x="35812" y="34500"/>
                  </a:cubicBezTo>
                  <a:cubicBezTo>
                    <a:pt x="35812" y="42857"/>
                    <a:pt x="48908" y="45000"/>
                    <a:pt x="69487" y="48642"/>
                  </a:cubicBezTo>
                  <a:cubicBezTo>
                    <a:pt x="93006" y="52500"/>
                    <a:pt x="119732" y="59142"/>
                    <a:pt x="119732" y="82714"/>
                  </a:cubicBezTo>
                  <a:cubicBezTo>
                    <a:pt x="119732" y="98357"/>
                    <a:pt x="102360" y="119785"/>
                    <a:pt x="62004" y="119357"/>
                  </a:cubicBezTo>
                  <a:cubicBezTo>
                    <a:pt x="33140" y="119357"/>
                    <a:pt x="11759" y="109714"/>
                    <a:pt x="0" y="93214"/>
                  </a:cubicBezTo>
                  <a:lnTo>
                    <a:pt x="26993" y="81857"/>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602" name="Google Shape;602;p77"/>
            <p:cNvSpPr/>
            <p:nvPr/>
          </p:nvSpPr>
          <p:spPr>
            <a:xfrm>
              <a:off x="1817662" y="4837112"/>
              <a:ext cx="179400" cy="281100"/>
            </a:xfrm>
            <a:custGeom>
              <a:rect b="b" l="l" r="r" t="t"/>
              <a:pathLst>
                <a:path extrusionOk="0" h="120000" w="120000">
                  <a:moveTo>
                    <a:pt x="49156" y="83337"/>
                  </a:moveTo>
                  <a:lnTo>
                    <a:pt x="26987" y="98433"/>
                  </a:lnTo>
                  <a:lnTo>
                    <a:pt x="26987" y="119845"/>
                  </a:lnTo>
                  <a:lnTo>
                    <a:pt x="0" y="119845"/>
                  </a:lnTo>
                  <a:lnTo>
                    <a:pt x="0" y="0"/>
                  </a:lnTo>
                  <a:lnTo>
                    <a:pt x="26987" y="0"/>
                  </a:lnTo>
                  <a:lnTo>
                    <a:pt x="26987" y="78408"/>
                  </a:lnTo>
                  <a:lnTo>
                    <a:pt x="85542" y="37894"/>
                  </a:lnTo>
                  <a:lnTo>
                    <a:pt x="118313" y="37894"/>
                  </a:lnTo>
                  <a:lnTo>
                    <a:pt x="68192" y="72708"/>
                  </a:lnTo>
                  <a:lnTo>
                    <a:pt x="119759" y="119845"/>
                  </a:lnTo>
                  <a:lnTo>
                    <a:pt x="88915" y="119845"/>
                  </a:lnTo>
                  <a:lnTo>
                    <a:pt x="49156" y="83337"/>
                  </a:ln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sp>
          <p:nvSpPr>
            <p:cNvPr id="603" name="Google Shape;603;p77"/>
            <p:cNvSpPr/>
            <p:nvPr/>
          </p:nvSpPr>
          <p:spPr>
            <a:xfrm>
              <a:off x="941362" y="4921250"/>
              <a:ext cx="179400" cy="196800"/>
            </a:xfrm>
            <a:custGeom>
              <a:rect b="b" l="l" r="r" t="t"/>
              <a:pathLst>
                <a:path extrusionOk="0" h="120000" w="120000">
                  <a:moveTo>
                    <a:pt x="0" y="51208"/>
                  </a:moveTo>
                  <a:lnTo>
                    <a:pt x="0" y="119780"/>
                  </a:lnTo>
                  <a:lnTo>
                    <a:pt x="27895" y="119780"/>
                  </a:lnTo>
                  <a:lnTo>
                    <a:pt x="27895" y="54285"/>
                  </a:lnTo>
                  <a:cubicBezTo>
                    <a:pt x="27895" y="34945"/>
                    <a:pt x="40160" y="23296"/>
                    <a:pt x="60841" y="23296"/>
                  </a:cubicBezTo>
                  <a:cubicBezTo>
                    <a:pt x="81523" y="23296"/>
                    <a:pt x="91623" y="34945"/>
                    <a:pt x="91623" y="54285"/>
                  </a:cubicBezTo>
                  <a:lnTo>
                    <a:pt x="91623" y="119780"/>
                  </a:lnTo>
                  <a:lnTo>
                    <a:pt x="119759" y="119780"/>
                  </a:lnTo>
                  <a:lnTo>
                    <a:pt x="119759" y="51208"/>
                  </a:lnTo>
                  <a:cubicBezTo>
                    <a:pt x="119759" y="19340"/>
                    <a:pt x="92104" y="0"/>
                    <a:pt x="59879" y="0"/>
                  </a:cubicBezTo>
                  <a:cubicBezTo>
                    <a:pt x="27414" y="0"/>
                    <a:pt x="0" y="19340"/>
                    <a:pt x="0" y="51208"/>
                  </a:cubicBezTo>
                </a:path>
              </a:pathLst>
            </a:custGeom>
            <a:solidFill>
              <a:srgbClr val="FFFFFF"/>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FFFFFF"/>
                </a:solidFill>
                <a:latin typeface="Proxima Nova"/>
                <a:ea typeface="Proxima Nova"/>
                <a:cs typeface="Proxima Nova"/>
                <a:sym typeface="Proxima Nova"/>
              </a:endParaRPr>
            </a:p>
          </p:txBody>
        </p:sp>
      </p:gr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itle left color block 2" showMasterSp="0">
  <p:cSld name="TITLE_AND_BODY_1_2_1">
    <p:spTree>
      <p:nvGrpSpPr>
        <p:cNvPr id="604" name="Shape 604"/>
        <p:cNvGrpSpPr/>
        <p:nvPr/>
      </p:nvGrpSpPr>
      <p:grpSpPr>
        <a:xfrm>
          <a:off x="0" y="0"/>
          <a:ext cx="0" cy="0"/>
          <a:chOff x="0" y="0"/>
          <a:chExt cx="0" cy="0"/>
        </a:xfrm>
      </p:grpSpPr>
      <p:sp>
        <p:nvSpPr>
          <p:cNvPr id="605" name="Google Shape;605;p78"/>
          <p:cNvSpPr/>
          <p:nvPr/>
        </p:nvSpPr>
        <p:spPr>
          <a:xfrm>
            <a:off x="5864800" y="-5828"/>
            <a:ext cx="3292800" cy="5143500"/>
          </a:xfrm>
          <a:prstGeom prst="rect">
            <a:avLst/>
          </a:prstGeom>
          <a:solidFill>
            <a:srgbClr val="F3F0EE"/>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606" name="Google Shape;606;p78"/>
          <p:cNvSpPr txBox="1"/>
          <p:nvPr/>
        </p:nvSpPr>
        <p:spPr>
          <a:xfrm>
            <a:off x="569359" y="569139"/>
            <a:ext cx="1991700" cy="4005300"/>
          </a:xfrm>
          <a:prstGeom prst="rect">
            <a:avLst/>
          </a:prstGeom>
          <a:noFill/>
          <a:ln>
            <a:noFill/>
          </a:ln>
        </p:spPr>
        <p:txBody>
          <a:bodyPr anchorCtr="0" anchor="ctr" bIns="26775" lIns="26775" spcFirstLastPara="1" rIns="26775" wrap="square" tIns="26775">
            <a:noAutofit/>
          </a:bodyPr>
          <a:lstStyle/>
          <a:p>
            <a:pPr indent="0" lvl="0" marL="0" marR="0" rtl="0" algn="l">
              <a:lnSpc>
                <a:spcPct val="150000"/>
              </a:lnSpc>
              <a:spcBef>
                <a:spcPts val="0"/>
              </a:spcBef>
              <a:spcAft>
                <a:spcPts val="0"/>
              </a:spcAft>
              <a:buClr>
                <a:srgbClr val="03363D"/>
              </a:buClr>
              <a:buSzPts val="800"/>
              <a:buFont typeface="Questrial"/>
              <a:buNone/>
            </a:pPr>
            <a:r>
              <a:rPr b="1" i="0" lang="en" sz="1000" u="none" cap="none" strike="noStrike">
                <a:solidFill>
                  <a:schemeClr val="dk1"/>
                </a:solidFill>
                <a:latin typeface="Questrial"/>
                <a:ea typeface="Questrial"/>
                <a:cs typeface="Questrial"/>
                <a:sym typeface="Questrial"/>
              </a:rPr>
              <a:t>SUBTITLE</a:t>
            </a:r>
            <a:endParaRPr b="1" i="0" sz="1000" u="none" cap="none" strike="noStrike">
              <a:solidFill>
                <a:schemeClr val="dk1"/>
              </a:solidFill>
              <a:latin typeface="Questrial"/>
              <a:ea typeface="Questrial"/>
              <a:cs typeface="Questrial"/>
              <a:sym typeface="Questrial"/>
            </a:endParaRPr>
          </a:p>
          <a:p>
            <a:pPr indent="0" lvl="0" marL="0" marR="0" rtl="0" algn="l">
              <a:lnSpc>
                <a:spcPct val="100000"/>
              </a:lnSpc>
              <a:spcBef>
                <a:spcPts val="0"/>
              </a:spcBef>
              <a:spcAft>
                <a:spcPts val="0"/>
              </a:spcAft>
              <a:buClr>
                <a:srgbClr val="03363D"/>
              </a:buClr>
              <a:buSzPts val="2400"/>
              <a:buFont typeface="Questrial"/>
              <a:buNone/>
            </a:pPr>
            <a:r>
              <a:rPr b="0" i="0" lang="en" sz="2400" u="none" cap="none" strike="noStrike">
                <a:solidFill>
                  <a:schemeClr val="dk1"/>
                </a:solidFill>
                <a:latin typeface="Questrial"/>
                <a:ea typeface="Questrial"/>
                <a:cs typeface="Questrial"/>
                <a:sym typeface="Questrial"/>
              </a:rPr>
              <a:t>Slide for showing screenshots</a:t>
            </a:r>
            <a:endParaRPr b="0" i="0" sz="500" u="none" cap="none" strike="noStrike">
              <a:solidFill>
                <a:schemeClr val="dk1"/>
              </a:solidFill>
              <a:latin typeface="Questrial"/>
              <a:ea typeface="Questrial"/>
              <a:cs typeface="Questrial"/>
              <a:sym typeface="Questrial"/>
            </a:endParaRPr>
          </a:p>
          <a:p>
            <a:pPr indent="0" lvl="0" marL="0" marR="0" rtl="0" algn="l">
              <a:lnSpc>
                <a:spcPct val="115000"/>
              </a:lnSpc>
              <a:spcBef>
                <a:spcPts val="800"/>
              </a:spcBef>
              <a:spcAft>
                <a:spcPts val="0"/>
              </a:spcAft>
              <a:buClr>
                <a:srgbClr val="03363D"/>
              </a:buClr>
              <a:buSzPts val="1000"/>
              <a:buFont typeface="Questrial"/>
              <a:buNone/>
            </a:pPr>
            <a:r>
              <a:rPr b="0" i="0" lang="en" sz="1000" u="none" cap="none" strike="noStrike">
                <a:solidFill>
                  <a:schemeClr val="dk1"/>
                </a:solidFill>
                <a:latin typeface="Proxima Nova"/>
                <a:ea typeface="Proxima Nova"/>
                <a:cs typeface="Proxima Nova"/>
                <a:sym typeface="Proxima Nova"/>
              </a:rPr>
              <a:t>Body copy</a:t>
            </a:r>
            <a:endParaRPr b="0" i="0" sz="1000" u="none" cap="none" strike="noStrike">
              <a:solidFill>
                <a:schemeClr val="dk1"/>
              </a:solidFill>
              <a:latin typeface="Proxima Nova"/>
              <a:ea typeface="Proxima Nova"/>
              <a:cs typeface="Proxima Nova"/>
              <a:sym typeface="Proxima Nova"/>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6" showMasterSp="0">
  <p:cSld name="Top bar full V1_6">
    <p:spTree>
      <p:nvGrpSpPr>
        <p:cNvPr id="607" name="Shape 607"/>
        <p:cNvGrpSpPr/>
        <p:nvPr/>
      </p:nvGrpSpPr>
      <p:grpSpPr>
        <a:xfrm>
          <a:off x="0" y="0"/>
          <a:ext cx="0" cy="0"/>
          <a:chOff x="0" y="0"/>
          <a:chExt cx="0" cy="0"/>
        </a:xfrm>
      </p:grpSpPr>
      <p:sp>
        <p:nvSpPr>
          <p:cNvPr id="608" name="Google Shape;608;p79"/>
          <p:cNvSpPr/>
          <p:nvPr/>
        </p:nvSpPr>
        <p:spPr>
          <a:xfrm>
            <a:off x="0" y="-9525"/>
            <a:ext cx="9144000" cy="590700"/>
          </a:xfrm>
          <a:prstGeom prst="rect">
            <a:avLst/>
          </a:prstGeom>
          <a:solidFill>
            <a:srgbClr val="FFFFFF"/>
          </a:solidFill>
          <a:ln>
            <a:noFill/>
          </a:ln>
          <a:effectLst>
            <a:outerShdw blurRad="317500" rotWithShape="0" dir="5520000" dist="19050">
              <a:srgbClr val="000000">
                <a:alpha val="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609" name="Google Shape;609;p79"/>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610" name="Google Shape;610;p79"/>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White" showMasterSp="0">
  <p:cSld name="TITLE_AND_BODY_3_5">
    <p:bg>
      <p:bgPr>
        <a:solidFill>
          <a:srgbClr val="FFFFFF"/>
        </a:solidFill>
      </p:bgPr>
    </p:bg>
    <p:spTree>
      <p:nvGrpSpPr>
        <p:cNvPr id="611" name="Shape 611"/>
        <p:cNvGrpSpPr/>
        <p:nvPr/>
      </p:nvGrpSpPr>
      <p:grpSpPr>
        <a:xfrm>
          <a:off x="0" y="0"/>
          <a:ext cx="0" cy="0"/>
          <a:chOff x="0" y="0"/>
          <a:chExt cx="0" cy="0"/>
        </a:xfrm>
      </p:grpSpPr>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showMasterSp="0">
  <p:cSld name="Top bar full V1_1">
    <p:spTree>
      <p:nvGrpSpPr>
        <p:cNvPr id="612" name="Shape 612"/>
        <p:cNvGrpSpPr/>
        <p:nvPr/>
      </p:nvGrpSpPr>
      <p:grpSpPr>
        <a:xfrm>
          <a:off x="0" y="0"/>
          <a:ext cx="0" cy="0"/>
          <a:chOff x="0" y="0"/>
          <a:chExt cx="0" cy="0"/>
        </a:xfrm>
      </p:grpSpPr>
      <p:sp>
        <p:nvSpPr>
          <p:cNvPr id="613" name="Google Shape;613;p81"/>
          <p:cNvSpPr/>
          <p:nvPr/>
        </p:nvSpPr>
        <p:spPr>
          <a:xfrm>
            <a:off x="0" y="-9525"/>
            <a:ext cx="9144000" cy="590700"/>
          </a:xfrm>
          <a:prstGeom prst="rect">
            <a:avLst/>
          </a:prstGeom>
          <a:solidFill>
            <a:srgbClr val="FFFFFF"/>
          </a:solidFill>
          <a:ln>
            <a:noFill/>
          </a:ln>
          <a:effectLst>
            <a:outerShdw blurRad="317500" rotWithShape="0" dir="5400000" dist="16114">
              <a:srgbClr val="000000">
                <a:alpha val="10980"/>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614" name="Google Shape;614;p81"/>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615" name="Google Shape;615;p81"/>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2">
  <p:cSld name="Custom Layout_5">
    <p:spTree>
      <p:nvGrpSpPr>
        <p:cNvPr id="616" name="Shape 616"/>
        <p:cNvGrpSpPr/>
        <p:nvPr/>
      </p:nvGrpSpPr>
      <p:grpSpPr>
        <a:xfrm>
          <a:off x="0" y="0"/>
          <a:ext cx="0" cy="0"/>
          <a:chOff x="0" y="0"/>
          <a:chExt cx="0" cy="0"/>
        </a:xfrm>
      </p:grpSpPr>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with Subhead" showMasterSp="0">
  <p:cSld name="Intro V2 copy">
    <p:bg>
      <p:bgPr>
        <a:solidFill>
          <a:srgbClr val="FFFFFF"/>
        </a:solidFill>
      </p:bgPr>
    </p:bg>
    <p:spTree>
      <p:nvGrpSpPr>
        <p:cNvPr id="617" name="Shape 617"/>
        <p:cNvGrpSpPr/>
        <p:nvPr/>
      </p:nvGrpSpPr>
      <p:grpSpPr>
        <a:xfrm>
          <a:off x="0" y="0"/>
          <a:ext cx="0" cy="0"/>
          <a:chOff x="0" y="0"/>
          <a:chExt cx="0" cy="0"/>
        </a:xfrm>
      </p:grpSpPr>
      <p:sp>
        <p:nvSpPr>
          <p:cNvPr id="618" name="Google Shape;618;p83"/>
          <p:cNvSpPr txBox="1"/>
          <p:nvPr>
            <p:ph type="title"/>
          </p:nvPr>
        </p:nvSpPr>
        <p:spPr>
          <a:xfrm>
            <a:off x="572563" y="914400"/>
            <a:ext cx="3090600" cy="36714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600"/>
              <a:buFont typeface="Arial"/>
              <a:buNone/>
              <a:defRPr b="1" i="0" sz="3600" u="none" cap="none" strike="noStrike">
                <a:solidFill>
                  <a:srgbClr val="000000"/>
                </a:solidFill>
                <a:latin typeface="Arial"/>
                <a:ea typeface="Arial"/>
                <a:cs typeface="Arial"/>
                <a:sym typeface="Arial"/>
              </a:defRPr>
            </a:lvl1pPr>
            <a:lvl2pPr lvl="1"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1000"/>
              </a:spcBef>
              <a:spcAft>
                <a:spcPts val="100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9" name="Google Shape;619;p83"/>
          <p:cNvSpPr txBox="1"/>
          <p:nvPr>
            <p:ph idx="1" type="subTitle"/>
          </p:nvPr>
        </p:nvSpPr>
        <p:spPr>
          <a:xfrm>
            <a:off x="572563" y="568213"/>
            <a:ext cx="3090600" cy="2118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IBM Plex Mono"/>
                <a:ea typeface="IBM Plex Mono"/>
                <a:cs typeface="IBM Plex Mono"/>
                <a:sym typeface="IBM Plex Mono"/>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5_2">
  <p:cSld name="TITLE_AND_BODY_5_2">
    <p:spTree>
      <p:nvGrpSpPr>
        <p:cNvPr id="620" name="Shape 620"/>
        <p:cNvGrpSpPr/>
        <p:nvPr/>
      </p:nvGrpSpPr>
      <p:grpSpPr>
        <a:xfrm>
          <a:off x="0" y="0"/>
          <a:ext cx="0" cy="0"/>
          <a:chOff x="0" y="0"/>
          <a:chExt cx="0" cy="0"/>
        </a:xfrm>
      </p:grpSpPr>
      <p:sp>
        <p:nvSpPr>
          <p:cNvPr id="621" name="Google Shape;621;p8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84"/>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623" name="Google Shape;623;p84"/>
          <p:cNvSpPr txBox="1"/>
          <p:nvPr>
            <p:ph idx="1" type="body"/>
          </p:nvPr>
        </p:nvSpPr>
        <p:spPr>
          <a:xfrm>
            <a:off x="311700" y="1152475"/>
            <a:ext cx="8520600" cy="34164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624" name="Google Shape;624;p8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Small with list" showMasterSp="0">
  <p:cSld name="Header and list_2">
    <p:bg>
      <p:bgPr>
        <a:solidFill>
          <a:srgbClr val="FFFFFF"/>
        </a:solidFill>
      </p:bgPr>
    </p:bg>
    <p:spTree>
      <p:nvGrpSpPr>
        <p:cNvPr id="625" name="Shape 625"/>
        <p:cNvGrpSpPr/>
        <p:nvPr/>
      </p:nvGrpSpPr>
      <p:grpSpPr>
        <a:xfrm>
          <a:off x="0" y="0"/>
          <a:ext cx="0" cy="0"/>
          <a:chOff x="0" y="0"/>
          <a:chExt cx="0" cy="0"/>
        </a:xfrm>
      </p:grpSpPr>
      <p:sp>
        <p:nvSpPr>
          <p:cNvPr id="626" name="Google Shape;626;p85"/>
          <p:cNvSpPr txBox="1"/>
          <p:nvPr>
            <p:ph type="title"/>
          </p:nvPr>
        </p:nvSpPr>
        <p:spPr>
          <a:xfrm>
            <a:off x="571500" y="902800"/>
            <a:ext cx="3090600" cy="3671400"/>
          </a:xfrm>
          <a:prstGeom prst="rect">
            <a:avLst/>
          </a:prstGeom>
          <a:noFill/>
          <a:ln>
            <a:noFill/>
          </a:ln>
        </p:spPr>
        <p:txBody>
          <a:bodyPr anchorCtr="0" anchor="t" bIns="0" lIns="0" spcFirstLastPara="1" rIns="0" wrap="square" tIns="0">
            <a:noAutofit/>
          </a:bodyPr>
          <a:lstStyle>
            <a:lvl1pPr lvl="0" marR="0" rtl="0" algn="l">
              <a:lnSpc>
                <a:spcPct val="90000"/>
              </a:lnSpc>
              <a:spcBef>
                <a:spcPts val="0"/>
              </a:spcBef>
              <a:spcAft>
                <a:spcPts val="0"/>
              </a:spcAft>
              <a:buClr>
                <a:srgbClr val="000000"/>
              </a:buClr>
              <a:buSzPts val="3600"/>
              <a:buFont typeface="Arial"/>
              <a:buNone/>
              <a:defRPr b="1" i="0" sz="3600" u="none" cap="none" strike="noStrike">
                <a:solidFill>
                  <a:srgbClr val="000000"/>
                </a:solidFill>
                <a:latin typeface="Arial"/>
                <a:ea typeface="Arial"/>
                <a:cs typeface="Arial"/>
                <a:sym typeface="Arial"/>
              </a:defRPr>
            </a:lvl1pPr>
            <a:lvl2pPr lvl="1"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90000"/>
              </a:lnSpc>
              <a:spcBef>
                <a:spcPts val="1000"/>
              </a:spcBef>
              <a:spcAft>
                <a:spcPts val="100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27" name="Google Shape;627;p85"/>
          <p:cNvSpPr txBox="1"/>
          <p:nvPr>
            <p:ph idx="1" type="subTitle"/>
          </p:nvPr>
        </p:nvSpPr>
        <p:spPr>
          <a:xfrm>
            <a:off x="5261988" y="933613"/>
            <a:ext cx="3090600" cy="4572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9pPr>
          </a:lstStyle>
          <a:p/>
        </p:txBody>
      </p:sp>
      <p:sp>
        <p:nvSpPr>
          <p:cNvPr id="628" name="Google Shape;628;p85"/>
          <p:cNvSpPr txBox="1"/>
          <p:nvPr>
            <p:ph idx="2" type="subTitle"/>
          </p:nvPr>
        </p:nvSpPr>
        <p:spPr>
          <a:xfrm>
            <a:off x="5261988" y="1884813"/>
            <a:ext cx="3090600" cy="4572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9pPr>
          </a:lstStyle>
          <a:p/>
        </p:txBody>
      </p:sp>
      <p:sp>
        <p:nvSpPr>
          <p:cNvPr id="629" name="Google Shape;629;p85"/>
          <p:cNvSpPr txBox="1"/>
          <p:nvPr>
            <p:ph idx="3" type="subTitle"/>
          </p:nvPr>
        </p:nvSpPr>
        <p:spPr>
          <a:xfrm>
            <a:off x="5261988" y="2836013"/>
            <a:ext cx="3090600" cy="4572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1pPr>
            <a:lvl2pPr lvl="1"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2pPr>
            <a:lvl3pPr lvl="2"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3pPr>
            <a:lvl4pPr lvl="3"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4pPr>
            <a:lvl5pPr lvl="4"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5pPr>
            <a:lvl6pPr lvl="5"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6pPr>
            <a:lvl7pPr lvl="6"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7pPr>
            <a:lvl8pPr lvl="7"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8pPr>
            <a:lvl9pPr lvl="8" marR="0" rtl="0" algn="l">
              <a:lnSpc>
                <a:spcPct val="115000"/>
              </a:lnSpc>
              <a:spcBef>
                <a:spcPts val="0"/>
              </a:spcBef>
              <a:spcAft>
                <a:spcPts val="0"/>
              </a:spcAft>
              <a:buClr>
                <a:srgbClr val="000000"/>
              </a:buClr>
              <a:buSzPts val="1200"/>
              <a:buFont typeface="Arial"/>
              <a:buNone/>
              <a:defRPr b="0" i="0" sz="1200" u="none" cap="none" strike="noStrike">
                <a:solidFill>
                  <a:srgbClr val="000000"/>
                </a:solidFill>
                <a:latin typeface="Proxima Nova"/>
                <a:ea typeface="Proxima Nova"/>
                <a:cs typeface="Proxima Nova"/>
                <a:sym typeface="Proxima Nova"/>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showMasterSp="0">
  <p:cSld name="TITLE_AND_BODY_1_3_3">
    <p:spTree>
      <p:nvGrpSpPr>
        <p:cNvPr id="630" name="Shape 630"/>
        <p:cNvGrpSpPr/>
        <p:nvPr/>
      </p:nvGrpSpPr>
      <p:grpSpPr>
        <a:xfrm>
          <a:off x="0" y="0"/>
          <a:ext cx="0" cy="0"/>
          <a:chOff x="0" y="0"/>
          <a:chExt cx="0" cy="0"/>
        </a:xfrm>
      </p:grpSpPr>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2" showMasterSp="0">
  <p:cSld name="Top bar full V1 2">
    <p:spTree>
      <p:nvGrpSpPr>
        <p:cNvPr id="631" name="Shape 631"/>
        <p:cNvGrpSpPr/>
        <p:nvPr/>
      </p:nvGrpSpPr>
      <p:grpSpPr>
        <a:xfrm>
          <a:off x="0" y="0"/>
          <a:ext cx="0" cy="0"/>
          <a:chOff x="0" y="0"/>
          <a:chExt cx="0" cy="0"/>
        </a:xfrm>
      </p:grpSpPr>
      <p:sp>
        <p:nvSpPr>
          <p:cNvPr id="632" name="Google Shape;632;p87"/>
          <p:cNvSpPr/>
          <p:nvPr/>
        </p:nvSpPr>
        <p:spPr>
          <a:xfrm>
            <a:off x="0" y="-9525"/>
            <a:ext cx="9144000" cy="590700"/>
          </a:xfrm>
          <a:prstGeom prst="rect">
            <a:avLst/>
          </a:prstGeom>
          <a:solidFill>
            <a:srgbClr val="FFFFFF"/>
          </a:solidFill>
          <a:ln>
            <a:noFill/>
          </a:ln>
          <a:effectLst>
            <a:outerShdw blurRad="317500" rotWithShape="0" dir="5400000" dist="16114">
              <a:srgbClr val="000000">
                <a:alpha val="10588"/>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633" name="Google Shape;633;p87"/>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634" name="Google Shape;634;p87"/>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35" name="Shape 635"/>
        <p:cNvGrpSpPr/>
        <p:nvPr/>
      </p:nvGrpSpPr>
      <p:grpSpPr>
        <a:xfrm>
          <a:off x="0" y="0"/>
          <a:ext cx="0" cy="0"/>
          <a:chOff x="0" y="0"/>
          <a:chExt cx="0" cy="0"/>
        </a:xfrm>
      </p:grpSpPr>
      <p:sp>
        <p:nvSpPr>
          <p:cNvPr id="636" name="Google Shape;636;p88"/>
          <p:cNvSpPr txBox="1"/>
          <p:nvPr>
            <p:ph type="title"/>
          </p:nvPr>
        </p:nvSpPr>
        <p:spPr>
          <a:xfrm>
            <a:off x="311700" y="445025"/>
            <a:ext cx="8520600" cy="572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637" name="Google Shape;637;p8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op bar" showMasterSp="0">
  <p:cSld name="Top bar full V1_7">
    <p:spTree>
      <p:nvGrpSpPr>
        <p:cNvPr id="638" name="Shape 638"/>
        <p:cNvGrpSpPr/>
        <p:nvPr/>
      </p:nvGrpSpPr>
      <p:grpSpPr>
        <a:xfrm>
          <a:off x="0" y="0"/>
          <a:ext cx="0" cy="0"/>
          <a:chOff x="0" y="0"/>
          <a:chExt cx="0" cy="0"/>
        </a:xfrm>
      </p:grpSpPr>
      <p:sp>
        <p:nvSpPr>
          <p:cNvPr id="639" name="Google Shape;639;p89"/>
          <p:cNvSpPr/>
          <p:nvPr/>
        </p:nvSpPr>
        <p:spPr>
          <a:xfrm>
            <a:off x="0" y="-9525"/>
            <a:ext cx="9144000" cy="590700"/>
          </a:xfrm>
          <a:prstGeom prst="rect">
            <a:avLst/>
          </a:prstGeom>
          <a:solidFill>
            <a:srgbClr val="FFFFFF"/>
          </a:solidFill>
          <a:ln>
            <a:noFill/>
          </a:ln>
          <a:effectLst>
            <a:outerShdw blurRad="317500" rotWithShape="0" dir="5400000" dist="16114">
              <a:srgbClr val="000000">
                <a:alpha val="10980"/>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Helvetica Neue"/>
              <a:buNone/>
            </a:pPr>
            <a:r>
              <a:t/>
            </a:r>
            <a:endParaRPr b="0" i="0" sz="800" u="none" cap="none" strike="noStrike">
              <a:solidFill>
                <a:srgbClr val="FFFFFF"/>
              </a:solidFill>
              <a:latin typeface="Arial"/>
              <a:ea typeface="Arial"/>
              <a:cs typeface="Arial"/>
              <a:sym typeface="Arial"/>
            </a:endParaRPr>
          </a:p>
        </p:txBody>
      </p:sp>
      <p:sp>
        <p:nvSpPr>
          <p:cNvPr id="640" name="Google Shape;640;p89"/>
          <p:cNvSpPr txBox="1"/>
          <p:nvPr>
            <p:ph type="title"/>
          </p:nvPr>
        </p:nvSpPr>
        <p:spPr>
          <a:xfrm>
            <a:off x="576075" y="191350"/>
            <a:ext cx="8002800" cy="2640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000"/>
              <a:buFont typeface="Arial"/>
              <a:buNone/>
              <a:defRPr b="1" i="0" sz="1000" u="none" cap="none" strike="noStrike">
                <a:solidFill>
                  <a:schemeClr val="dk1"/>
                </a:solidFill>
                <a:latin typeface="Questrial"/>
                <a:ea typeface="Questrial"/>
                <a:cs typeface="Questrial"/>
                <a:sym typeface="Questrial"/>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Custom Layout_2">
    <p:spTree>
      <p:nvGrpSpPr>
        <p:cNvPr id="641" name="Shape 641"/>
        <p:cNvGrpSpPr/>
        <p:nvPr/>
      </p:nvGrpSpPr>
      <p:grpSpPr>
        <a:xfrm>
          <a:off x="0" y="0"/>
          <a:ext cx="0" cy="0"/>
          <a:chOff x="0" y="0"/>
          <a:chExt cx="0" cy="0"/>
        </a:xfrm>
      </p:grpSpPr>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ubtitle">
  <p:cSld name="CUSTOM_8">
    <p:spTree>
      <p:nvGrpSpPr>
        <p:cNvPr id="642" name="Shape 642"/>
        <p:cNvGrpSpPr/>
        <p:nvPr/>
      </p:nvGrpSpPr>
      <p:grpSpPr>
        <a:xfrm>
          <a:off x="0" y="0"/>
          <a:ext cx="0" cy="0"/>
          <a:chOff x="0" y="0"/>
          <a:chExt cx="0" cy="0"/>
        </a:xfrm>
      </p:grpSpPr>
      <p:sp>
        <p:nvSpPr>
          <p:cNvPr id="643" name="Google Shape;643;p91"/>
          <p:cNvSpPr/>
          <p:nvPr/>
        </p:nvSpPr>
        <p:spPr>
          <a:xfrm>
            <a:off x="0" y="-9525"/>
            <a:ext cx="9144000" cy="527700"/>
          </a:xfrm>
          <a:prstGeom prst="rect">
            <a:avLst/>
          </a:prstGeom>
          <a:solidFill>
            <a:srgbClr val="C8E0DC"/>
          </a:solidFill>
          <a:ln>
            <a:noFill/>
          </a:ln>
        </p:spPr>
        <p:txBody>
          <a:bodyPr anchorCtr="0" anchor="ctr" bIns="45750" lIns="45750" spcFirstLastPara="1" rIns="45750" wrap="square" tIns="45750">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Proxima Nova"/>
              <a:ea typeface="Proxima Nova"/>
              <a:cs typeface="Proxima Nova"/>
              <a:sym typeface="Proxima Nova"/>
            </a:endParaRPr>
          </a:p>
        </p:txBody>
      </p:sp>
      <p:sp>
        <p:nvSpPr>
          <p:cNvPr id="644" name="Google Shape;644;p91"/>
          <p:cNvSpPr txBox="1"/>
          <p:nvPr>
            <p:ph type="title"/>
          </p:nvPr>
        </p:nvSpPr>
        <p:spPr>
          <a:xfrm>
            <a:off x="209550" y="-9525"/>
            <a:ext cx="8606700" cy="527700"/>
          </a:xfrm>
          <a:prstGeom prst="rect">
            <a:avLst/>
          </a:prstGeom>
          <a:noFill/>
          <a:ln>
            <a:noFill/>
          </a:ln>
        </p:spPr>
        <p:txBody>
          <a:bodyPr anchorCtr="0" anchor="ctr" bIns="45725" lIns="45725" spcFirstLastPara="1" rIns="45725" wrap="square" tIns="45725">
            <a:noAutofit/>
          </a:bodyPr>
          <a:lstStyle>
            <a:lvl1pPr lvl="0"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Arial"/>
              <a:buNone/>
              <a:defRPr b="0" i="0" sz="1800" u="none" cap="none" strike="noStrike">
                <a:solidFill>
                  <a:srgbClr val="FFFFFF"/>
                </a:solidFill>
                <a:latin typeface="Arial"/>
                <a:ea typeface="Arial"/>
                <a:cs typeface="Arial"/>
                <a:sym typeface="Arial"/>
              </a:defRPr>
            </a:lvl9pPr>
          </a:lstStyle>
          <a:p/>
        </p:txBody>
      </p:sp>
      <p:sp>
        <p:nvSpPr>
          <p:cNvPr id="645" name="Google Shape;645;p91"/>
          <p:cNvSpPr txBox="1"/>
          <p:nvPr>
            <p:ph idx="1" type="subTitle"/>
          </p:nvPr>
        </p:nvSpPr>
        <p:spPr>
          <a:xfrm>
            <a:off x="66675" y="505475"/>
            <a:ext cx="8749500" cy="345600"/>
          </a:xfrm>
          <a:prstGeom prst="rect">
            <a:avLst/>
          </a:prstGeom>
          <a:noFill/>
          <a:ln>
            <a:noFill/>
          </a:ln>
        </p:spPr>
        <p:txBody>
          <a:bodyPr anchorCtr="0" anchor="ctr" bIns="45725" lIns="45725" spcFirstLastPara="1" rIns="45725" wrap="square" tIns="45725">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700"/>
              <a:buFont typeface="Arial"/>
              <a:buNone/>
              <a:defRPr b="0" i="0" sz="700" u="none" cap="none" strike="noStrike">
                <a:solidFill>
                  <a:srgbClr val="000000"/>
                </a:solidFill>
                <a:latin typeface="Arial"/>
                <a:ea typeface="Arial"/>
                <a:cs typeface="Arial"/>
                <a:sym typeface="Arial"/>
              </a:defRPr>
            </a:lvl9pPr>
          </a:lstStyle>
          <a:p/>
        </p:txBody>
      </p:sp>
      <p:grpSp>
        <p:nvGrpSpPr>
          <p:cNvPr id="646" name="Google Shape;646;p91"/>
          <p:cNvGrpSpPr/>
          <p:nvPr/>
        </p:nvGrpSpPr>
        <p:grpSpPr>
          <a:xfrm>
            <a:off x="283427" y="4829601"/>
            <a:ext cx="175657" cy="133255"/>
            <a:chOff x="557732" y="9423025"/>
            <a:chExt cx="605297" cy="459182"/>
          </a:xfrm>
        </p:grpSpPr>
        <p:sp>
          <p:nvSpPr>
            <p:cNvPr id="647" name="Google Shape;647;p91"/>
            <p:cNvSpPr/>
            <p:nvPr/>
          </p:nvSpPr>
          <p:spPr>
            <a:xfrm>
              <a:off x="557732" y="9544107"/>
              <a:ext cx="279600" cy="338100"/>
            </a:xfrm>
            <a:custGeom>
              <a:rect b="b" l="l" r="r" t="t"/>
              <a:pathLst>
                <a:path extrusionOk="0" h="120000" w="120000">
                  <a:moveTo>
                    <a:pt x="119937" y="0"/>
                  </a:moveTo>
                  <a:lnTo>
                    <a:pt x="119937" y="119947"/>
                  </a:lnTo>
                  <a:lnTo>
                    <a:pt x="0" y="119947"/>
                  </a:lnTo>
                  <a:lnTo>
                    <a:pt x="119937" y="0"/>
                  </a:ln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648" name="Google Shape;648;p91"/>
            <p:cNvSpPr/>
            <p:nvPr/>
          </p:nvSpPr>
          <p:spPr>
            <a:xfrm>
              <a:off x="558379" y="9423025"/>
              <a:ext cx="279600" cy="139800"/>
            </a:xfrm>
            <a:custGeom>
              <a:rect b="b" l="l" r="r" t="t"/>
              <a:pathLst>
                <a:path extrusionOk="0" h="120000" w="120000">
                  <a:moveTo>
                    <a:pt x="59968" y="119874"/>
                  </a:moveTo>
                  <a:cubicBezTo>
                    <a:pt x="26834" y="119874"/>
                    <a:pt x="0" y="66232"/>
                    <a:pt x="0" y="0"/>
                  </a:cubicBezTo>
                  <a:lnTo>
                    <a:pt x="119937" y="0"/>
                  </a:lnTo>
                  <a:cubicBezTo>
                    <a:pt x="119937" y="66232"/>
                    <a:pt x="93102" y="119874"/>
                    <a:pt x="59968" y="119874"/>
                  </a:cubicBez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649" name="Google Shape;649;p91"/>
            <p:cNvSpPr/>
            <p:nvPr/>
          </p:nvSpPr>
          <p:spPr>
            <a:xfrm>
              <a:off x="883429" y="9742241"/>
              <a:ext cx="279600" cy="139800"/>
            </a:xfrm>
            <a:custGeom>
              <a:rect b="b" l="l" r="r" t="t"/>
              <a:pathLst>
                <a:path extrusionOk="0" h="120000" w="120000">
                  <a:moveTo>
                    <a:pt x="0" y="119874"/>
                  </a:moveTo>
                  <a:cubicBezTo>
                    <a:pt x="0" y="53641"/>
                    <a:pt x="26785" y="0"/>
                    <a:pt x="59936" y="0"/>
                  </a:cubicBezTo>
                  <a:cubicBezTo>
                    <a:pt x="93025" y="0"/>
                    <a:pt x="119936" y="53641"/>
                    <a:pt x="119936" y="119874"/>
                  </a:cubicBezTo>
                  <a:lnTo>
                    <a:pt x="0" y="119874"/>
                  </a:ln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650" name="Google Shape;650;p91"/>
            <p:cNvSpPr/>
            <p:nvPr/>
          </p:nvSpPr>
          <p:spPr>
            <a:xfrm>
              <a:off x="883429" y="9423025"/>
              <a:ext cx="279600" cy="338100"/>
            </a:xfrm>
            <a:custGeom>
              <a:rect b="b" l="l" r="r" t="t"/>
              <a:pathLst>
                <a:path extrusionOk="0" h="120000" w="120000">
                  <a:moveTo>
                    <a:pt x="0" y="119947"/>
                  </a:moveTo>
                  <a:lnTo>
                    <a:pt x="0" y="0"/>
                  </a:lnTo>
                  <a:lnTo>
                    <a:pt x="119937" y="0"/>
                  </a:lnTo>
                  <a:lnTo>
                    <a:pt x="0" y="119947"/>
                  </a:lnTo>
                </a:path>
              </a:pathLst>
            </a:custGeom>
            <a:solidFill>
              <a:schemeClr val="dk2"/>
            </a:solidFill>
            <a:ln>
              <a:noFill/>
            </a:ln>
          </p:spPr>
          <p:txBody>
            <a:bodyPr anchorCtr="0" anchor="ctr" bIns="22875" lIns="45750" spcFirstLastPara="1" rIns="45750" wrap="square" tIns="22875">
              <a:noAutofit/>
            </a:bodyPr>
            <a:lstStyle/>
            <a:p>
              <a:pPr indent="0" lvl="0" marL="0" marR="0" rtl="0" algn="l">
                <a:lnSpc>
                  <a:spcPct val="93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Side title V2" showMasterSp="0">
  <p:cSld name="Side title V2">
    <p:spTree>
      <p:nvGrpSpPr>
        <p:cNvPr id="651" name="Shape 651"/>
        <p:cNvGrpSpPr/>
        <p:nvPr/>
      </p:nvGrpSpPr>
      <p:grpSpPr>
        <a:xfrm>
          <a:off x="0" y="0"/>
          <a:ext cx="0" cy="0"/>
          <a:chOff x="0" y="0"/>
          <a:chExt cx="0" cy="0"/>
        </a:xfrm>
      </p:grpSpPr>
      <p:sp>
        <p:nvSpPr>
          <p:cNvPr id="652" name="Google Shape;652;p92"/>
          <p:cNvSpPr txBox="1"/>
          <p:nvPr>
            <p:ph type="title"/>
          </p:nvPr>
        </p:nvSpPr>
        <p:spPr>
          <a:xfrm>
            <a:off x="569350" y="763850"/>
            <a:ext cx="1991700" cy="38106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1pPr>
            <a:lvl2pPr lvl="1"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2pPr>
            <a:lvl3pPr lvl="2"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3pPr>
            <a:lvl4pPr lvl="3"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4pPr>
            <a:lvl5pPr lvl="4"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5pPr>
            <a:lvl6pPr lvl="5"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6pPr>
            <a:lvl7pPr lvl="6"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7pPr>
            <a:lvl8pPr lvl="7"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8pPr>
            <a:lvl9pPr lvl="8" marR="0" rtl="0" algn="l">
              <a:lnSpc>
                <a:spcPct val="100000"/>
              </a:lnSpc>
              <a:spcBef>
                <a:spcPts val="0"/>
              </a:spcBef>
              <a:spcAft>
                <a:spcPts val="0"/>
              </a:spcAft>
              <a:buClr>
                <a:srgbClr val="000000"/>
              </a:buClr>
              <a:buSzPts val="3800"/>
              <a:buFont typeface="Arial"/>
              <a:buNone/>
              <a:defRPr b="1" i="0" sz="3800" u="none" cap="none" strike="noStrike">
                <a:solidFill>
                  <a:schemeClr val="dk1"/>
                </a:solidFill>
                <a:latin typeface="Questrial"/>
                <a:ea typeface="Questrial"/>
                <a:cs typeface="Questrial"/>
                <a:sym typeface="Questrial"/>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53" name="Shape 653"/>
        <p:cNvGrpSpPr/>
        <p:nvPr/>
      </p:nvGrpSpPr>
      <p:grpSpPr>
        <a:xfrm>
          <a:off x="0" y="0"/>
          <a:ext cx="0" cy="0"/>
          <a:chOff x="0" y="0"/>
          <a:chExt cx="0" cy="0"/>
        </a:xfrm>
      </p:grpSpPr>
      <p:sp>
        <p:nvSpPr>
          <p:cNvPr id="654" name="Google Shape;654;p93"/>
          <p:cNvSpPr txBox="1"/>
          <p:nvPr>
            <p:ph type="title"/>
          </p:nvPr>
        </p:nvSpPr>
        <p:spPr>
          <a:xfrm>
            <a:off x="730000" y="1318650"/>
            <a:ext cx="3300900" cy="13815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655" name="Google Shape;655;p93"/>
          <p:cNvSpPr txBox="1"/>
          <p:nvPr>
            <p:ph idx="1" type="body"/>
          </p:nvPr>
        </p:nvSpPr>
        <p:spPr>
          <a:xfrm>
            <a:off x="721225" y="2781725"/>
            <a:ext cx="3300900" cy="1597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656" name="Google Shape;656;p9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ight mode - blank Z" showMasterSp="0">
  <p:cSld name="Night mode - blank Z">
    <p:bg>
      <p:bgPr>
        <a:solidFill>
          <a:srgbClr val="03363D"/>
        </a:solidFill>
      </p:bgPr>
    </p:bg>
    <p:spTree>
      <p:nvGrpSpPr>
        <p:cNvPr id="657" name="Shape 657"/>
        <p:cNvGrpSpPr/>
        <p:nvPr/>
      </p:nvGrpSpPr>
      <p:grpSpPr>
        <a:xfrm>
          <a:off x="0" y="0"/>
          <a:ext cx="0" cy="0"/>
          <a:chOff x="0" y="0"/>
          <a:chExt cx="0" cy="0"/>
        </a:xfrm>
      </p:grpSpPr>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p bar full V1 1" showMasterSp="0">
  <p:cSld name="Top bar full V1_8">
    <p:spTree>
      <p:nvGrpSpPr>
        <p:cNvPr id="658" name="Shape 658"/>
        <p:cNvGrpSpPr/>
        <p:nvPr/>
      </p:nvGrpSpPr>
      <p:grpSpPr>
        <a:xfrm>
          <a:off x="0" y="0"/>
          <a:ext cx="0" cy="0"/>
          <a:chOff x="0" y="0"/>
          <a:chExt cx="0" cy="0"/>
        </a:xfrm>
      </p:grpSpPr>
      <p:sp>
        <p:nvSpPr>
          <p:cNvPr id="659" name="Google Shape;659;p95"/>
          <p:cNvSpPr/>
          <p:nvPr/>
        </p:nvSpPr>
        <p:spPr>
          <a:xfrm>
            <a:off x="0" y="-9525"/>
            <a:ext cx="9144000" cy="590700"/>
          </a:xfrm>
          <a:prstGeom prst="rect">
            <a:avLst/>
          </a:prstGeom>
          <a:solidFill>
            <a:srgbClr val="FFFFFF"/>
          </a:solidFill>
          <a:ln>
            <a:noFill/>
          </a:ln>
          <a:effectLst>
            <a:outerShdw blurRad="317500" rotWithShape="0" dir="5400000" dist="16114">
              <a:srgbClr val="000000">
                <a:alpha val="10980"/>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
        <p:nvSpPr>
          <p:cNvPr id="660" name="Google Shape;660;p95"/>
          <p:cNvSpPr txBox="1"/>
          <p:nvPr>
            <p:ph idx="1" type="body"/>
          </p:nvPr>
        </p:nvSpPr>
        <p:spPr>
          <a:xfrm>
            <a:off x="569675" y="191352"/>
            <a:ext cx="8004600" cy="264000"/>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0"/>
              </a:spcBef>
              <a:spcAft>
                <a:spcPts val="0"/>
              </a:spcAft>
              <a:buClr>
                <a:srgbClr val="03363D"/>
              </a:buClr>
              <a:buSzPts val="1000"/>
              <a:buFont typeface="Questrial"/>
              <a:buNone/>
              <a:defRPr b="0" i="0" sz="1000" u="none" cap="none" strike="noStrike">
                <a:solidFill>
                  <a:srgbClr val="000000"/>
                </a:solidFill>
                <a:latin typeface="Arial"/>
                <a:ea typeface="Arial"/>
                <a:cs typeface="Arial"/>
                <a:sym typeface="Arial"/>
              </a:defRPr>
            </a:lvl1pPr>
            <a:lvl2pPr indent="-292100" lvl="1" marL="914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2pPr>
            <a:lvl3pPr indent="-292100" lvl="2" marL="1371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3pPr>
            <a:lvl4pPr indent="-292100" lvl="3" marL="1828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4pPr>
            <a:lvl5pPr indent="-292100" lvl="4" marL="22860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5pPr>
            <a:lvl6pPr indent="-292100" lvl="5" marL="27432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6pPr>
            <a:lvl7pPr indent="-292100" lvl="6" marL="32004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7pPr>
            <a:lvl8pPr indent="-292100" lvl="7" marL="36576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8pPr>
            <a:lvl9pPr indent="-292100" lvl="8" marL="4114800" marR="0" rtl="0" algn="l">
              <a:lnSpc>
                <a:spcPct val="120000"/>
              </a:lnSpc>
              <a:spcBef>
                <a:spcPts val="2200"/>
              </a:spcBef>
              <a:spcAft>
                <a:spcPts val="0"/>
              </a:spcAft>
              <a:buClr>
                <a:srgbClr val="03363D"/>
              </a:buClr>
              <a:buSzPts val="1000"/>
              <a:buFont typeface="Arial"/>
              <a:buChar char="■"/>
              <a:defRPr b="0" i="0" sz="1000" u="none" cap="none" strike="noStrike">
                <a:solidFill>
                  <a:srgbClr val="000000"/>
                </a:solidFill>
                <a:latin typeface="Arial"/>
                <a:ea typeface="Arial"/>
                <a:cs typeface="Arial"/>
                <a:sym typeface="Arial"/>
              </a:defRPr>
            </a:lvl9pPr>
          </a:lstStyle>
          <a:p/>
        </p:txBody>
      </p:sp>
      <p:sp>
        <p:nvSpPr>
          <p:cNvPr id="661" name="Google Shape;661;p95"/>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150" lIns="17150" spcFirstLastPara="1" rIns="17150" wrap="square" tIns="17150">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statement - Olive Oyl + Clifford" showMasterSp="0">
  <p:cSld name="Short statement copy 1">
    <p:bg>
      <p:bgPr>
        <a:solidFill>
          <a:srgbClr val="F6C6BB"/>
        </a:solidFill>
      </p:bgPr>
    </p:bg>
    <p:spTree>
      <p:nvGrpSpPr>
        <p:cNvPr id="662" name="Shape 662"/>
        <p:cNvGrpSpPr/>
        <p:nvPr/>
      </p:nvGrpSpPr>
      <p:grpSpPr>
        <a:xfrm>
          <a:off x="0" y="0"/>
          <a:ext cx="0" cy="0"/>
          <a:chOff x="0" y="0"/>
          <a:chExt cx="0" cy="0"/>
        </a:xfrm>
      </p:grpSpPr>
      <p:sp>
        <p:nvSpPr>
          <p:cNvPr id="663" name="Google Shape;663;p96"/>
          <p:cNvSpPr txBox="1"/>
          <p:nvPr>
            <p:ph type="title"/>
          </p:nvPr>
        </p:nvSpPr>
        <p:spPr>
          <a:xfrm>
            <a:off x="570000" y="1018800"/>
            <a:ext cx="3832800" cy="3105900"/>
          </a:xfrm>
          <a:prstGeom prst="rect">
            <a:avLst/>
          </a:prstGeom>
          <a:noFill/>
          <a:ln>
            <a:noFill/>
          </a:ln>
        </p:spPr>
        <p:txBody>
          <a:bodyPr anchorCtr="0" anchor="ctr" bIns="0" lIns="0" spcFirstLastPara="1" rIns="45725" wrap="square" tIns="0">
            <a:noAutofit/>
          </a:bodyPr>
          <a:lstStyle>
            <a:lvl1pPr lvl="0" marR="0" rtl="0" algn="l">
              <a:lnSpc>
                <a:spcPct val="90000"/>
              </a:lnSpc>
              <a:spcBef>
                <a:spcPts val="0"/>
              </a:spcBef>
              <a:spcAft>
                <a:spcPts val="0"/>
              </a:spcAft>
              <a:buClr>
                <a:srgbClr val="000000"/>
              </a:buClr>
              <a:buSzPts val="4100"/>
              <a:buFont typeface="Arial"/>
              <a:buNone/>
              <a:defRPr b="0" i="0" sz="4100" u="none" cap="none" strike="noStrike">
                <a:solidFill>
                  <a:srgbClr val="AF2C2C"/>
                </a:solidFill>
                <a:latin typeface="Poppins SemiBold"/>
                <a:ea typeface="Poppins SemiBold"/>
                <a:cs typeface="Poppins SemiBold"/>
                <a:sym typeface="Poppins SemiBold"/>
              </a:defRPr>
            </a:lvl1pPr>
            <a:lvl2pPr lvl="1"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2pPr>
            <a:lvl3pPr lvl="2"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3pPr>
            <a:lvl4pPr lvl="3"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4pPr>
            <a:lvl5pPr lvl="4"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5pPr>
            <a:lvl6pPr lvl="5"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6pPr>
            <a:lvl7pPr lvl="6"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7pPr>
            <a:lvl8pPr lvl="7" marR="0" rtl="0" algn="l">
              <a:lnSpc>
                <a:spcPct val="90000"/>
              </a:lnSpc>
              <a:spcBef>
                <a:spcPts val="1000"/>
              </a:spcBef>
              <a:spcAft>
                <a:spcPts val="0"/>
              </a:spcAft>
              <a:buClr>
                <a:srgbClr val="000000"/>
              </a:buClr>
              <a:buSzPts val="4800"/>
              <a:buFont typeface="Arial"/>
              <a:buNone/>
              <a:defRPr b="0" i="0" sz="4800" u="none" cap="none" strike="noStrike">
                <a:solidFill>
                  <a:srgbClr val="AF2C2C"/>
                </a:solidFill>
                <a:latin typeface="Arial"/>
                <a:ea typeface="Arial"/>
                <a:cs typeface="Arial"/>
                <a:sym typeface="Arial"/>
              </a:defRPr>
            </a:lvl8pPr>
            <a:lvl9pPr lvl="8" marR="0" rtl="0" algn="l">
              <a:lnSpc>
                <a:spcPct val="90000"/>
              </a:lnSpc>
              <a:spcBef>
                <a:spcPts val="1000"/>
              </a:spcBef>
              <a:spcAft>
                <a:spcPts val="1000"/>
              </a:spcAft>
              <a:buClr>
                <a:srgbClr val="000000"/>
              </a:buClr>
              <a:buSzPts val="4800"/>
              <a:buFont typeface="Arial"/>
              <a:buNone/>
              <a:defRPr b="0" i="0" sz="4800" u="none" cap="none" strike="noStrike">
                <a:solidFill>
                  <a:srgbClr val="AF2C2C"/>
                </a:solidFill>
                <a:latin typeface="Arial"/>
                <a:ea typeface="Arial"/>
                <a:cs typeface="Arial"/>
                <a:sym typeface="Arial"/>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showMasterSp="0">
  <p:cSld name="TITLE_AND_BODY_3_6">
    <p:bg>
      <p:bgPr>
        <a:solidFill>
          <a:schemeClr val="lt1"/>
        </a:solidFill>
      </p:bgPr>
    </p:bg>
    <p:spTree>
      <p:nvGrpSpPr>
        <p:cNvPr id="664" name="Shape 664"/>
        <p:cNvGrpSpPr/>
        <p:nvPr/>
      </p:nvGrpSpPr>
      <p:grpSpPr>
        <a:xfrm>
          <a:off x="0" y="0"/>
          <a:ext cx="0" cy="0"/>
          <a:chOff x="0" y="0"/>
          <a:chExt cx="0" cy="0"/>
        </a:xfrm>
      </p:grpSpPr>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fu 2" showMasterSp="0">
  <p:cSld name="TITLE_AND_BODY_3_7">
    <p:bg>
      <p:bgPr>
        <a:solidFill>
          <a:schemeClr val="lt1"/>
        </a:solidFill>
      </p:bgPr>
    </p:bg>
    <p:spTree>
      <p:nvGrpSpPr>
        <p:cNvPr id="665" name="Shape 665"/>
        <p:cNvGrpSpPr/>
        <p:nvPr/>
      </p:nvGrpSpPr>
      <p:grpSpPr>
        <a:xfrm>
          <a:off x="0" y="0"/>
          <a:ext cx="0" cy="0"/>
          <a:chOff x="0" y="0"/>
          <a:chExt cx="0" cy="0"/>
        </a:xfrm>
      </p:grpSpPr>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er - Centered - 3 icons with circles" showMasterSp="0">
  <p:cSld name="3 icons_1">
    <p:bg>
      <p:bgPr>
        <a:solidFill>
          <a:srgbClr val="FFFFFF"/>
        </a:solidFill>
      </p:bgPr>
    </p:bg>
    <p:spTree>
      <p:nvGrpSpPr>
        <p:cNvPr id="666" name="Shape 666"/>
        <p:cNvGrpSpPr/>
        <p:nvPr/>
      </p:nvGrpSpPr>
      <p:grpSpPr>
        <a:xfrm>
          <a:off x="0" y="0"/>
          <a:ext cx="0" cy="0"/>
          <a:chOff x="0" y="0"/>
          <a:chExt cx="0" cy="0"/>
        </a:xfrm>
      </p:grpSpPr>
      <p:sp>
        <p:nvSpPr>
          <p:cNvPr id="667" name="Google Shape;667;p99"/>
          <p:cNvSpPr txBox="1"/>
          <p:nvPr>
            <p:ph idx="1" type="subTitle"/>
          </p:nvPr>
        </p:nvSpPr>
        <p:spPr>
          <a:xfrm>
            <a:off x="572563" y="568213"/>
            <a:ext cx="7996500" cy="211800"/>
          </a:xfrm>
          <a:prstGeom prst="rect">
            <a:avLst/>
          </a:prstGeom>
          <a:noFill/>
          <a:ln>
            <a:noFill/>
          </a:ln>
        </p:spPr>
        <p:txBody>
          <a:bodyPr anchorCtr="0" anchor="b" bIns="0" lIns="0" spcFirstLastPara="1" rIns="0" wrap="square" tIns="0">
            <a:no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1pPr>
            <a:lvl2pPr lvl="1"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2pPr>
            <a:lvl3pPr lvl="2"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3pPr>
            <a:lvl4pPr lvl="3"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4pPr>
            <a:lvl5pPr lvl="4"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5pPr>
            <a:lvl6pPr lvl="5"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6pPr>
            <a:lvl7pPr lvl="6"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7pPr>
            <a:lvl8pPr lvl="7"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8pPr>
            <a:lvl9pPr lvl="8" marR="0" rtl="0" algn="ctr">
              <a:lnSpc>
                <a:spcPct val="100000"/>
              </a:lnSpc>
              <a:spcBef>
                <a:spcPts val="0"/>
              </a:spcBef>
              <a:spcAft>
                <a:spcPts val="0"/>
              </a:spcAft>
              <a:buClr>
                <a:srgbClr val="000000"/>
              </a:buClr>
              <a:buSzPts val="1200"/>
              <a:buFont typeface="Arial"/>
              <a:buNone/>
              <a:defRPr b="0" i="0" sz="1200" u="none" cap="none" strike="noStrike">
                <a:solidFill>
                  <a:schemeClr val="dk1"/>
                </a:solidFill>
                <a:latin typeface="IBM Plex Mono"/>
                <a:ea typeface="IBM Plex Mono"/>
                <a:cs typeface="IBM Plex Mono"/>
                <a:sym typeface="IBM Plex Mono"/>
              </a:defRPr>
            </a:lvl9pPr>
          </a:lstStyle>
          <a:p/>
        </p:txBody>
      </p:sp>
      <p:sp>
        <p:nvSpPr>
          <p:cNvPr id="668" name="Google Shape;668;p99"/>
          <p:cNvSpPr txBox="1"/>
          <p:nvPr>
            <p:ph type="title"/>
          </p:nvPr>
        </p:nvSpPr>
        <p:spPr>
          <a:xfrm>
            <a:off x="573788" y="914400"/>
            <a:ext cx="7996500" cy="4317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000000"/>
              </a:buClr>
              <a:buSzPts val="2100"/>
              <a:buFont typeface="Arial"/>
              <a:buNone/>
              <a:defRPr b="0" i="0" sz="2100" u="none" cap="none" strike="noStrike">
                <a:solidFill>
                  <a:schemeClr val="dk1"/>
                </a:solidFill>
                <a:latin typeface="Poppins SemiBold"/>
                <a:ea typeface="Poppins SemiBold"/>
                <a:cs typeface="Poppins SemiBold"/>
                <a:sym typeface="Poppins SemiBold"/>
              </a:defRPr>
            </a:lvl1pPr>
            <a:lvl2pPr lvl="1"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2pPr>
            <a:lvl3pPr lvl="2"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3pPr>
            <a:lvl4pPr lvl="3"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4pPr>
            <a:lvl5pPr lvl="4"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5pPr>
            <a:lvl6pPr lvl="5"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6pPr>
            <a:lvl7pPr lvl="6"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7pPr>
            <a:lvl8pPr lvl="7"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8pPr>
            <a:lvl9pPr lvl="8" marR="0" rtl="0" algn="ctr">
              <a:lnSpc>
                <a:spcPct val="100000"/>
              </a:lnSpc>
              <a:spcBef>
                <a:spcPts val="0"/>
              </a:spcBef>
              <a:spcAft>
                <a:spcPts val="0"/>
              </a:spcAft>
              <a:buClr>
                <a:srgbClr val="000000"/>
              </a:buClr>
              <a:buSzPts val="2500"/>
              <a:buFont typeface="Arial"/>
              <a:buNone/>
              <a:defRPr b="0" i="0" sz="25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Z" showMasterSp="0">
  <p:cSld name="Blank Z">
    <p:spTree>
      <p:nvGrpSpPr>
        <p:cNvPr id="669" name="Shape 669"/>
        <p:cNvGrpSpPr/>
        <p:nvPr/>
      </p:nvGrpSpPr>
      <p:grpSpPr>
        <a:xfrm>
          <a:off x="0" y="0"/>
          <a:ext cx="0" cy="0"/>
          <a:chOff x="0" y="0"/>
          <a:chExt cx="0" cy="0"/>
        </a:xfrm>
      </p:grpSpPr>
      <p:sp>
        <p:nvSpPr>
          <p:cNvPr id="670" name="Google Shape;670;p100"/>
          <p:cNvSpPr/>
          <p:nvPr/>
        </p:nvSpPr>
        <p:spPr>
          <a:xfrm>
            <a:off x="4402804" y="4717119"/>
            <a:ext cx="338418" cy="241894"/>
          </a:xfrm>
          <a:custGeom>
            <a:rect b="b" l="l" r="r" t="t"/>
            <a:pathLst>
              <a:path extrusionOk="0" h="21588" w="21600">
                <a:moveTo>
                  <a:pt x="4770" y="0"/>
                </a:moveTo>
                <a:cubicBezTo>
                  <a:pt x="4770" y="2139"/>
                  <a:pt x="6012" y="3878"/>
                  <a:pt x="7548" y="3878"/>
                </a:cubicBezTo>
                <a:cubicBezTo>
                  <a:pt x="9083" y="3878"/>
                  <a:pt x="10324" y="2139"/>
                  <a:pt x="10324" y="0"/>
                </a:cubicBezTo>
                <a:lnTo>
                  <a:pt x="4770" y="0"/>
                </a:lnTo>
                <a:close/>
                <a:moveTo>
                  <a:pt x="11259" y="0"/>
                </a:moveTo>
                <a:lnTo>
                  <a:pt x="11259" y="9404"/>
                </a:lnTo>
                <a:lnTo>
                  <a:pt x="16829" y="0"/>
                </a:lnTo>
                <a:lnTo>
                  <a:pt x="11259" y="0"/>
                </a:lnTo>
                <a:close/>
                <a:moveTo>
                  <a:pt x="10324" y="3368"/>
                </a:moveTo>
                <a:lnTo>
                  <a:pt x="4770" y="12772"/>
                </a:lnTo>
                <a:lnTo>
                  <a:pt x="10324" y="12772"/>
                </a:lnTo>
                <a:lnTo>
                  <a:pt x="10324" y="3368"/>
                </a:lnTo>
                <a:close/>
                <a:moveTo>
                  <a:pt x="14046" y="8848"/>
                </a:moveTo>
                <a:cubicBezTo>
                  <a:pt x="12507" y="8848"/>
                  <a:pt x="11259" y="10588"/>
                  <a:pt x="11259" y="12727"/>
                </a:cubicBezTo>
                <a:lnTo>
                  <a:pt x="16829" y="12727"/>
                </a:lnTo>
                <a:cubicBezTo>
                  <a:pt x="16829" y="10588"/>
                  <a:pt x="15581" y="8848"/>
                  <a:pt x="14046" y="8848"/>
                </a:cubicBezTo>
                <a:close/>
                <a:moveTo>
                  <a:pt x="11674" y="15788"/>
                </a:moveTo>
                <a:lnTo>
                  <a:pt x="11674" y="18082"/>
                </a:lnTo>
                <a:cubicBezTo>
                  <a:pt x="11442" y="17708"/>
                  <a:pt x="11105" y="17494"/>
                  <a:pt x="10745" y="17500"/>
                </a:cubicBezTo>
                <a:cubicBezTo>
                  <a:pt x="10016" y="17500"/>
                  <a:pt x="9348" y="18285"/>
                  <a:pt x="9348" y="19530"/>
                </a:cubicBezTo>
                <a:cubicBezTo>
                  <a:pt x="9348" y="20763"/>
                  <a:pt x="10029" y="21554"/>
                  <a:pt x="10740" y="21547"/>
                </a:cubicBezTo>
                <a:cubicBezTo>
                  <a:pt x="11105" y="21554"/>
                  <a:pt x="11446" y="21328"/>
                  <a:pt x="11674" y="20936"/>
                </a:cubicBezTo>
                <a:lnTo>
                  <a:pt x="11674" y="21475"/>
                </a:lnTo>
                <a:lnTo>
                  <a:pt x="12268" y="21475"/>
                </a:lnTo>
                <a:lnTo>
                  <a:pt x="12268" y="15788"/>
                </a:lnTo>
                <a:lnTo>
                  <a:pt x="11674" y="15788"/>
                </a:lnTo>
                <a:close/>
                <a:moveTo>
                  <a:pt x="19002" y="15788"/>
                </a:moveTo>
                <a:lnTo>
                  <a:pt x="19002" y="21486"/>
                </a:lnTo>
                <a:lnTo>
                  <a:pt x="19594" y="21486"/>
                </a:lnTo>
                <a:lnTo>
                  <a:pt x="19594" y="20479"/>
                </a:lnTo>
                <a:lnTo>
                  <a:pt x="20064" y="19750"/>
                </a:lnTo>
                <a:lnTo>
                  <a:pt x="20932" y="21486"/>
                </a:lnTo>
                <a:lnTo>
                  <a:pt x="21600" y="21486"/>
                </a:lnTo>
                <a:lnTo>
                  <a:pt x="20484" y="19253"/>
                </a:lnTo>
                <a:lnTo>
                  <a:pt x="21568" y="17579"/>
                </a:lnTo>
                <a:lnTo>
                  <a:pt x="20854" y="17579"/>
                </a:lnTo>
                <a:lnTo>
                  <a:pt x="19594" y="19524"/>
                </a:lnTo>
                <a:lnTo>
                  <a:pt x="19594" y="15788"/>
                </a:lnTo>
                <a:lnTo>
                  <a:pt x="19002" y="15788"/>
                </a:lnTo>
                <a:close/>
                <a:moveTo>
                  <a:pt x="4245" y="17496"/>
                </a:moveTo>
                <a:cubicBezTo>
                  <a:pt x="3454" y="17515"/>
                  <a:pt x="2827" y="18429"/>
                  <a:pt x="2840" y="19528"/>
                </a:cubicBezTo>
                <a:cubicBezTo>
                  <a:pt x="2840" y="20689"/>
                  <a:pt x="3445" y="21554"/>
                  <a:pt x="4381" y="21554"/>
                </a:cubicBezTo>
                <a:cubicBezTo>
                  <a:pt x="4928" y="21554"/>
                  <a:pt x="5278" y="21283"/>
                  <a:pt x="5530" y="20921"/>
                </a:cubicBezTo>
                <a:lnTo>
                  <a:pt x="5150" y="20345"/>
                </a:lnTo>
                <a:cubicBezTo>
                  <a:pt x="4942" y="20622"/>
                  <a:pt x="4663" y="20762"/>
                  <a:pt x="4376" y="20756"/>
                </a:cubicBezTo>
                <a:cubicBezTo>
                  <a:pt x="3877" y="20756"/>
                  <a:pt x="3596" y="20400"/>
                  <a:pt x="3512" y="19841"/>
                </a:cubicBezTo>
                <a:lnTo>
                  <a:pt x="5702" y="19841"/>
                </a:lnTo>
                <a:cubicBezTo>
                  <a:pt x="5747" y="18478"/>
                  <a:pt x="5220" y="17496"/>
                  <a:pt x="4293" y="17496"/>
                </a:cubicBezTo>
                <a:lnTo>
                  <a:pt x="4245" y="17496"/>
                </a:lnTo>
                <a:close/>
                <a:moveTo>
                  <a:pt x="7548" y="17496"/>
                </a:moveTo>
                <a:cubicBezTo>
                  <a:pt x="6843" y="17496"/>
                  <a:pt x="6249" y="18137"/>
                  <a:pt x="6249" y="19204"/>
                </a:cubicBezTo>
                <a:lnTo>
                  <a:pt x="6249" y="21486"/>
                </a:lnTo>
                <a:lnTo>
                  <a:pt x="6856" y="21486"/>
                </a:lnTo>
                <a:lnTo>
                  <a:pt x="6856" y="19304"/>
                </a:lnTo>
                <a:cubicBezTo>
                  <a:pt x="6856" y="18662"/>
                  <a:pt x="7120" y="18279"/>
                  <a:pt x="7569" y="18279"/>
                </a:cubicBezTo>
                <a:cubicBezTo>
                  <a:pt x="8018" y="18279"/>
                  <a:pt x="8242" y="18662"/>
                  <a:pt x="8242" y="19304"/>
                </a:cubicBezTo>
                <a:lnTo>
                  <a:pt x="8242" y="21486"/>
                </a:lnTo>
                <a:lnTo>
                  <a:pt x="8846" y="21486"/>
                </a:lnTo>
                <a:lnTo>
                  <a:pt x="8846" y="19204"/>
                </a:lnTo>
                <a:cubicBezTo>
                  <a:pt x="8846" y="18143"/>
                  <a:pt x="8252" y="17496"/>
                  <a:pt x="7548" y="17496"/>
                </a:cubicBezTo>
                <a:close/>
                <a:moveTo>
                  <a:pt x="14223" y="17496"/>
                </a:moveTo>
                <a:cubicBezTo>
                  <a:pt x="13442" y="17515"/>
                  <a:pt x="12818" y="18429"/>
                  <a:pt x="12831" y="19528"/>
                </a:cubicBezTo>
                <a:cubicBezTo>
                  <a:pt x="12831" y="20689"/>
                  <a:pt x="13433" y="21554"/>
                  <a:pt x="14364" y="21554"/>
                </a:cubicBezTo>
                <a:cubicBezTo>
                  <a:pt x="14904" y="21554"/>
                  <a:pt x="15255" y="21283"/>
                  <a:pt x="15506" y="20921"/>
                </a:cubicBezTo>
                <a:lnTo>
                  <a:pt x="15124" y="20345"/>
                </a:lnTo>
                <a:cubicBezTo>
                  <a:pt x="14922" y="20622"/>
                  <a:pt x="14645" y="20762"/>
                  <a:pt x="14360" y="20756"/>
                </a:cubicBezTo>
                <a:cubicBezTo>
                  <a:pt x="13863" y="20756"/>
                  <a:pt x="13577" y="20400"/>
                  <a:pt x="13494" y="19841"/>
                </a:cubicBezTo>
                <a:lnTo>
                  <a:pt x="15677" y="19841"/>
                </a:lnTo>
                <a:cubicBezTo>
                  <a:pt x="15721" y="18478"/>
                  <a:pt x="15199" y="17496"/>
                  <a:pt x="14276" y="17496"/>
                </a:cubicBezTo>
                <a:lnTo>
                  <a:pt x="14223" y="17496"/>
                </a:lnTo>
                <a:close/>
                <a:moveTo>
                  <a:pt x="17283" y="17500"/>
                </a:moveTo>
                <a:cubicBezTo>
                  <a:pt x="16621" y="17494"/>
                  <a:pt x="16197" y="18070"/>
                  <a:pt x="16197" y="18688"/>
                </a:cubicBezTo>
                <a:cubicBezTo>
                  <a:pt x="16197" y="19491"/>
                  <a:pt x="16691" y="19714"/>
                  <a:pt x="17168" y="19856"/>
                </a:cubicBezTo>
                <a:cubicBezTo>
                  <a:pt x="17525" y="19955"/>
                  <a:pt x="17847" y="20024"/>
                  <a:pt x="17847" y="20339"/>
                </a:cubicBezTo>
                <a:cubicBezTo>
                  <a:pt x="17847" y="20611"/>
                  <a:pt x="17675" y="20857"/>
                  <a:pt x="17336" y="20857"/>
                </a:cubicBezTo>
                <a:cubicBezTo>
                  <a:pt x="17040" y="20870"/>
                  <a:pt x="16762" y="20646"/>
                  <a:pt x="16617" y="20282"/>
                </a:cubicBezTo>
                <a:lnTo>
                  <a:pt x="16078" y="20671"/>
                </a:lnTo>
                <a:cubicBezTo>
                  <a:pt x="16316" y="21252"/>
                  <a:pt x="16722" y="21588"/>
                  <a:pt x="17318" y="21588"/>
                </a:cubicBezTo>
                <a:cubicBezTo>
                  <a:pt x="18116" y="21600"/>
                  <a:pt x="18451" y="20870"/>
                  <a:pt x="18451" y="20326"/>
                </a:cubicBezTo>
                <a:cubicBezTo>
                  <a:pt x="18451" y="19510"/>
                  <a:pt x="17926" y="19300"/>
                  <a:pt x="17467" y="19158"/>
                </a:cubicBezTo>
                <a:cubicBezTo>
                  <a:pt x="17057" y="19034"/>
                  <a:pt x="16801" y="18959"/>
                  <a:pt x="16801" y="18675"/>
                </a:cubicBezTo>
                <a:cubicBezTo>
                  <a:pt x="16801" y="18422"/>
                  <a:pt x="16965" y="18199"/>
                  <a:pt x="17287" y="18199"/>
                </a:cubicBezTo>
                <a:cubicBezTo>
                  <a:pt x="17539" y="18187"/>
                  <a:pt x="17776" y="18361"/>
                  <a:pt x="17917" y="18652"/>
                </a:cubicBezTo>
                <a:lnTo>
                  <a:pt x="18417" y="18269"/>
                </a:lnTo>
                <a:cubicBezTo>
                  <a:pt x="18192" y="17793"/>
                  <a:pt x="17803" y="17500"/>
                  <a:pt x="17283" y="17500"/>
                </a:cubicBezTo>
                <a:close/>
                <a:moveTo>
                  <a:pt x="39" y="17608"/>
                </a:moveTo>
                <a:lnTo>
                  <a:pt x="39" y="18351"/>
                </a:lnTo>
                <a:lnTo>
                  <a:pt x="1680" y="18351"/>
                </a:lnTo>
                <a:lnTo>
                  <a:pt x="0" y="20741"/>
                </a:lnTo>
                <a:lnTo>
                  <a:pt x="0" y="21509"/>
                </a:lnTo>
                <a:lnTo>
                  <a:pt x="2486" y="21509"/>
                </a:lnTo>
                <a:lnTo>
                  <a:pt x="2486" y="20758"/>
                </a:lnTo>
                <a:lnTo>
                  <a:pt x="778" y="20758"/>
                </a:lnTo>
                <a:lnTo>
                  <a:pt x="2463" y="18370"/>
                </a:lnTo>
                <a:lnTo>
                  <a:pt x="2463" y="17608"/>
                </a:lnTo>
                <a:lnTo>
                  <a:pt x="39" y="17608"/>
                </a:lnTo>
                <a:close/>
                <a:moveTo>
                  <a:pt x="4307" y="18275"/>
                </a:moveTo>
                <a:cubicBezTo>
                  <a:pt x="4762" y="18275"/>
                  <a:pt x="4986" y="18661"/>
                  <a:pt x="5044" y="19189"/>
                </a:cubicBezTo>
                <a:lnTo>
                  <a:pt x="3512" y="19189"/>
                </a:lnTo>
                <a:cubicBezTo>
                  <a:pt x="3591" y="18606"/>
                  <a:pt x="3883" y="18275"/>
                  <a:pt x="4307" y="18275"/>
                </a:cubicBezTo>
                <a:close/>
                <a:moveTo>
                  <a:pt x="14288" y="18275"/>
                </a:moveTo>
                <a:cubicBezTo>
                  <a:pt x="14741" y="18275"/>
                  <a:pt x="14966" y="18661"/>
                  <a:pt x="15023" y="19189"/>
                </a:cubicBezTo>
                <a:lnTo>
                  <a:pt x="13498" y="19189"/>
                </a:lnTo>
                <a:cubicBezTo>
                  <a:pt x="13577" y="18606"/>
                  <a:pt x="13867" y="18275"/>
                  <a:pt x="14288" y="18275"/>
                </a:cubicBezTo>
                <a:close/>
                <a:moveTo>
                  <a:pt x="10796" y="18322"/>
                </a:moveTo>
                <a:cubicBezTo>
                  <a:pt x="11283" y="18303"/>
                  <a:pt x="11693" y="18837"/>
                  <a:pt x="11706" y="19524"/>
                </a:cubicBezTo>
                <a:cubicBezTo>
                  <a:pt x="11706" y="20223"/>
                  <a:pt x="11333" y="20794"/>
                  <a:pt x="10823" y="20794"/>
                </a:cubicBezTo>
                <a:cubicBezTo>
                  <a:pt x="10341" y="20794"/>
                  <a:pt x="9954" y="20260"/>
                  <a:pt x="9941" y="19592"/>
                </a:cubicBezTo>
                <a:cubicBezTo>
                  <a:pt x="9928" y="18911"/>
                  <a:pt x="10305" y="18340"/>
                  <a:pt x="10796" y="18322"/>
                </a:cubicBezTo>
                <a:close/>
              </a:path>
            </a:pathLst>
          </a:custGeom>
          <a:solidFill>
            <a:srgbClr val="03363E"/>
          </a:solidFill>
          <a:ln>
            <a:noFill/>
          </a:ln>
        </p:spPr>
        <p:txBody>
          <a:bodyPr anchorCtr="0" anchor="ctr" bIns="17275" lIns="17275" spcFirstLastPara="1" rIns="17275" wrap="square" tIns="17275">
            <a:noAutofit/>
          </a:bodyPr>
          <a:lstStyle/>
          <a:p>
            <a:pPr indent="0" lvl="0" marL="0" marR="0" rtl="0" algn="l">
              <a:lnSpc>
                <a:spcPct val="93000"/>
              </a:lnSpc>
              <a:spcBef>
                <a:spcPts val="0"/>
              </a:spcBef>
              <a:spcAft>
                <a:spcPts val="0"/>
              </a:spcAft>
              <a:buClr>
                <a:srgbClr val="000000"/>
              </a:buClr>
              <a:buSzPts val="800"/>
              <a:buFont typeface="Questrial"/>
              <a:buNone/>
            </a:pPr>
            <a:r>
              <a:t/>
            </a:r>
            <a:endParaRPr b="0" i="0" sz="800" u="none" cap="none" strike="noStrike">
              <a:solidFill>
                <a:srgbClr val="FFFFFF"/>
              </a:solidFill>
              <a:latin typeface="Questrial"/>
              <a:ea typeface="Questrial"/>
              <a:cs typeface="Questrial"/>
              <a:sym typeface="Questria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no logo - White" showMasterSp="0">
  <p:cSld name="White Subtitle without logo">
    <p:bg>
      <p:bgPr>
        <a:solidFill>
          <a:srgbClr val="FFFFFF"/>
        </a:solidFill>
      </p:bgPr>
    </p:bg>
    <p:spTree>
      <p:nvGrpSpPr>
        <p:cNvPr id="671" name="Shape 671"/>
        <p:cNvGrpSpPr/>
        <p:nvPr/>
      </p:nvGrpSpPr>
      <p:grpSpPr>
        <a:xfrm>
          <a:off x="0" y="0"/>
          <a:ext cx="0" cy="0"/>
          <a:chOff x="0" y="0"/>
          <a:chExt cx="0" cy="0"/>
        </a:xfrm>
      </p:grpSpPr>
      <p:sp>
        <p:nvSpPr>
          <p:cNvPr id="672" name="Google Shape;672;p101"/>
          <p:cNvSpPr txBox="1"/>
          <p:nvPr>
            <p:ph type="title"/>
          </p:nvPr>
        </p:nvSpPr>
        <p:spPr>
          <a:xfrm>
            <a:off x="572588" y="305213"/>
            <a:ext cx="8004600" cy="2640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1.xml"/><Relationship Id="rId84" Type="http://schemas.openxmlformats.org/officeDocument/2006/relationships/slideLayout" Target="../slideLayouts/slideLayout95.xml"/><Relationship Id="rId83" Type="http://schemas.openxmlformats.org/officeDocument/2006/relationships/slideLayout" Target="../slideLayouts/slideLayout94.xml"/><Relationship Id="rId42" Type="http://schemas.openxmlformats.org/officeDocument/2006/relationships/slideLayout" Target="../slideLayouts/slideLayout53.xml"/><Relationship Id="rId86" Type="http://schemas.openxmlformats.org/officeDocument/2006/relationships/slideLayout" Target="../slideLayouts/slideLayout97.xml"/><Relationship Id="rId41" Type="http://schemas.openxmlformats.org/officeDocument/2006/relationships/slideLayout" Target="../slideLayouts/slideLayout52.xml"/><Relationship Id="rId85" Type="http://schemas.openxmlformats.org/officeDocument/2006/relationships/slideLayout" Target="../slideLayouts/slideLayout96.xml"/><Relationship Id="rId44" Type="http://schemas.openxmlformats.org/officeDocument/2006/relationships/slideLayout" Target="../slideLayouts/slideLayout55.xml"/><Relationship Id="rId88" Type="http://schemas.openxmlformats.org/officeDocument/2006/relationships/slideLayout" Target="../slideLayouts/slideLayout99.xml"/><Relationship Id="rId43" Type="http://schemas.openxmlformats.org/officeDocument/2006/relationships/slideLayout" Target="../slideLayouts/slideLayout54.xml"/><Relationship Id="rId87" Type="http://schemas.openxmlformats.org/officeDocument/2006/relationships/slideLayout" Target="../slideLayouts/slideLayout98.xml"/><Relationship Id="rId46" Type="http://schemas.openxmlformats.org/officeDocument/2006/relationships/slideLayout" Target="../slideLayouts/slideLayout57.xml"/><Relationship Id="rId45" Type="http://schemas.openxmlformats.org/officeDocument/2006/relationships/slideLayout" Target="../slideLayouts/slideLayout56.xml"/><Relationship Id="rId89" Type="http://schemas.openxmlformats.org/officeDocument/2006/relationships/slideLayout" Target="../slideLayouts/slideLayout100.xml"/><Relationship Id="rId80" Type="http://schemas.openxmlformats.org/officeDocument/2006/relationships/slideLayout" Target="../slideLayouts/slideLayout91.xml"/><Relationship Id="rId82" Type="http://schemas.openxmlformats.org/officeDocument/2006/relationships/slideLayout" Target="../slideLayouts/slideLayout93.xml"/><Relationship Id="rId81" Type="http://schemas.openxmlformats.org/officeDocument/2006/relationships/slideLayout" Target="../slideLayouts/slideLayout9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48" Type="http://schemas.openxmlformats.org/officeDocument/2006/relationships/slideLayout" Target="../slideLayouts/slideLayout59.xml"/><Relationship Id="rId47" Type="http://schemas.openxmlformats.org/officeDocument/2006/relationships/slideLayout" Target="../slideLayouts/slideLayout58.xml"/><Relationship Id="rId49" Type="http://schemas.openxmlformats.org/officeDocument/2006/relationships/slideLayout" Target="../slideLayouts/slideLayout6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73" Type="http://schemas.openxmlformats.org/officeDocument/2006/relationships/slideLayout" Target="../slideLayouts/slideLayout84.xml"/><Relationship Id="rId72" Type="http://schemas.openxmlformats.org/officeDocument/2006/relationships/slideLayout" Target="../slideLayouts/slideLayout83.xml"/><Relationship Id="rId31" Type="http://schemas.openxmlformats.org/officeDocument/2006/relationships/slideLayout" Target="../slideLayouts/slideLayout42.xml"/><Relationship Id="rId75" Type="http://schemas.openxmlformats.org/officeDocument/2006/relationships/slideLayout" Target="../slideLayouts/slideLayout86.xml"/><Relationship Id="rId30" Type="http://schemas.openxmlformats.org/officeDocument/2006/relationships/slideLayout" Target="../slideLayouts/slideLayout41.xml"/><Relationship Id="rId74" Type="http://schemas.openxmlformats.org/officeDocument/2006/relationships/slideLayout" Target="../slideLayouts/slideLayout85.xml"/><Relationship Id="rId33" Type="http://schemas.openxmlformats.org/officeDocument/2006/relationships/slideLayout" Target="../slideLayouts/slideLayout44.xml"/><Relationship Id="rId77" Type="http://schemas.openxmlformats.org/officeDocument/2006/relationships/slideLayout" Target="../slideLayouts/slideLayout88.xml"/><Relationship Id="rId32" Type="http://schemas.openxmlformats.org/officeDocument/2006/relationships/slideLayout" Target="../slideLayouts/slideLayout43.xml"/><Relationship Id="rId76" Type="http://schemas.openxmlformats.org/officeDocument/2006/relationships/slideLayout" Target="../slideLayouts/slideLayout87.xml"/><Relationship Id="rId35" Type="http://schemas.openxmlformats.org/officeDocument/2006/relationships/slideLayout" Target="../slideLayouts/slideLayout46.xml"/><Relationship Id="rId79" Type="http://schemas.openxmlformats.org/officeDocument/2006/relationships/slideLayout" Target="../slideLayouts/slideLayout90.xml"/><Relationship Id="rId34" Type="http://schemas.openxmlformats.org/officeDocument/2006/relationships/slideLayout" Target="../slideLayouts/slideLayout45.xml"/><Relationship Id="rId78" Type="http://schemas.openxmlformats.org/officeDocument/2006/relationships/slideLayout" Target="../slideLayouts/slideLayout89.xml"/><Relationship Id="rId71" Type="http://schemas.openxmlformats.org/officeDocument/2006/relationships/slideLayout" Target="../slideLayouts/slideLayout82.xml"/><Relationship Id="rId70" Type="http://schemas.openxmlformats.org/officeDocument/2006/relationships/slideLayout" Target="../slideLayouts/slideLayout81.xml"/><Relationship Id="rId37" Type="http://schemas.openxmlformats.org/officeDocument/2006/relationships/slideLayout" Target="../slideLayouts/slideLayout48.xml"/><Relationship Id="rId36" Type="http://schemas.openxmlformats.org/officeDocument/2006/relationships/slideLayout" Target="../slideLayouts/slideLayout47.xml"/><Relationship Id="rId39" Type="http://schemas.openxmlformats.org/officeDocument/2006/relationships/slideLayout" Target="../slideLayouts/slideLayout50.xml"/><Relationship Id="rId38" Type="http://schemas.openxmlformats.org/officeDocument/2006/relationships/slideLayout" Target="../slideLayouts/slideLayout49.xml"/><Relationship Id="rId62" Type="http://schemas.openxmlformats.org/officeDocument/2006/relationships/slideLayout" Target="../slideLayouts/slideLayout73.xml"/><Relationship Id="rId61" Type="http://schemas.openxmlformats.org/officeDocument/2006/relationships/slideLayout" Target="../slideLayouts/slideLayout72.xml"/><Relationship Id="rId20" Type="http://schemas.openxmlformats.org/officeDocument/2006/relationships/slideLayout" Target="../slideLayouts/slideLayout31.xml"/><Relationship Id="rId64" Type="http://schemas.openxmlformats.org/officeDocument/2006/relationships/slideLayout" Target="../slideLayouts/slideLayout75.xml"/><Relationship Id="rId63" Type="http://schemas.openxmlformats.org/officeDocument/2006/relationships/slideLayout" Target="../slideLayouts/slideLayout74.xml"/><Relationship Id="rId22" Type="http://schemas.openxmlformats.org/officeDocument/2006/relationships/slideLayout" Target="../slideLayouts/slideLayout33.xml"/><Relationship Id="rId66" Type="http://schemas.openxmlformats.org/officeDocument/2006/relationships/slideLayout" Target="../slideLayouts/slideLayout77.xml"/><Relationship Id="rId21" Type="http://schemas.openxmlformats.org/officeDocument/2006/relationships/slideLayout" Target="../slideLayouts/slideLayout32.xml"/><Relationship Id="rId65" Type="http://schemas.openxmlformats.org/officeDocument/2006/relationships/slideLayout" Target="../slideLayouts/slideLayout76.xml"/><Relationship Id="rId24" Type="http://schemas.openxmlformats.org/officeDocument/2006/relationships/slideLayout" Target="../slideLayouts/slideLayout35.xml"/><Relationship Id="rId68" Type="http://schemas.openxmlformats.org/officeDocument/2006/relationships/slideLayout" Target="../slideLayouts/slideLayout79.xml"/><Relationship Id="rId23" Type="http://schemas.openxmlformats.org/officeDocument/2006/relationships/slideLayout" Target="../slideLayouts/slideLayout34.xml"/><Relationship Id="rId67" Type="http://schemas.openxmlformats.org/officeDocument/2006/relationships/slideLayout" Target="../slideLayouts/slideLayout78.xml"/><Relationship Id="rId60" Type="http://schemas.openxmlformats.org/officeDocument/2006/relationships/slideLayout" Target="../slideLayouts/slideLayout71.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69" Type="http://schemas.openxmlformats.org/officeDocument/2006/relationships/slideLayout" Target="../slideLayouts/slideLayout80.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29" Type="http://schemas.openxmlformats.org/officeDocument/2006/relationships/slideLayout" Target="../slideLayouts/slideLayout40.xml"/><Relationship Id="rId51" Type="http://schemas.openxmlformats.org/officeDocument/2006/relationships/slideLayout" Target="../slideLayouts/slideLayout62.xml"/><Relationship Id="rId95" Type="http://schemas.openxmlformats.org/officeDocument/2006/relationships/theme" Target="../theme/theme3.xml"/><Relationship Id="rId50" Type="http://schemas.openxmlformats.org/officeDocument/2006/relationships/slideLayout" Target="../slideLayouts/slideLayout61.xml"/><Relationship Id="rId94" Type="http://schemas.openxmlformats.org/officeDocument/2006/relationships/slideLayout" Target="../slideLayouts/slideLayout105.xml"/><Relationship Id="rId53" Type="http://schemas.openxmlformats.org/officeDocument/2006/relationships/slideLayout" Target="../slideLayouts/slideLayout64.xml"/><Relationship Id="rId52" Type="http://schemas.openxmlformats.org/officeDocument/2006/relationships/slideLayout" Target="../slideLayouts/slideLayout63.xml"/><Relationship Id="rId11" Type="http://schemas.openxmlformats.org/officeDocument/2006/relationships/slideLayout" Target="../slideLayouts/slideLayout22.xml"/><Relationship Id="rId55" Type="http://schemas.openxmlformats.org/officeDocument/2006/relationships/slideLayout" Target="../slideLayouts/slideLayout66.xml"/><Relationship Id="rId10" Type="http://schemas.openxmlformats.org/officeDocument/2006/relationships/slideLayout" Target="../slideLayouts/slideLayout21.xml"/><Relationship Id="rId54" Type="http://schemas.openxmlformats.org/officeDocument/2006/relationships/slideLayout" Target="../slideLayouts/slideLayout65.xml"/><Relationship Id="rId13" Type="http://schemas.openxmlformats.org/officeDocument/2006/relationships/slideLayout" Target="../slideLayouts/slideLayout24.xml"/><Relationship Id="rId57" Type="http://schemas.openxmlformats.org/officeDocument/2006/relationships/slideLayout" Target="../slideLayouts/slideLayout68.xml"/><Relationship Id="rId12" Type="http://schemas.openxmlformats.org/officeDocument/2006/relationships/slideLayout" Target="../slideLayouts/slideLayout23.xml"/><Relationship Id="rId56" Type="http://schemas.openxmlformats.org/officeDocument/2006/relationships/slideLayout" Target="../slideLayouts/slideLayout67.xml"/><Relationship Id="rId91" Type="http://schemas.openxmlformats.org/officeDocument/2006/relationships/slideLayout" Target="../slideLayouts/slideLayout102.xml"/><Relationship Id="rId90" Type="http://schemas.openxmlformats.org/officeDocument/2006/relationships/slideLayout" Target="../slideLayouts/slideLayout101.xml"/><Relationship Id="rId93" Type="http://schemas.openxmlformats.org/officeDocument/2006/relationships/slideLayout" Target="../slideLayouts/slideLayout104.xml"/><Relationship Id="rId92" Type="http://schemas.openxmlformats.org/officeDocument/2006/relationships/slideLayout" Target="../slideLayouts/slideLayout103.xml"/><Relationship Id="rId15" Type="http://schemas.openxmlformats.org/officeDocument/2006/relationships/slideLayout" Target="../slideLayouts/slideLayout26.xml"/><Relationship Id="rId59" Type="http://schemas.openxmlformats.org/officeDocument/2006/relationships/slideLayout" Target="../slideLayouts/slideLayout70.xml"/><Relationship Id="rId14" Type="http://schemas.openxmlformats.org/officeDocument/2006/relationships/slideLayout" Target="../slideLayouts/slideLayout25.xml"/><Relationship Id="rId58" Type="http://schemas.openxmlformats.org/officeDocument/2006/relationships/slideLayout" Target="../slideLayouts/slideLayout6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145.xml"/><Relationship Id="rId42" Type="http://schemas.openxmlformats.org/officeDocument/2006/relationships/slideLayout" Target="../slideLayouts/slideLayout147.xml"/><Relationship Id="rId41" Type="http://schemas.openxmlformats.org/officeDocument/2006/relationships/slideLayout" Target="../slideLayouts/slideLayout146.xml"/><Relationship Id="rId44" Type="http://schemas.openxmlformats.org/officeDocument/2006/relationships/slideLayout" Target="../slideLayouts/slideLayout149.xml"/><Relationship Id="rId43" Type="http://schemas.openxmlformats.org/officeDocument/2006/relationships/slideLayout" Target="../slideLayouts/slideLayout148.xml"/><Relationship Id="rId46" Type="http://schemas.openxmlformats.org/officeDocument/2006/relationships/slideLayout" Target="../slideLayouts/slideLayout151.xml"/><Relationship Id="rId45" Type="http://schemas.openxmlformats.org/officeDocument/2006/relationships/slideLayout" Target="../slideLayouts/slideLayout150.xml"/><Relationship Id="rId48" Type="http://schemas.openxmlformats.org/officeDocument/2006/relationships/slideLayout" Target="../slideLayouts/slideLayout153.xml"/><Relationship Id="rId47" Type="http://schemas.openxmlformats.org/officeDocument/2006/relationships/slideLayout" Target="../slideLayouts/slideLayout152.xml"/><Relationship Id="rId49" Type="http://schemas.openxmlformats.org/officeDocument/2006/relationships/slideLayout" Target="../slideLayouts/slideLayout154.xml"/><Relationship Id="rId31" Type="http://schemas.openxmlformats.org/officeDocument/2006/relationships/slideLayout" Target="../slideLayouts/slideLayout136.xml"/><Relationship Id="rId30" Type="http://schemas.openxmlformats.org/officeDocument/2006/relationships/slideLayout" Target="../slideLayouts/slideLayout135.xml"/><Relationship Id="rId33" Type="http://schemas.openxmlformats.org/officeDocument/2006/relationships/slideLayout" Target="../slideLayouts/slideLayout138.xml"/><Relationship Id="rId32" Type="http://schemas.openxmlformats.org/officeDocument/2006/relationships/slideLayout" Target="../slideLayouts/slideLayout137.xml"/><Relationship Id="rId35" Type="http://schemas.openxmlformats.org/officeDocument/2006/relationships/slideLayout" Target="../slideLayouts/slideLayout140.xml"/><Relationship Id="rId34" Type="http://schemas.openxmlformats.org/officeDocument/2006/relationships/slideLayout" Target="../slideLayouts/slideLayout139.xml"/><Relationship Id="rId37" Type="http://schemas.openxmlformats.org/officeDocument/2006/relationships/slideLayout" Target="../slideLayouts/slideLayout142.xml"/><Relationship Id="rId36" Type="http://schemas.openxmlformats.org/officeDocument/2006/relationships/slideLayout" Target="../slideLayouts/slideLayout141.xml"/><Relationship Id="rId39" Type="http://schemas.openxmlformats.org/officeDocument/2006/relationships/slideLayout" Target="../slideLayouts/slideLayout144.xml"/><Relationship Id="rId38" Type="http://schemas.openxmlformats.org/officeDocument/2006/relationships/slideLayout" Target="../slideLayouts/slideLayout143.xml"/><Relationship Id="rId20" Type="http://schemas.openxmlformats.org/officeDocument/2006/relationships/slideLayout" Target="../slideLayouts/slideLayout125.xml"/><Relationship Id="rId22" Type="http://schemas.openxmlformats.org/officeDocument/2006/relationships/slideLayout" Target="../slideLayouts/slideLayout127.xml"/><Relationship Id="rId21" Type="http://schemas.openxmlformats.org/officeDocument/2006/relationships/slideLayout" Target="../slideLayouts/slideLayout126.xml"/><Relationship Id="rId24" Type="http://schemas.openxmlformats.org/officeDocument/2006/relationships/slideLayout" Target="../slideLayouts/slideLayout129.xml"/><Relationship Id="rId23" Type="http://schemas.openxmlformats.org/officeDocument/2006/relationships/slideLayout" Target="../slideLayouts/slideLayout128.xml"/><Relationship Id="rId26" Type="http://schemas.openxmlformats.org/officeDocument/2006/relationships/slideLayout" Target="../slideLayouts/slideLayout131.xml"/><Relationship Id="rId25" Type="http://schemas.openxmlformats.org/officeDocument/2006/relationships/slideLayout" Target="../slideLayouts/slideLayout130.xml"/><Relationship Id="rId28" Type="http://schemas.openxmlformats.org/officeDocument/2006/relationships/slideLayout" Target="../slideLayouts/slideLayout133.xml"/><Relationship Id="rId27" Type="http://schemas.openxmlformats.org/officeDocument/2006/relationships/slideLayout" Target="../slideLayouts/slideLayout132.xml"/><Relationship Id="rId29" Type="http://schemas.openxmlformats.org/officeDocument/2006/relationships/slideLayout" Target="../slideLayouts/slideLayout134.xml"/><Relationship Id="rId95" Type="http://schemas.openxmlformats.org/officeDocument/2006/relationships/slideLayout" Target="../slideLayouts/slideLayout200.xml"/><Relationship Id="rId94" Type="http://schemas.openxmlformats.org/officeDocument/2006/relationships/slideLayout" Target="../slideLayouts/slideLayout199.xml"/><Relationship Id="rId97" Type="http://schemas.openxmlformats.org/officeDocument/2006/relationships/slideLayout" Target="../slideLayouts/slideLayout202.xml"/><Relationship Id="rId96" Type="http://schemas.openxmlformats.org/officeDocument/2006/relationships/slideLayout" Target="../slideLayouts/slideLayout201.xml"/><Relationship Id="rId11" Type="http://schemas.openxmlformats.org/officeDocument/2006/relationships/slideLayout" Target="../slideLayouts/slideLayout116.xml"/><Relationship Id="rId99" Type="http://schemas.openxmlformats.org/officeDocument/2006/relationships/theme" Target="../theme/theme1.xml"/><Relationship Id="rId10" Type="http://schemas.openxmlformats.org/officeDocument/2006/relationships/slideLayout" Target="../slideLayouts/slideLayout115.xml"/><Relationship Id="rId98" Type="http://schemas.openxmlformats.org/officeDocument/2006/relationships/slideLayout" Target="../slideLayouts/slideLayout203.xml"/><Relationship Id="rId13" Type="http://schemas.openxmlformats.org/officeDocument/2006/relationships/slideLayout" Target="../slideLayouts/slideLayout118.xml"/><Relationship Id="rId12" Type="http://schemas.openxmlformats.org/officeDocument/2006/relationships/slideLayout" Target="../slideLayouts/slideLayout117.xml"/><Relationship Id="rId91" Type="http://schemas.openxmlformats.org/officeDocument/2006/relationships/slideLayout" Target="../slideLayouts/slideLayout196.xml"/><Relationship Id="rId90" Type="http://schemas.openxmlformats.org/officeDocument/2006/relationships/slideLayout" Target="../slideLayouts/slideLayout195.xml"/><Relationship Id="rId93" Type="http://schemas.openxmlformats.org/officeDocument/2006/relationships/slideLayout" Target="../slideLayouts/slideLayout198.xml"/><Relationship Id="rId92" Type="http://schemas.openxmlformats.org/officeDocument/2006/relationships/slideLayout" Target="../slideLayouts/slideLayout197.xml"/><Relationship Id="rId15" Type="http://schemas.openxmlformats.org/officeDocument/2006/relationships/slideLayout" Target="../slideLayouts/slideLayout120.xml"/><Relationship Id="rId14" Type="http://schemas.openxmlformats.org/officeDocument/2006/relationships/slideLayout" Target="../slideLayouts/slideLayout119.xml"/><Relationship Id="rId17" Type="http://schemas.openxmlformats.org/officeDocument/2006/relationships/slideLayout" Target="../slideLayouts/slideLayout122.xml"/><Relationship Id="rId16" Type="http://schemas.openxmlformats.org/officeDocument/2006/relationships/slideLayout" Target="../slideLayouts/slideLayout121.xml"/><Relationship Id="rId19" Type="http://schemas.openxmlformats.org/officeDocument/2006/relationships/slideLayout" Target="../slideLayouts/slideLayout124.xml"/><Relationship Id="rId18" Type="http://schemas.openxmlformats.org/officeDocument/2006/relationships/slideLayout" Target="../slideLayouts/slideLayout123.xml"/><Relationship Id="rId84" Type="http://schemas.openxmlformats.org/officeDocument/2006/relationships/slideLayout" Target="../slideLayouts/slideLayout189.xml"/><Relationship Id="rId83" Type="http://schemas.openxmlformats.org/officeDocument/2006/relationships/slideLayout" Target="../slideLayouts/slideLayout188.xml"/><Relationship Id="rId86" Type="http://schemas.openxmlformats.org/officeDocument/2006/relationships/slideLayout" Target="../slideLayouts/slideLayout191.xml"/><Relationship Id="rId85" Type="http://schemas.openxmlformats.org/officeDocument/2006/relationships/slideLayout" Target="../slideLayouts/slideLayout190.xml"/><Relationship Id="rId88" Type="http://schemas.openxmlformats.org/officeDocument/2006/relationships/slideLayout" Target="../slideLayouts/slideLayout193.xml"/><Relationship Id="rId87" Type="http://schemas.openxmlformats.org/officeDocument/2006/relationships/slideLayout" Target="../slideLayouts/slideLayout192.xml"/><Relationship Id="rId89" Type="http://schemas.openxmlformats.org/officeDocument/2006/relationships/slideLayout" Target="../slideLayouts/slideLayout194.xml"/><Relationship Id="rId80" Type="http://schemas.openxmlformats.org/officeDocument/2006/relationships/slideLayout" Target="../slideLayouts/slideLayout185.xml"/><Relationship Id="rId82" Type="http://schemas.openxmlformats.org/officeDocument/2006/relationships/slideLayout" Target="../slideLayouts/slideLayout187.xml"/><Relationship Id="rId81" Type="http://schemas.openxmlformats.org/officeDocument/2006/relationships/slideLayout" Target="../slideLayouts/slideLayout186.xml"/><Relationship Id="rId1" Type="http://schemas.openxmlformats.org/officeDocument/2006/relationships/slideLayout" Target="../slideLayouts/slideLayout106.xml"/><Relationship Id="rId2" Type="http://schemas.openxmlformats.org/officeDocument/2006/relationships/slideLayout" Target="../slideLayouts/slideLayout107.xml"/><Relationship Id="rId3" Type="http://schemas.openxmlformats.org/officeDocument/2006/relationships/slideLayout" Target="../slideLayouts/slideLayout108.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5" Type="http://schemas.openxmlformats.org/officeDocument/2006/relationships/slideLayout" Target="../slideLayouts/slideLayout110.xml"/><Relationship Id="rId6" Type="http://schemas.openxmlformats.org/officeDocument/2006/relationships/slideLayout" Target="../slideLayouts/slideLayout111.xml"/><Relationship Id="rId7" Type="http://schemas.openxmlformats.org/officeDocument/2006/relationships/slideLayout" Target="../slideLayouts/slideLayout112.xml"/><Relationship Id="rId8" Type="http://schemas.openxmlformats.org/officeDocument/2006/relationships/slideLayout" Target="../slideLayouts/slideLayout113.xml"/><Relationship Id="rId73" Type="http://schemas.openxmlformats.org/officeDocument/2006/relationships/slideLayout" Target="../slideLayouts/slideLayout178.xml"/><Relationship Id="rId72" Type="http://schemas.openxmlformats.org/officeDocument/2006/relationships/slideLayout" Target="../slideLayouts/slideLayout177.xml"/><Relationship Id="rId75" Type="http://schemas.openxmlformats.org/officeDocument/2006/relationships/slideLayout" Target="../slideLayouts/slideLayout180.xml"/><Relationship Id="rId74" Type="http://schemas.openxmlformats.org/officeDocument/2006/relationships/slideLayout" Target="../slideLayouts/slideLayout179.xml"/><Relationship Id="rId77" Type="http://schemas.openxmlformats.org/officeDocument/2006/relationships/slideLayout" Target="../slideLayouts/slideLayout182.xml"/><Relationship Id="rId76" Type="http://schemas.openxmlformats.org/officeDocument/2006/relationships/slideLayout" Target="../slideLayouts/slideLayout181.xml"/><Relationship Id="rId79" Type="http://schemas.openxmlformats.org/officeDocument/2006/relationships/slideLayout" Target="../slideLayouts/slideLayout184.xml"/><Relationship Id="rId78" Type="http://schemas.openxmlformats.org/officeDocument/2006/relationships/slideLayout" Target="../slideLayouts/slideLayout183.xml"/><Relationship Id="rId71" Type="http://schemas.openxmlformats.org/officeDocument/2006/relationships/slideLayout" Target="../slideLayouts/slideLayout176.xml"/><Relationship Id="rId70" Type="http://schemas.openxmlformats.org/officeDocument/2006/relationships/slideLayout" Target="../slideLayouts/slideLayout175.xml"/><Relationship Id="rId62" Type="http://schemas.openxmlformats.org/officeDocument/2006/relationships/slideLayout" Target="../slideLayouts/slideLayout167.xml"/><Relationship Id="rId61" Type="http://schemas.openxmlformats.org/officeDocument/2006/relationships/slideLayout" Target="../slideLayouts/slideLayout166.xml"/><Relationship Id="rId64" Type="http://schemas.openxmlformats.org/officeDocument/2006/relationships/slideLayout" Target="../slideLayouts/slideLayout169.xml"/><Relationship Id="rId63" Type="http://schemas.openxmlformats.org/officeDocument/2006/relationships/slideLayout" Target="../slideLayouts/slideLayout168.xml"/><Relationship Id="rId66" Type="http://schemas.openxmlformats.org/officeDocument/2006/relationships/slideLayout" Target="../slideLayouts/slideLayout171.xml"/><Relationship Id="rId65" Type="http://schemas.openxmlformats.org/officeDocument/2006/relationships/slideLayout" Target="../slideLayouts/slideLayout170.xml"/><Relationship Id="rId68" Type="http://schemas.openxmlformats.org/officeDocument/2006/relationships/slideLayout" Target="../slideLayouts/slideLayout173.xml"/><Relationship Id="rId67" Type="http://schemas.openxmlformats.org/officeDocument/2006/relationships/slideLayout" Target="../slideLayouts/slideLayout172.xml"/><Relationship Id="rId60" Type="http://schemas.openxmlformats.org/officeDocument/2006/relationships/slideLayout" Target="../slideLayouts/slideLayout165.xml"/><Relationship Id="rId69" Type="http://schemas.openxmlformats.org/officeDocument/2006/relationships/slideLayout" Target="../slideLayouts/slideLayout174.xml"/><Relationship Id="rId51" Type="http://schemas.openxmlformats.org/officeDocument/2006/relationships/slideLayout" Target="../slideLayouts/slideLayout156.xml"/><Relationship Id="rId50" Type="http://schemas.openxmlformats.org/officeDocument/2006/relationships/slideLayout" Target="../slideLayouts/slideLayout155.xml"/><Relationship Id="rId53" Type="http://schemas.openxmlformats.org/officeDocument/2006/relationships/slideLayout" Target="../slideLayouts/slideLayout158.xml"/><Relationship Id="rId52" Type="http://schemas.openxmlformats.org/officeDocument/2006/relationships/slideLayout" Target="../slideLayouts/slideLayout157.xml"/><Relationship Id="rId55" Type="http://schemas.openxmlformats.org/officeDocument/2006/relationships/slideLayout" Target="../slideLayouts/slideLayout160.xml"/><Relationship Id="rId54" Type="http://schemas.openxmlformats.org/officeDocument/2006/relationships/slideLayout" Target="../slideLayouts/slideLayout159.xml"/><Relationship Id="rId57" Type="http://schemas.openxmlformats.org/officeDocument/2006/relationships/slideLayout" Target="../slideLayouts/slideLayout162.xml"/><Relationship Id="rId56" Type="http://schemas.openxmlformats.org/officeDocument/2006/relationships/slideLayout" Target="../slideLayouts/slideLayout161.xml"/><Relationship Id="rId59" Type="http://schemas.openxmlformats.org/officeDocument/2006/relationships/slideLayout" Target="../slideLayouts/slideLayout164.xml"/><Relationship Id="rId58" Type="http://schemas.openxmlformats.org/officeDocument/2006/relationships/slideLayout" Target="../slideLayouts/slideLayout163.xml"/></Relationships>
</file>

<file path=ppt/slideMasters/_rels/slideMaster4.xml.rels><?xml version="1.0" encoding="UTF-8" standalone="yes"?><Relationships xmlns="http://schemas.openxmlformats.org/package/2006/relationships"><Relationship Id="rId40" Type="http://schemas.openxmlformats.org/officeDocument/2006/relationships/slideLayout" Target="../slideLayouts/slideLayout243.xml"/><Relationship Id="rId42" Type="http://schemas.openxmlformats.org/officeDocument/2006/relationships/slideLayout" Target="../slideLayouts/slideLayout245.xml"/><Relationship Id="rId41" Type="http://schemas.openxmlformats.org/officeDocument/2006/relationships/slideLayout" Target="../slideLayouts/slideLayout244.xml"/><Relationship Id="rId44" Type="http://schemas.openxmlformats.org/officeDocument/2006/relationships/slideLayout" Target="../slideLayouts/slideLayout247.xml"/><Relationship Id="rId43" Type="http://schemas.openxmlformats.org/officeDocument/2006/relationships/slideLayout" Target="../slideLayouts/slideLayout246.xml"/><Relationship Id="rId46" Type="http://schemas.openxmlformats.org/officeDocument/2006/relationships/slideLayout" Target="../slideLayouts/slideLayout249.xml"/><Relationship Id="rId45" Type="http://schemas.openxmlformats.org/officeDocument/2006/relationships/slideLayout" Target="../slideLayouts/slideLayout248.xml"/><Relationship Id="rId48" Type="http://schemas.openxmlformats.org/officeDocument/2006/relationships/slideLayout" Target="../slideLayouts/slideLayout251.xml"/><Relationship Id="rId47" Type="http://schemas.openxmlformats.org/officeDocument/2006/relationships/slideLayout" Target="../slideLayouts/slideLayout250.xml"/><Relationship Id="rId49" Type="http://schemas.openxmlformats.org/officeDocument/2006/relationships/slideLayout" Target="../slideLayouts/slideLayout252.xml"/><Relationship Id="rId102" Type="http://schemas.openxmlformats.org/officeDocument/2006/relationships/theme" Target="../theme/theme2.xml"/><Relationship Id="rId101" Type="http://schemas.openxmlformats.org/officeDocument/2006/relationships/slideLayout" Target="../slideLayouts/slideLayout304.xml"/><Relationship Id="rId100" Type="http://schemas.openxmlformats.org/officeDocument/2006/relationships/slideLayout" Target="../slideLayouts/slideLayout303.xml"/><Relationship Id="rId31" Type="http://schemas.openxmlformats.org/officeDocument/2006/relationships/slideLayout" Target="../slideLayouts/slideLayout234.xml"/><Relationship Id="rId30" Type="http://schemas.openxmlformats.org/officeDocument/2006/relationships/slideLayout" Target="../slideLayouts/slideLayout233.xml"/><Relationship Id="rId33" Type="http://schemas.openxmlformats.org/officeDocument/2006/relationships/slideLayout" Target="../slideLayouts/slideLayout236.xml"/><Relationship Id="rId32" Type="http://schemas.openxmlformats.org/officeDocument/2006/relationships/slideLayout" Target="../slideLayouts/slideLayout235.xml"/><Relationship Id="rId35" Type="http://schemas.openxmlformats.org/officeDocument/2006/relationships/slideLayout" Target="../slideLayouts/slideLayout238.xml"/><Relationship Id="rId34" Type="http://schemas.openxmlformats.org/officeDocument/2006/relationships/slideLayout" Target="../slideLayouts/slideLayout237.xml"/><Relationship Id="rId37" Type="http://schemas.openxmlformats.org/officeDocument/2006/relationships/slideLayout" Target="../slideLayouts/slideLayout240.xml"/><Relationship Id="rId36" Type="http://schemas.openxmlformats.org/officeDocument/2006/relationships/slideLayout" Target="../slideLayouts/slideLayout239.xml"/><Relationship Id="rId39" Type="http://schemas.openxmlformats.org/officeDocument/2006/relationships/slideLayout" Target="../slideLayouts/slideLayout242.xml"/><Relationship Id="rId38" Type="http://schemas.openxmlformats.org/officeDocument/2006/relationships/slideLayout" Target="../slideLayouts/slideLayout241.xml"/><Relationship Id="rId20" Type="http://schemas.openxmlformats.org/officeDocument/2006/relationships/slideLayout" Target="../slideLayouts/slideLayout223.xml"/><Relationship Id="rId22" Type="http://schemas.openxmlformats.org/officeDocument/2006/relationships/slideLayout" Target="../slideLayouts/slideLayout225.xml"/><Relationship Id="rId21" Type="http://schemas.openxmlformats.org/officeDocument/2006/relationships/slideLayout" Target="../slideLayouts/slideLayout224.xml"/><Relationship Id="rId24" Type="http://schemas.openxmlformats.org/officeDocument/2006/relationships/slideLayout" Target="../slideLayouts/slideLayout227.xml"/><Relationship Id="rId23" Type="http://schemas.openxmlformats.org/officeDocument/2006/relationships/slideLayout" Target="../slideLayouts/slideLayout226.xml"/><Relationship Id="rId26" Type="http://schemas.openxmlformats.org/officeDocument/2006/relationships/slideLayout" Target="../slideLayouts/slideLayout229.xml"/><Relationship Id="rId25" Type="http://schemas.openxmlformats.org/officeDocument/2006/relationships/slideLayout" Target="../slideLayouts/slideLayout228.xml"/><Relationship Id="rId28" Type="http://schemas.openxmlformats.org/officeDocument/2006/relationships/slideLayout" Target="../slideLayouts/slideLayout231.xml"/><Relationship Id="rId27" Type="http://schemas.openxmlformats.org/officeDocument/2006/relationships/slideLayout" Target="../slideLayouts/slideLayout230.xml"/><Relationship Id="rId29" Type="http://schemas.openxmlformats.org/officeDocument/2006/relationships/slideLayout" Target="../slideLayouts/slideLayout232.xml"/><Relationship Id="rId95" Type="http://schemas.openxmlformats.org/officeDocument/2006/relationships/slideLayout" Target="../slideLayouts/slideLayout298.xml"/><Relationship Id="rId94" Type="http://schemas.openxmlformats.org/officeDocument/2006/relationships/slideLayout" Target="../slideLayouts/slideLayout297.xml"/><Relationship Id="rId97" Type="http://schemas.openxmlformats.org/officeDocument/2006/relationships/slideLayout" Target="../slideLayouts/slideLayout300.xml"/><Relationship Id="rId96" Type="http://schemas.openxmlformats.org/officeDocument/2006/relationships/slideLayout" Target="../slideLayouts/slideLayout299.xml"/><Relationship Id="rId11" Type="http://schemas.openxmlformats.org/officeDocument/2006/relationships/slideLayout" Target="../slideLayouts/slideLayout214.xml"/><Relationship Id="rId99" Type="http://schemas.openxmlformats.org/officeDocument/2006/relationships/slideLayout" Target="../slideLayouts/slideLayout302.xml"/><Relationship Id="rId10" Type="http://schemas.openxmlformats.org/officeDocument/2006/relationships/slideLayout" Target="../slideLayouts/slideLayout213.xml"/><Relationship Id="rId98" Type="http://schemas.openxmlformats.org/officeDocument/2006/relationships/slideLayout" Target="../slideLayouts/slideLayout301.xml"/><Relationship Id="rId13" Type="http://schemas.openxmlformats.org/officeDocument/2006/relationships/slideLayout" Target="../slideLayouts/slideLayout216.xml"/><Relationship Id="rId12" Type="http://schemas.openxmlformats.org/officeDocument/2006/relationships/slideLayout" Target="../slideLayouts/slideLayout215.xml"/><Relationship Id="rId91" Type="http://schemas.openxmlformats.org/officeDocument/2006/relationships/slideLayout" Target="../slideLayouts/slideLayout294.xml"/><Relationship Id="rId90" Type="http://schemas.openxmlformats.org/officeDocument/2006/relationships/slideLayout" Target="../slideLayouts/slideLayout293.xml"/><Relationship Id="rId93" Type="http://schemas.openxmlformats.org/officeDocument/2006/relationships/slideLayout" Target="../slideLayouts/slideLayout296.xml"/><Relationship Id="rId92" Type="http://schemas.openxmlformats.org/officeDocument/2006/relationships/slideLayout" Target="../slideLayouts/slideLayout295.xml"/><Relationship Id="rId15" Type="http://schemas.openxmlformats.org/officeDocument/2006/relationships/slideLayout" Target="../slideLayouts/slideLayout218.xml"/><Relationship Id="rId14" Type="http://schemas.openxmlformats.org/officeDocument/2006/relationships/slideLayout" Target="../slideLayouts/slideLayout217.xml"/><Relationship Id="rId17" Type="http://schemas.openxmlformats.org/officeDocument/2006/relationships/slideLayout" Target="../slideLayouts/slideLayout220.xml"/><Relationship Id="rId16" Type="http://schemas.openxmlformats.org/officeDocument/2006/relationships/slideLayout" Target="../slideLayouts/slideLayout219.xml"/><Relationship Id="rId19" Type="http://schemas.openxmlformats.org/officeDocument/2006/relationships/slideLayout" Target="../slideLayouts/slideLayout222.xml"/><Relationship Id="rId18" Type="http://schemas.openxmlformats.org/officeDocument/2006/relationships/slideLayout" Target="../slideLayouts/slideLayout221.xml"/><Relationship Id="rId84" Type="http://schemas.openxmlformats.org/officeDocument/2006/relationships/slideLayout" Target="../slideLayouts/slideLayout287.xml"/><Relationship Id="rId83" Type="http://schemas.openxmlformats.org/officeDocument/2006/relationships/slideLayout" Target="../slideLayouts/slideLayout286.xml"/><Relationship Id="rId86" Type="http://schemas.openxmlformats.org/officeDocument/2006/relationships/slideLayout" Target="../slideLayouts/slideLayout289.xml"/><Relationship Id="rId85" Type="http://schemas.openxmlformats.org/officeDocument/2006/relationships/slideLayout" Target="../slideLayouts/slideLayout288.xml"/><Relationship Id="rId88" Type="http://schemas.openxmlformats.org/officeDocument/2006/relationships/slideLayout" Target="../slideLayouts/slideLayout291.xml"/><Relationship Id="rId87" Type="http://schemas.openxmlformats.org/officeDocument/2006/relationships/slideLayout" Target="../slideLayouts/slideLayout290.xml"/><Relationship Id="rId89" Type="http://schemas.openxmlformats.org/officeDocument/2006/relationships/slideLayout" Target="../slideLayouts/slideLayout292.xml"/><Relationship Id="rId80" Type="http://schemas.openxmlformats.org/officeDocument/2006/relationships/slideLayout" Target="../slideLayouts/slideLayout283.xml"/><Relationship Id="rId82" Type="http://schemas.openxmlformats.org/officeDocument/2006/relationships/slideLayout" Target="../slideLayouts/slideLayout285.xml"/><Relationship Id="rId81" Type="http://schemas.openxmlformats.org/officeDocument/2006/relationships/slideLayout" Target="../slideLayouts/slideLayout284.xml"/><Relationship Id="rId1" Type="http://schemas.openxmlformats.org/officeDocument/2006/relationships/slideLayout" Target="../slideLayouts/slideLayout204.xml"/><Relationship Id="rId2" Type="http://schemas.openxmlformats.org/officeDocument/2006/relationships/slideLayout" Target="../slideLayouts/slideLayout205.xml"/><Relationship Id="rId3" Type="http://schemas.openxmlformats.org/officeDocument/2006/relationships/slideLayout" Target="../slideLayouts/slideLayout206.xml"/><Relationship Id="rId4" Type="http://schemas.openxmlformats.org/officeDocument/2006/relationships/slideLayout" Target="../slideLayouts/slideLayout207.xml"/><Relationship Id="rId9" Type="http://schemas.openxmlformats.org/officeDocument/2006/relationships/slideLayout" Target="../slideLayouts/slideLayout212.xml"/><Relationship Id="rId5" Type="http://schemas.openxmlformats.org/officeDocument/2006/relationships/slideLayout" Target="../slideLayouts/slideLayout208.xml"/><Relationship Id="rId6" Type="http://schemas.openxmlformats.org/officeDocument/2006/relationships/slideLayout" Target="../slideLayouts/slideLayout209.xml"/><Relationship Id="rId7" Type="http://schemas.openxmlformats.org/officeDocument/2006/relationships/slideLayout" Target="../slideLayouts/slideLayout210.xml"/><Relationship Id="rId8" Type="http://schemas.openxmlformats.org/officeDocument/2006/relationships/slideLayout" Target="../slideLayouts/slideLayout211.xml"/><Relationship Id="rId73" Type="http://schemas.openxmlformats.org/officeDocument/2006/relationships/slideLayout" Target="../slideLayouts/slideLayout276.xml"/><Relationship Id="rId72" Type="http://schemas.openxmlformats.org/officeDocument/2006/relationships/slideLayout" Target="../slideLayouts/slideLayout275.xml"/><Relationship Id="rId75" Type="http://schemas.openxmlformats.org/officeDocument/2006/relationships/slideLayout" Target="../slideLayouts/slideLayout278.xml"/><Relationship Id="rId74" Type="http://schemas.openxmlformats.org/officeDocument/2006/relationships/slideLayout" Target="../slideLayouts/slideLayout277.xml"/><Relationship Id="rId77" Type="http://schemas.openxmlformats.org/officeDocument/2006/relationships/slideLayout" Target="../slideLayouts/slideLayout280.xml"/><Relationship Id="rId76" Type="http://schemas.openxmlformats.org/officeDocument/2006/relationships/slideLayout" Target="../slideLayouts/slideLayout279.xml"/><Relationship Id="rId79" Type="http://schemas.openxmlformats.org/officeDocument/2006/relationships/slideLayout" Target="../slideLayouts/slideLayout282.xml"/><Relationship Id="rId78" Type="http://schemas.openxmlformats.org/officeDocument/2006/relationships/slideLayout" Target="../slideLayouts/slideLayout281.xml"/><Relationship Id="rId71" Type="http://schemas.openxmlformats.org/officeDocument/2006/relationships/slideLayout" Target="../slideLayouts/slideLayout274.xml"/><Relationship Id="rId70" Type="http://schemas.openxmlformats.org/officeDocument/2006/relationships/slideLayout" Target="../slideLayouts/slideLayout273.xml"/><Relationship Id="rId62" Type="http://schemas.openxmlformats.org/officeDocument/2006/relationships/slideLayout" Target="../slideLayouts/slideLayout265.xml"/><Relationship Id="rId61" Type="http://schemas.openxmlformats.org/officeDocument/2006/relationships/slideLayout" Target="../slideLayouts/slideLayout264.xml"/><Relationship Id="rId64" Type="http://schemas.openxmlformats.org/officeDocument/2006/relationships/slideLayout" Target="../slideLayouts/slideLayout267.xml"/><Relationship Id="rId63" Type="http://schemas.openxmlformats.org/officeDocument/2006/relationships/slideLayout" Target="../slideLayouts/slideLayout266.xml"/><Relationship Id="rId66" Type="http://schemas.openxmlformats.org/officeDocument/2006/relationships/slideLayout" Target="../slideLayouts/slideLayout269.xml"/><Relationship Id="rId65" Type="http://schemas.openxmlformats.org/officeDocument/2006/relationships/slideLayout" Target="../slideLayouts/slideLayout268.xml"/><Relationship Id="rId68" Type="http://schemas.openxmlformats.org/officeDocument/2006/relationships/slideLayout" Target="../slideLayouts/slideLayout271.xml"/><Relationship Id="rId67" Type="http://schemas.openxmlformats.org/officeDocument/2006/relationships/slideLayout" Target="../slideLayouts/slideLayout270.xml"/><Relationship Id="rId60" Type="http://schemas.openxmlformats.org/officeDocument/2006/relationships/slideLayout" Target="../slideLayouts/slideLayout263.xml"/><Relationship Id="rId69" Type="http://schemas.openxmlformats.org/officeDocument/2006/relationships/slideLayout" Target="../slideLayouts/slideLayout272.xml"/><Relationship Id="rId51" Type="http://schemas.openxmlformats.org/officeDocument/2006/relationships/slideLayout" Target="../slideLayouts/slideLayout254.xml"/><Relationship Id="rId50" Type="http://schemas.openxmlformats.org/officeDocument/2006/relationships/slideLayout" Target="../slideLayouts/slideLayout253.xml"/><Relationship Id="rId53" Type="http://schemas.openxmlformats.org/officeDocument/2006/relationships/slideLayout" Target="../slideLayouts/slideLayout256.xml"/><Relationship Id="rId52" Type="http://schemas.openxmlformats.org/officeDocument/2006/relationships/slideLayout" Target="../slideLayouts/slideLayout255.xml"/><Relationship Id="rId55" Type="http://schemas.openxmlformats.org/officeDocument/2006/relationships/slideLayout" Target="../slideLayouts/slideLayout258.xml"/><Relationship Id="rId54" Type="http://schemas.openxmlformats.org/officeDocument/2006/relationships/slideLayout" Target="../slideLayouts/slideLayout257.xml"/><Relationship Id="rId57" Type="http://schemas.openxmlformats.org/officeDocument/2006/relationships/slideLayout" Target="../slideLayouts/slideLayout260.xml"/><Relationship Id="rId56" Type="http://schemas.openxmlformats.org/officeDocument/2006/relationships/slideLayout" Target="../slideLayouts/slideLayout259.xml"/><Relationship Id="rId59" Type="http://schemas.openxmlformats.org/officeDocument/2006/relationships/slideLayout" Target="../slideLayouts/slideLayout262.xml"/><Relationship Id="rId58" Type="http://schemas.openxmlformats.org/officeDocument/2006/relationships/slideLayout" Target="../slideLayouts/slideLayout26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 id="2147483730" r:id="rId72"/>
    <p:sldLayoutId id="2147483731" r:id="rId73"/>
    <p:sldLayoutId id="2147483732" r:id="rId74"/>
    <p:sldLayoutId id="2147483733" r:id="rId75"/>
    <p:sldLayoutId id="2147483734" r:id="rId76"/>
    <p:sldLayoutId id="2147483735" r:id="rId77"/>
    <p:sldLayoutId id="2147483736" r:id="rId78"/>
    <p:sldLayoutId id="2147483737" r:id="rId79"/>
    <p:sldLayoutId id="2147483738" r:id="rId80"/>
    <p:sldLayoutId id="2147483739" r:id="rId81"/>
    <p:sldLayoutId id="2147483740" r:id="rId82"/>
    <p:sldLayoutId id="2147483741" r:id="rId83"/>
    <p:sldLayoutId id="2147483742" r:id="rId84"/>
    <p:sldLayoutId id="2147483743" r:id="rId85"/>
    <p:sldLayoutId id="2147483744" r:id="rId86"/>
    <p:sldLayoutId id="2147483745" r:id="rId87"/>
    <p:sldLayoutId id="2147483746" r:id="rId88"/>
    <p:sldLayoutId id="2147483747" r:id="rId89"/>
    <p:sldLayoutId id="2147483748" r:id="rId90"/>
    <p:sldLayoutId id="2147483749" r:id="rId91"/>
    <p:sldLayoutId id="2147483750" r:id="rId92"/>
    <p:sldLayoutId id="2147483751" r:id="rId93"/>
    <p:sldLayoutId id="2147483752" r:id="rId9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61">
          <p15:clr>
            <a:srgbClr val="EA4335"/>
          </p15:clr>
        </p15:guide>
        <p15:guide id="2" orient="horz" pos="576">
          <p15:clr>
            <a:srgbClr val="EA4335"/>
          </p15:clr>
        </p15:guide>
        <p15:guide id="3" orient="horz" pos="360">
          <p15:clr>
            <a:srgbClr val="EA4335"/>
          </p15:clr>
        </p15:guide>
        <p15:guide id="4" pos="5399">
          <p15:clr>
            <a:srgbClr val="EA4335"/>
          </p15:clr>
        </p15:guide>
        <p15:guide id="5" orient="horz" pos="2880">
          <p15:clr>
            <a:srgbClr val="EA4335"/>
          </p15:clr>
        </p15:guide>
        <p15:guide id="6" pos="2880">
          <p15:clr>
            <a:srgbClr val="EA4335"/>
          </p15:clr>
        </p15:guide>
        <p15:guide id="7" pos="2041">
          <p15:clr>
            <a:srgbClr val="EA4335"/>
          </p15:clr>
        </p15:guide>
        <p15:guide id="8" pos="3722">
          <p15:clr>
            <a:srgbClr val="EA4335"/>
          </p15:clr>
        </p15:guide>
        <p15:guide id="9" orient="horz" pos="1620">
          <p15:clr>
            <a:srgbClr val="EA4335"/>
          </p15:clr>
        </p15:guide>
        <p15:guide id="10" orient="horz" pos="648">
          <p15:clr>
            <a:srgbClr val="E46962"/>
          </p15:clr>
        </p15:guide>
        <p15:guide id="11" orient="horz" pos="936">
          <p15:clr>
            <a:srgbClr val="E46962"/>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9" name="Shape 69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 id="2147483769" r:id="rId17"/>
    <p:sldLayoutId id="2147483770" r:id="rId18"/>
    <p:sldLayoutId id="2147483771" r:id="rId19"/>
    <p:sldLayoutId id="2147483772" r:id="rId20"/>
    <p:sldLayoutId id="2147483773" r:id="rId21"/>
    <p:sldLayoutId id="2147483774" r:id="rId22"/>
    <p:sldLayoutId id="2147483775" r:id="rId23"/>
    <p:sldLayoutId id="2147483776" r:id="rId24"/>
    <p:sldLayoutId id="2147483777" r:id="rId25"/>
    <p:sldLayoutId id="2147483778" r:id="rId26"/>
    <p:sldLayoutId id="2147483779" r:id="rId27"/>
    <p:sldLayoutId id="2147483780" r:id="rId28"/>
    <p:sldLayoutId id="2147483781" r:id="rId29"/>
    <p:sldLayoutId id="2147483782" r:id="rId30"/>
    <p:sldLayoutId id="2147483783" r:id="rId31"/>
    <p:sldLayoutId id="2147483784" r:id="rId32"/>
    <p:sldLayoutId id="2147483785" r:id="rId33"/>
    <p:sldLayoutId id="2147483786" r:id="rId34"/>
    <p:sldLayoutId id="2147483787" r:id="rId35"/>
    <p:sldLayoutId id="2147483788" r:id="rId36"/>
    <p:sldLayoutId id="2147483789" r:id="rId37"/>
    <p:sldLayoutId id="2147483790" r:id="rId38"/>
    <p:sldLayoutId id="2147483791" r:id="rId39"/>
    <p:sldLayoutId id="2147483792" r:id="rId40"/>
    <p:sldLayoutId id="2147483793" r:id="rId41"/>
    <p:sldLayoutId id="2147483794" r:id="rId42"/>
    <p:sldLayoutId id="2147483795" r:id="rId43"/>
    <p:sldLayoutId id="2147483796" r:id="rId44"/>
    <p:sldLayoutId id="2147483797" r:id="rId45"/>
    <p:sldLayoutId id="2147483798" r:id="rId46"/>
    <p:sldLayoutId id="2147483799" r:id="rId47"/>
    <p:sldLayoutId id="2147483800" r:id="rId48"/>
    <p:sldLayoutId id="2147483801" r:id="rId49"/>
    <p:sldLayoutId id="2147483802" r:id="rId50"/>
    <p:sldLayoutId id="2147483803" r:id="rId51"/>
    <p:sldLayoutId id="2147483804" r:id="rId52"/>
    <p:sldLayoutId id="2147483805" r:id="rId53"/>
    <p:sldLayoutId id="2147483806" r:id="rId54"/>
    <p:sldLayoutId id="2147483807" r:id="rId55"/>
    <p:sldLayoutId id="2147483808" r:id="rId56"/>
    <p:sldLayoutId id="2147483809" r:id="rId57"/>
    <p:sldLayoutId id="2147483810" r:id="rId58"/>
    <p:sldLayoutId id="2147483811" r:id="rId59"/>
    <p:sldLayoutId id="2147483812" r:id="rId60"/>
    <p:sldLayoutId id="2147483813" r:id="rId61"/>
    <p:sldLayoutId id="2147483814" r:id="rId62"/>
    <p:sldLayoutId id="2147483815" r:id="rId63"/>
    <p:sldLayoutId id="2147483816" r:id="rId64"/>
    <p:sldLayoutId id="2147483817" r:id="rId65"/>
    <p:sldLayoutId id="2147483818" r:id="rId66"/>
    <p:sldLayoutId id="2147483819" r:id="rId67"/>
    <p:sldLayoutId id="2147483820" r:id="rId68"/>
    <p:sldLayoutId id="2147483821" r:id="rId69"/>
    <p:sldLayoutId id="2147483822" r:id="rId70"/>
    <p:sldLayoutId id="2147483823" r:id="rId71"/>
    <p:sldLayoutId id="2147483824" r:id="rId72"/>
    <p:sldLayoutId id="2147483825" r:id="rId73"/>
    <p:sldLayoutId id="2147483826" r:id="rId74"/>
    <p:sldLayoutId id="2147483827" r:id="rId75"/>
    <p:sldLayoutId id="2147483828" r:id="rId76"/>
    <p:sldLayoutId id="2147483829" r:id="rId77"/>
    <p:sldLayoutId id="2147483830" r:id="rId78"/>
    <p:sldLayoutId id="2147483831" r:id="rId79"/>
    <p:sldLayoutId id="2147483832" r:id="rId80"/>
    <p:sldLayoutId id="2147483833" r:id="rId81"/>
    <p:sldLayoutId id="2147483834" r:id="rId82"/>
    <p:sldLayoutId id="2147483835" r:id="rId83"/>
    <p:sldLayoutId id="2147483836" r:id="rId84"/>
    <p:sldLayoutId id="2147483837" r:id="rId85"/>
    <p:sldLayoutId id="2147483838" r:id="rId86"/>
    <p:sldLayoutId id="2147483839" r:id="rId87"/>
    <p:sldLayoutId id="2147483840" r:id="rId88"/>
    <p:sldLayoutId id="2147483841" r:id="rId89"/>
    <p:sldLayoutId id="2147483842" r:id="rId90"/>
    <p:sldLayoutId id="2147483843" r:id="rId91"/>
    <p:sldLayoutId id="2147483844" r:id="rId92"/>
    <p:sldLayoutId id="2147483845" r:id="rId93"/>
    <p:sldLayoutId id="2147483846" r:id="rId94"/>
    <p:sldLayoutId id="2147483847" r:id="rId95"/>
    <p:sldLayoutId id="2147483848" r:id="rId96"/>
    <p:sldLayoutId id="2147483849" r:id="rId97"/>
    <p:sldLayoutId id="2147483850" r:id="rId9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61">
          <p15:clr>
            <a:srgbClr val="EA4335"/>
          </p15:clr>
        </p15:guide>
        <p15:guide id="2" orient="horz" pos="576">
          <p15:clr>
            <a:srgbClr val="EA4335"/>
          </p15:clr>
        </p15:guide>
        <p15:guide id="3" orient="horz" pos="360">
          <p15:clr>
            <a:srgbClr val="EA4335"/>
          </p15:clr>
        </p15:guide>
        <p15:guide id="4" pos="5399">
          <p15:clr>
            <a:srgbClr val="EA4335"/>
          </p15:clr>
        </p15:guide>
        <p15:guide id="5" orient="horz" pos="2880">
          <p15:clr>
            <a:srgbClr val="EA4335"/>
          </p15:clr>
        </p15:guide>
        <p15:guide id="6" pos="2880">
          <p15:clr>
            <a:srgbClr val="EA4335"/>
          </p15:clr>
        </p15:guide>
        <p15:guide id="7" pos="2041">
          <p15:clr>
            <a:srgbClr val="EA4335"/>
          </p15:clr>
        </p15:guide>
        <p15:guide id="8" pos="3722">
          <p15:clr>
            <a:srgbClr val="EA4335"/>
          </p15:clr>
        </p15:guide>
        <p15:guide id="9" orient="horz" pos="1620">
          <p15:clr>
            <a:srgbClr val="EA4335"/>
          </p15:clr>
        </p15:guide>
        <p15:guide id="10" orient="horz" pos="648">
          <p15:clr>
            <a:srgbClr val="E46962"/>
          </p15:clr>
        </p15:guide>
        <p15:guide id="11" orient="horz" pos="936">
          <p15:clr>
            <a:srgbClr val="E46962"/>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3" name="Shape 136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 id="2147483867" r:id="rId17"/>
    <p:sldLayoutId id="2147483868" r:id="rId18"/>
    <p:sldLayoutId id="2147483869" r:id="rId19"/>
    <p:sldLayoutId id="2147483870" r:id="rId20"/>
    <p:sldLayoutId id="2147483871" r:id="rId21"/>
    <p:sldLayoutId id="2147483872" r:id="rId22"/>
    <p:sldLayoutId id="2147483873" r:id="rId23"/>
    <p:sldLayoutId id="2147483874" r:id="rId24"/>
    <p:sldLayoutId id="2147483875" r:id="rId25"/>
    <p:sldLayoutId id="2147483876" r:id="rId26"/>
    <p:sldLayoutId id="2147483877" r:id="rId27"/>
    <p:sldLayoutId id="2147483878" r:id="rId28"/>
    <p:sldLayoutId id="2147483879" r:id="rId29"/>
    <p:sldLayoutId id="2147483880" r:id="rId30"/>
    <p:sldLayoutId id="2147483881" r:id="rId31"/>
    <p:sldLayoutId id="2147483882" r:id="rId32"/>
    <p:sldLayoutId id="2147483883" r:id="rId33"/>
    <p:sldLayoutId id="2147483884" r:id="rId34"/>
    <p:sldLayoutId id="2147483885" r:id="rId35"/>
    <p:sldLayoutId id="2147483886" r:id="rId36"/>
    <p:sldLayoutId id="2147483887" r:id="rId37"/>
    <p:sldLayoutId id="2147483888" r:id="rId38"/>
    <p:sldLayoutId id="2147483889" r:id="rId39"/>
    <p:sldLayoutId id="2147483890" r:id="rId40"/>
    <p:sldLayoutId id="2147483891" r:id="rId41"/>
    <p:sldLayoutId id="2147483892" r:id="rId42"/>
    <p:sldLayoutId id="2147483893" r:id="rId43"/>
    <p:sldLayoutId id="2147483894" r:id="rId44"/>
    <p:sldLayoutId id="2147483895" r:id="rId45"/>
    <p:sldLayoutId id="2147483896" r:id="rId46"/>
    <p:sldLayoutId id="2147483897" r:id="rId47"/>
    <p:sldLayoutId id="2147483898" r:id="rId48"/>
    <p:sldLayoutId id="2147483899" r:id="rId49"/>
    <p:sldLayoutId id="2147483900" r:id="rId50"/>
    <p:sldLayoutId id="2147483901" r:id="rId51"/>
    <p:sldLayoutId id="2147483902" r:id="rId52"/>
    <p:sldLayoutId id="2147483903" r:id="rId53"/>
    <p:sldLayoutId id="2147483904" r:id="rId54"/>
    <p:sldLayoutId id="2147483905" r:id="rId55"/>
    <p:sldLayoutId id="2147483906" r:id="rId56"/>
    <p:sldLayoutId id="2147483907" r:id="rId57"/>
    <p:sldLayoutId id="2147483908" r:id="rId58"/>
    <p:sldLayoutId id="2147483909" r:id="rId59"/>
    <p:sldLayoutId id="2147483910" r:id="rId60"/>
    <p:sldLayoutId id="2147483911" r:id="rId61"/>
    <p:sldLayoutId id="2147483912" r:id="rId62"/>
    <p:sldLayoutId id="2147483913" r:id="rId63"/>
    <p:sldLayoutId id="2147483914" r:id="rId64"/>
    <p:sldLayoutId id="2147483915" r:id="rId65"/>
    <p:sldLayoutId id="2147483916" r:id="rId66"/>
    <p:sldLayoutId id="2147483917" r:id="rId67"/>
    <p:sldLayoutId id="2147483918" r:id="rId68"/>
    <p:sldLayoutId id="2147483919" r:id="rId69"/>
    <p:sldLayoutId id="2147483920" r:id="rId70"/>
    <p:sldLayoutId id="2147483921" r:id="rId71"/>
    <p:sldLayoutId id="2147483922" r:id="rId72"/>
    <p:sldLayoutId id="2147483923" r:id="rId73"/>
    <p:sldLayoutId id="2147483924" r:id="rId74"/>
    <p:sldLayoutId id="2147483925" r:id="rId75"/>
    <p:sldLayoutId id="2147483926" r:id="rId76"/>
    <p:sldLayoutId id="2147483927" r:id="rId77"/>
    <p:sldLayoutId id="2147483928" r:id="rId78"/>
    <p:sldLayoutId id="2147483929" r:id="rId79"/>
    <p:sldLayoutId id="2147483930" r:id="rId80"/>
    <p:sldLayoutId id="2147483931" r:id="rId81"/>
    <p:sldLayoutId id="2147483932" r:id="rId82"/>
    <p:sldLayoutId id="2147483933" r:id="rId83"/>
    <p:sldLayoutId id="2147483934" r:id="rId84"/>
    <p:sldLayoutId id="2147483935" r:id="rId85"/>
    <p:sldLayoutId id="2147483936" r:id="rId86"/>
    <p:sldLayoutId id="2147483937" r:id="rId87"/>
    <p:sldLayoutId id="2147483938" r:id="rId88"/>
    <p:sldLayoutId id="2147483939" r:id="rId89"/>
    <p:sldLayoutId id="2147483940" r:id="rId90"/>
    <p:sldLayoutId id="2147483941" r:id="rId91"/>
    <p:sldLayoutId id="2147483942" r:id="rId92"/>
    <p:sldLayoutId id="2147483943" r:id="rId93"/>
    <p:sldLayoutId id="2147483944" r:id="rId94"/>
    <p:sldLayoutId id="2147483945" r:id="rId95"/>
    <p:sldLayoutId id="2147483946" r:id="rId96"/>
    <p:sldLayoutId id="2147483947" r:id="rId97"/>
    <p:sldLayoutId id="2147483948" r:id="rId98"/>
    <p:sldLayoutId id="2147483949" r:id="rId99"/>
    <p:sldLayoutId id="2147483950" r:id="rId100"/>
    <p:sldLayoutId id="2147483951" r:id="rId10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61">
          <p15:clr>
            <a:srgbClr val="EA4335"/>
          </p15:clr>
        </p15:guide>
        <p15:guide id="2" orient="horz" pos="576">
          <p15:clr>
            <a:srgbClr val="EA4335"/>
          </p15:clr>
        </p15:guide>
        <p15:guide id="3" orient="horz" pos="360">
          <p15:clr>
            <a:srgbClr val="EA4335"/>
          </p15:clr>
        </p15:guide>
        <p15:guide id="4" pos="5399">
          <p15:clr>
            <a:srgbClr val="EA4335"/>
          </p15:clr>
        </p15:guide>
        <p15:guide id="5" orient="horz" pos="2880">
          <p15:clr>
            <a:srgbClr val="EA4335"/>
          </p15:clr>
        </p15:guide>
        <p15:guide id="6" pos="2880">
          <p15:clr>
            <a:srgbClr val="EA4335"/>
          </p15:clr>
        </p15:guide>
        <p15:guide id="7" pos="2041">
          <p15:clr>
            <a:srgbClr val="EA4335"/>
          </p15:clr>
        </p15:guide>
        <p15:guide id="8" pos="3722">
          <p15:clr>
            <a:srgbClr val="EA4335"/>
          </p15:clr>
        </p15:guide>
        <p15:guide id="9" orient="horz" pos="1620">
          <p15:clr>
            <a:srgbClr val="EA4335"/>
          </p15:clr>
        </p15:guide>
        <p15:guide id="10" orient="horz" pos="648">
          <p15:clr>
            <a:srgbClr val="E46962"/>
          </p15:clr>
        </p15:guide>
        <p15:guide id="11" orient="horz" pos="936">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6.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26.png"/><Relationship Id="rId5" Type="http://schemas.openxmlformats.org/officeDocument/2006/relationships/hyperlink" Target="https://zendesk.wistia.com/medias/g8eeg65smy"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 Id="rId3" Type="http://schemas.openxmlformats.org/officeDocument/2006/relationships/image" Target="../media/image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1" Type="http://schemas.openxmlformats.org/officeDocument/2006/relationships/hyperlink" Target="https://zendesk.wistia.com/medias/g8eeg65smy" TargetMode="External"/><Relationship Id="rId10" Type="http://schemas.openxmlformats.org/officeDocument/2006/relationships/hyperlink" Target="https://docs.google.com/presentation/d/1R43PJLS9hkE2CcsRs7XS_8DxCfsodQsnAmvFrBLdswg/edit?usp=sharing" TargetMode="External"/><Relationship Id="rId12" Type="http://schemas.openxmlformats.org/officeDocument/2006/relationships/hyperlink" Target="https://docs.google.com/presentation/d/19HTTZ3El5bJzIA7wOjQB8z20Qh7haP-U2w_NAn92kv8/edit#slide=id.g2a374a8bb01_0_262" TargetMode="External"/><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hyperlink" Target="https://zendesk.wistia.com/medias/61q1m4h2vr" TargetMode="External"/><Relationship Id="rId9" Type="http://schemas.openxmlformats.org/officeDocument/2006/relationships/hyperlink" Target="https://docs.google.com/document/d/1xn2hun-Ha3pMiEJ30sSxu_TaLdWDTTyHJQl4WasAYZo/edit#heading=h.rwpxgfl6rue0" TargetMode="External"/><Relationship Id="rId5" Type="http://schemas.openxmlformats.org/officeDocument/2006/relationships/hyperlink" Target="https://zendesk.wistia.com/medias/szoqmvt8z3" TargetMode="External"/><Relationship Id="rId6" Type="http://schemas.openxmlformats.org/officeDocument/2006/relationships/hyperlink" Target="https://www.figma.com/file/IDq1L9OfkxH1Y9fOJelsA4/Processes?type=whiteboard&amp;node-id=0-1&amp;t=cljgsqMHlyzWEzaT-0" TargetMode="External"/><Relationship Id="rId7" Type="http://schemas.openxmlformats.org/officeDocument/2006/relationships/hyperlink" Target="https://zendesk.wistia.com/medias/5gqy5jrouc" TargetMode="External"/><Relationship Id="rId8" Type="http://schemas.openxmlformats.org/officeDocument/2006/relationships/hyperlink" Target="https://docs.google.com/document/d/1rSECpMEboEWLVVU2l-gMq35wCEjmKMv0TGh2dPIS6KE/edit#heading=h.dm36h9vuggq6"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1" Type="http://schemas.openxmlformats.org/officeDocument/2006/relationships/image" Target="../media/image35.png"/><Relationship Id="rId10" Type="http://schemas.openxmlformats.org/officeDocument/2006/relationships/image" Target="../media/image33.jpg"/><Relationship Id="rId12" Type="http://schemas.openxmlformats.org/officeDocument/2006/relationships/image" Target="../media/image13.png"/><Relationship Id="rId1" Type="http://schemas.openxmlformats.org/officeDocument/2006/relationships/slideLayout" Target="../slideLayouts/slideLayout17.xml"/><Relationship Id="rId2" Type="http://schemas.openxmlformats.org/officeDocument/2006/relationships/notesSlide" Target="../notesSlides/notesSlide20.xml"/><Relationship Id="rId3" Type="http://schemas.openxmlformats.org/officeDocument/2006/relationships/image" Target="../media/image31.png"/><Relationship Id="rId4" Type="http://schemas.openxmlformats.org/officeDocument/2006/relationships/image" Target="../media/image27.jpg"/><Relationship Id="rId9" Type="http://schemas.openxmlformats.org/officeDocument/2006/relationships/image" Target="../media/image29.jpg"/><Relationship Id="rId5" Type="http://schemas.openxmlformats.org/officeDocument/2006/relationships/image" Target="../media/image30.jpg"/><Relationship Id="rId6" Type="http://schemas.openxmlformats.org/officeDocument/2006/relationships/image" Target="../media/image34.png"/><Relationship Id="rId7" Type="http://schemas.openxmlformats.org/officeDocument/2006/relationships/image" Target="../media/image25.png"/><Relationship Id="rId8" Type="http://schemas.openxmlformats.org/officeDocument/2006/relationships/image" Target="../media/image2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hyperlink" Target="https://z3n-emea-finance.zendesk.com/" TargetMode="External"/><Relationship Id="rId5" Type="http://schemas.openxmlformats.org/officeDocument/2006/relationships/hyperlink" Target="mailto:sameera.secretary@gmail.com" TargetMode="External"/><Relationship Id="rId6" Type="http://schemas.openxmlformats.org/officeDocument/2006/relationships/hyperlink" Target="mailto:angelaa@5gs0fb.onmicrosoft.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6.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hyperlink" Target="https://zendesk.wistia.com/medias/g8eeg65smy"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4.xml"/><Relationship Id="rId2" Type="http://schemas.openxmlformats.org/officeDocument/2006/relationships/notesSlide" Target="../notesSlides/notesSlide6.xml"/><Relationship Id="rId3" Type="http://schemas.openxmlformats.org/officeDocument/2006/relationships/hyperlink" Target="https://zendesk.wistia.com/medias/g8eeg65sm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5.xml"/><Relationship Id="rId2" Type="http://schemas.openxmlformats.org/officeDocument/2006/relationships/notesSlide" Target="../notesSlides/notesSlide7.xml"/><Relationship Id="rId3" Type="http://schemas.openxmlformats.org/officeDocument/2006/relationships/image" Target="../media/image21.jpg"/><Relationship Id="rId4" Type="http://schemas.openxmlformats.org/officeDocument/2006/relationships/image" Target="../media/image19.jpg"/><Relationship Id="rId5" Type="http://schemas.openxmlformats.org/officeDocument/2006/relationships/image" Target="../media/image20.png"/><Relationship Id="rId6" Type="http://schemas.openxmlformats.org/officeDocument/2006/relationships/image" Target="../media/image13.png"/><Relationship Id="rId7" Type="http://schemas.openxmlformats.org/officeDocument/2006/relationships/image" Target="../media/image18.png"/><Relationship Id="rId8"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hyperlink" Target="https://zendesk.wistia.com/medias/g8eeg65smy"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3" name="Shape 2043"/>
        <p:cNvGrpSpPr/>
        <p:nvPr/>
      </p:nvGrpSpPr>
      <p:grpSpPr>
        <a:xfrm>
          <a:off x="0" y="0"/>
          <a:ext cx="0" cy="0"/>
          <a:chOff x="0" y="0"/>
          <a:chExt cx="0" cy="0"/>
        </a:xfrm>
      </p:grpSpPr>
      <p:sp>
        <p:nvSpPr>
          <p:cNvPr id="2044" name="Google Shape;2044;p309"/>
          <p:cNvSpPr txBox="1"/>
          <p:nvPr>
            <p:ph type="title"/>
          </p:nvPr>
        </p:nvSpPr>
        <p:spPr>
          <a:xfrm>
            <a:off x="571500" y="1291550"/>
            <a:ext cx="4000500" cy="2416046"/>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5100"/>
              <a:buNone/>
            </a:pPr>
            <a:r>
              <a:rPr lang="en" sz="3100">
                <a:solidFill>
                  <a:srgbClr val="1C1600"/>
                </a:solidFill>
              </a:rPr>
              <a:t>Wise </a:t>
            </a:r>
            <a:r>
              <a:rPr lang="en" sz="3100"/>
              <a:t>Handover</a:t>
            </a:r>
            <a:endParaRPr sz="3100"/>
          </a:p>
          <a:p>
            <a:pPr indent="0" lvl="0" marL="0" rtl="0" algn="l">
              <a:lnSpc>
                <a:spcPct val="100000"/>
              </a:lnSpc>
              <a:spcBef>
                <a:spcPts val="0"/>
              </a:spcBef>
              <a:spcAft>
                <a:spcPts val="0"/>
              </a:spcAft>
              <a:buSzPts val="5100"/>
              <a:buNone/>
            </a:pPr>
            <a:r>
              <a:t/>
            </a:r>
            <a:endParaRPr sz="2900">
              <a:latin typeface="IBM Plex Sans SemiBold"/>
              <a:ea typeface="IBM Plex Sans SemiBold"/>
              <a:cs typeface="IBM Plex Sans SemiBold"/>
              <a:sym typeface="IBM Plex Sans SemiBold"/>
            </a:endParaRPr>
          </a:p>
          <a:p>
            <a:pPr indent="0" lvl="0" marL="0" rtl="0" algn="l">
              <a:lnSpc>
                <a:spcPct val="100000"/>
              </a:lnSpc>
              <a:spcBef>
                <a:spcPts val="0"/>
              </a:spcBef>
              <a:spcAft>
                <a:spcPts val="0"/>
              </a:spcAft>
              <a:buSzPts val="5100"/>
              <a:buNone/>
            </a:pPr>
            <a:r>
              <a:t/>
            </a:r>
            <a:endParaRPr sz="2300">
              <a:latin typeface="Poppins SemiBold"/>
              <a:ea typeface="Poppins SemiBold"/>
              <a:cs typeface="Poppins SemiBold"/>
              <a:sym typeface="Poppins SemiBold"/>
            </a:endParaRPr>
          </a:p>
          <a:p>
            <a:pPr indent="0" lvl="0" marL="0" rtl="0" algn="l">
              <a:lnSpc>
                <a:spcPct val="100000"/>
              </a:lnSpc>
              <a:spcBef>
                <a:spcPts val="0"/>
              </a:spcBef>
              <a:spcAft>
                <a:spcPts val="0"/>
              </a:spcAft>
              <a:buSzPts val="5100"/>
              <a:buNone/>
            </a:pPr>
            <a:r>
              <a:t/>
            </a:r>
            <a:endParaRPr sz="2300">
              <a:latin typeface="Proxima Nova"/>
              <a:ea typeface="Proxima Nova"/>
              <a:cs typeface="Proxima Nova"/>
              <a:sym typeface="Proxima Nova"/>
            </a:endParaRPr>
          </a:p>
          <a:p>
            <a:pPr indent="0" lvl="0" marL="0" rtl="0" algn="l">
              <a:lnSpc>
                <a:spcPct val="100000"/>
              </a:lnSpc>
              <a:spcBef>
                <a:spcPts val="0"/>
              </a:spcBef>
              <a:spcAft>
                <a:spcPts val="0"/>
              </a:spcAft>
              <a:buSzPts val="5100"/>
              <a:buNone/>
            </a:pPr>
            <a:r>
              <a:t/>
            </a:r>
            <a:endParaRPr/>
          </a:p>
        </p:txBody>
      </p:sp>
      <p:sp>
        <p:nvSpPr>
          <p:cNvPr id="2045" name="Google Shape;2045;p309"/>
          <p:cNvSpPr txBox="1"/>
          <p:nvPr>
            <p:ph idx="1" type="subTitle"/>
          </p:nvPr>
        </p:nvSpPr>
        <p:spPr>
          <a:xfrm>
            <a:off x="572588" y="570225"/>
            <a:ext cx="3811200" cy="2682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SzPts val="1000"/>
              <a:buNone/>
            </a:pPr>
            <a:r>
              <a:rPr lang="en"/>
              <a:t>31 January 2023</a:t>
            </a:r>
            <a:endParaRPr/>
          </a:p>
        </p:txBody>
      </p:sp>
      <p:sp>
        <p:nvSpPr>
          <p:cNvPr id="2046" name="Google Shape;2046;p309"/>
          <p:cNvSpPr txBox="1"/>
          <p:nvPr/>
        </p:nvSpPr>
        <p:spPr>
          <a:xfrm>
            <a:off x="1558619" y="4002594"/>
            <a:ext cx="577500" cy="569400"/>
          </a:xfrm>
          <a:prstGeom prst="rect">
            <a:avLst/>
          </a:prstGeom>
          <a:noFill/>
          <a:ln>
            <a:noFill/>
          </a:ln>
        </p:spPr>
        <p:txBody>
          <a:bodyPr anchorCtr="0" anchor="t" bIns="45725" lIns="45725" spcFirstLastPara="1" rIns="45725" wrap="square" tIns="45725">
            <a:spAutoFit/>
          </a:bodyPr>
          <a:lstStyle/>
          <a:p>
            <a:pPr indent="0" lvl="0" marL="0" marR="0" rtl="0" algn="ctr">
              <a:lnSpc>
                <a:spcPct val="100000"/>
              </a:lnSpc>
              <a:spcBef>
                <a:spcPts val="0"/>
              </a:spcBef>
              <a:spcAft>
                <a:spcPts val="0"/>
              </a:spcAft>
              <a:buClr>
                <a:srgbClr val="000000"/>
              </a:buClr>
              <a:buSzPts val="3100"/>
              <a:buFont typeface="Arial"/>
              <a:buNone/>
            </a:pPr>
            <a:r>
              <a:rPr b="1" i="0" lang="en" sz="3100" u="none" cap="none" strike="noStrike">
                <a:solidFill>
                  <a:srgbClr val="03363D"/>
                </a:solidFill>
                <a:latin typeface="Poppins"/>
                <a:ea typeface="Poppins"/>
                <a:cs typeface="Poppins"/>
                <a:sym typeface="Poppins"/>
              </a:rPr>
              <a:t>+</a:t>
            </a:r>
            <a:endParaRPr b="1" i="0" sz="3100" u="none" cap="none" strike="noStrike">
              <a:solidFill>
                <a:srgbClr val="03363D"/>
              </a:solidFill>
              <a:latin typeface="Poppins"/>
              <a:ea typeface="Poppins"/>
              <a:cs typeface="Poppins"/>
              <a:sym typeface="Poppins"/>
            </a:endParaRPr>
          </a:p>
        </p:txBody>
      </p:sp>
      <p:pic>
        <p:nvPicPr>
          <p:cNvPr id="2047" name="Google Shape;2047;p309"/>
          <p:cNvPicPr preferRelativeResize="0"/>
          <p:nvPr/>
        </p:nvPicPr>
        <p:blipFill rotWithShape="1">
          <a:blip r:embed="rId3">
            <a:alphaModFix/>
          </a:blip>
          <a:srcRect b="30910" l="17470" r="16852" t="22946"/>
          <a:stretch/>
        </p:blipFill>
        <p:spPr>
          <a:xfrm>
            <a:off x="2341459" y="3768875"/>
            <a:ext cx="1798690" cy="871100"/>
          </a:xfrm>
          <a:prstGeom prst="rect">
            <a:avLst/>
          </a:prstGeom>
          <a:noFill/>
          <a:ln>
            <a:noFill/>
          </a:ln>
        </p:spPr>
      </p:pic>
      <p:pic>
        <p:nvPicPr>
          <p:cNvPr id="2048" name="Google Shape;2048;p309"/>
          <p:cNvPicPr preferRelativeResize="0"/>
          <p:nvPr/>
        </p:nvPicPr>
        <p:blipFill rotWithShape="1">
          <a:blip r:embed="rId4">
            <a:alphaModFix/>
          </a:blip>
          <a:srcRect b="0" l="0" r="0" t="0"/>
          <a:stretch/>
        </p:blipFill>
        <p:spPr>
          <a:xfrm>
            <a:off x="5191500" y="662150"/>
            <a:ext cx="3462999" cy="34629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26" name="Shape 2326"/>
        <p:cNvGrpSpPr/>
        <p:nvPr/>
      </p:nvGrpSpPr>
      <p:grpSpPr>
        <a:xfrm>
          <a:off x="0" y="0"/>
          <a:ext cx="0" cy="0"/>
          <a:chOff x="0" y="0"/>
          <a:chExt cx="0" cy="0"/>
        </a:xfrm>
      </p:grpSpPr>
      <p:sp>
        <p:nvSpPr>
          <p:cNvPr id="2327" name="Google Shape;2327;p318"/>
          <p:cNvSpPr txBox="1"/>
          <p:nvPr/>
        </p:nvSpPr>
        <p:spPr>
          <a:xfrm>
            <a:off x="571499" y="450650"/>
            <a:ext cx="8370199" cy="5386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500"/>
              <a:buFont typeface="Arial"/>
              <a:buNone/>
            </a:pPr>
            <a:r>
              <a:rPr b="0" i="0" lang="en" sz="3500" u="none" cap="none" strike="noStrike">
                <a:solidFill>
                  <a:srgbClr val="000000"/>
                </a:solidFill>
                <a:latin typeface="DM Serif Text"/>
                <a:ea typeface="DM Serif Text"/>
                <a:cs typeface="DM Serif Text"/>
                <a:sym typeface="DM Serif Text"/>
              </a:rPr>
              <a:t>Demo Environment: Workflow &amp; Capture</a:t>
            </a:r>
            <a:endParaRPr b="0" i="0" sz="3500" u="none" cap="none" strike="noStrike">
              <a:solidFill>
                <a:srgbClr val="000000"/>
              </a:solidFill>
              <a:latin typeface="DM Serif Text"/>
              <a:ea typeface="DM Serif Text"/>
              <a:cs typeface="DM Serif Text"/>
              <a:sym typeface="DM Serif Text"/>
            </a:endParaRPr>
          </a:p>
        </p:txBody>
      </p:sp>
      <p:pic>
        <p:nvPicPr>
          <p:cNvPr id="2328" name="Google Shape;2328;p318"/>
          <p:cNvPicPr preferRelativeResize="0"/>
          <p:nvPr/>
        </p:nvPicPr>
        <p:blipFill rotWithShape="1">
          <a:blip r:embed="rId3">
            <a:alphaModFix/>
          </a:blip>
          <a:srcRect b="0" l="0" r="0" t="0"/>
          <a:stretch/>
        </p:blipFill>
        <p:spPr>
          <a:xfrm>
            <a:off x="1078706" y="1195978"/>
            <a:ext cx="6858544" cy="3650745"/>
          </a:xfrm>
          <a:prstGeom prst="rect">
            <a:avLst/>
          </a:prstGeom>
          <a:noFill/>
          <a:ln>
            <a:noFill/>
          </a:ln>
        </p:spPr>
      </p:pic>
      <p:sp>
        <p:nvSpPr>
          <p:cNvPr id="2329" name="Google Shape;2329;p318"/>
          <p:cNvSpPr/>
          <p:nvPr/>
        </p:nvSpPr>
        <p:spPr>
          <a:xfrm>
            <a:off x="1078707" y="1739788"/>
            <a:ext cx="2166200" cy="3249964"/>
          </a:xfrm>
          <a:prstGeom prst="rect">
            <a:avLst/>
          </a:prstGeom>
          <a:solidFill>
            <a:schemeClr val="lt1">
              <a:alpha val="8549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EFAF2"/>
              </a:solidFill>
              <a:latin typeface="Arial"/>
              <a:ea typeface="Arial"/>
              <a:cs typeface="Arial"/>
              <a:sym typeface="Arial"/>
            </a:endParaRPr>
          </a:p>
        </p:txBody>
      </p:sp>
      <p:sp>
        <p:nvSpPr>
          <p:cNvPr id="2330" name="Google Shape;2330;p318"/>
          <p:cNvSpPr txBox="1"/>
          <p:nvPr/>
        </p:nvSpPr>
        <p:spPr>
          <a:xfrm>
            <a:off x="1302817" y="1797286"/>
            <a:ext cx="2040491" cy="317081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Graham from Cloudset built the workflow and Capture UI.</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The UI is dynamic and uses a workflow builder with </a:t>
            </a:r>
            <a:r>
              <a:rPr b="0" i="0" lang="en" sz="1200" u="none" cap="none" strike="noStrike">
                <a:solidFill>
                  <a:srgbClr val="000000"/>
                </a:solidFill>
                <a:latin typeface="IBM Plex Sans"/>
                <a:ea typeface="IBM Plex Sans"/>
                <a:cs typeface="IBM Plex Sans"/>
                <a:sym typeface="IBM Plex Sans"/>
              </a:rPr>
              <a:t>conditions and </a:t>
            </a:r>
            <a:r>
              <a:rPr b="0" i="0" lang="en" sz="1200" u="none" cap="none" strike="noStrike">
                <a:solidFill>
                  <a:srgbClr val="000000"/>
                </a:solidFill>
                <a:latin typeface="IBM Plex Sans"/>
                <a:ea typeface="IBM Plex Sans"/>
                <a:cs typeface="IBM Plex Sans"/>
                <a:sym typeface="IBM Plex Sans"/>
              </a:rPr>
              <a:t>business rules to drive the UI, tasks and questions.</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The workflow is driven by the agent’s inputs and responses</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p:txBody>
      </p:sp>
      <p:sp>
        <p:nvSpPr>
          <p:cNvPr id="2331" name="Google Shape;2331;p318"/>
          <p:cNvSpPr/>
          <p:nvPr/>
        </p:nvSpPr>
        <p:spPr>
          <a:xfrm>
            <a:off x="5349953" y="1739788"/>
            <a:ext cx="2166200" cy="3249964"/>
          </a:xfrm>
          <a:prstGeom prst="rect">
            <a:avLst/>
          </a:prstGeom>
          <a:solidFill>
            <a:schemeClr val="lt1">
              <a:alpha val="8549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EFAF2"/>
              </a:solidFill>
              <a:latin typeface="Arial"/>
              <a:ea typeface="Arial"/>
              <a:cs typeface="Arial"/>
              <a:sym typeface="Arial"/>
            </a:endParaRPr>
          </a:p>
        </p:txBody>
      </p:sp>
      <p:sp>
        <p:nvSpPr>
          <p:cNvPr id="2332" name="Google Shape;2332;p318"/>
          <p:cNvSpPr txBox="1"/>
          <p:nvPr/>
        </p:nvSpPr>
        <p:spPr>
          <a:xfrm>
            <a:off x="5448354" y="1797285"/>
            <a:ext cx="1969398" cy="317081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For this demo, Graham used a combination of Zendesk fields and Formset fields.</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The use case and project will define which is a better fit but is does seem that Flowset fields provide more flexibility and control.</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It may be an option to store the data in Custom Objects if they need to be synched down to Wise’ databases by ZIS</a:t>
            </a:r>
            <a:endParaRPr b="0" i="0" sz="1200" u="none" cap="none" strike="noStrike">
              <a:solidFill>
                <a:srgbClr val="000000"/>
              </a:solidFill>
              <a:latin typeface="IBM Plex Sans"/>
              <a:ea typeface="IBM Plex Sans"/>
              <a:cs typeface="IBM Plex Sans"/>
              <a:sym typeface="IBM Plex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36" name="Shape 2336"/>
        <p:cNvGrpSpPr/>
        <p:nvPr/>
      </p:nvGrpSpPr>
      <p:grpSpPr>
        <a:xfrm>
          <a:off x="0" y="0"/>
          <a:ext cx="0" cy="0"/>
          <a:chOff x="0" y="0"/>
          <a:chExt cx="0" cy="0"/>
        </a:xfrm>
      </p:grpSpPr>
      <p:sp>
        <p:nvSpPr>
          <p:cNvPr id="2337" name="Google Shape;2337;p319"/>
          <p:cNvSpPr txBox="1"/>
          <p:nvPr/>
        </p:nvSpPr>
        <p:spPr>
          <a:xfrm>
            <a:off x="571500" y="450650"/>
            <a:ext cx="7825624" cy="5386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500"/>
              <a:buFont typeface="Arial"/>
              <a:buNone/>
            </a:pPr>
            <a:r>
              <a:rPr b="0" i="0" lang="en" sz="3500" u="none" cap="none" strike="noStrike">
                <a:solidFill>
                  <a:srgbClr val="000000"/>
                </a:solidFill>
                <a:latin typeface="DM Serif Text"/>
                <a:ea typeface="DM Serif Text"/>
                <a:cs typeface="DM Serif Text"/>
                <a:sym typeface="DM Serif Text"/>
              </a:rPr>
              <a:t>Demo Environment: Document App</a:t>
            </a:r>
            <a:endParaRPr b="0" i="0" sz="3500" u="none" cap="none" strike="noStrike">
              <a:solidFill>
                <a:srgbClr val="000000"/>
              </a:solidFill>
              <a:latin typeface="DM Serif Text"/>
              <a:ea typeface="DM Serif Text"/>
              <a:cs typeface="DM Serif Text"/>
              <a:sym typeface="DM Serif Text"/>
            </a:endParaRPr>
          </a:p>
        </p:txBody>
      </p:sp>
      <p:pic>
        <p:nvPicPr>
          <p:cNvPr id="2338" name="Google Shape;2338;p319"/>
          <p:cNvPicPr preferRelativeResize="0"/>
          <p:nvPr/>
        </p:nvPicPr>
        <p:blipFill rotWithShape="1">
          <a:blip r:embed="rId3">
            <a:alphaModFix/>
          </a:blip>
          <a:srcRect b="0" l="0" r="0" t="0"/>
          <a:stretch/>
        </p:blipFill>
        <p:spPr>
          <a:xfrm>
            <a:off x="1078706" y="1195978"/>
            <a:ext cx="6858544" cy="3650745"/>
          </a:xfrm>
          <a:prstGeom prst="rect">
            <a:avLst/>
          </a:prstGeom>
          <a:noFill/>
          <a:ln>
            <a:noFill/>
          </a:ln>
        </p:spPr>
      </p:pic>
      <p:sp>
        <p:nvSpPr>
          <p:cNvPr id="2339" name="Google Shape;2339;p319"/>
          <p:cNvSpPr/>
          <p:nvPr/>
        </p:nvSpPr>
        <p:spPr>
          <a:xfrm>
            <a:off x="1078706" y="1739788"/>
            <a:ext cx="4205393" cy="3249964"/>
          </a:xfrm>
          <a:prstGeom prst="rect">
            <a:avLst/>
          </a:prstGeom>
          <a:solidFill>
            <a:schemeClr val="lt1">
              <a:alpha val="8549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340" name="Google Shape;2340;p319"/>
          <p:cNvSpPr txBox="1"/>
          <p:nvPr/>
        </p:nvSpPr>
        <p:spPr>
          <a:xfrm>
            <a:off x="1275509" y="1797286"/>
            <a:ext cx="3951946" cy="317081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IBM Plex Sans"/>
                <a:ea typeface="IBM Plex Sans"/>
                <a:cs typeface="IBM Plex Sans"/>
                <a:sym typeface="IBM Plex Sans"/>
              </a:rPr>
              <a:t>Wolak built the Demo document App which uses tags (not suggested for production) to define which documents to present in the UI. The tags were set by the Workflow App stages</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IBM Plex Sans"/>
                <a:ea typeface="IBM Plex Sans"/>
                <a:cs typeface="IBM Plex Sans"/>
                <a:sym typeface="IBM Plex Sans"/>
              </a:rPr>
              <a:t>The features to load documents, zoom, paginate and search etc. were provided through opensource libraries that Wolak found</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IBM Plex Sans"/>
                <a:ea typeface="IBM Plex Sans"/>
                <a:cs typeface="IBM Plex Sans"/>
                <a:sym typeface="IBM Plex Sans"/>
              </a:rPr>
              <a:t>It is anticipated that for Production we would use either Wise’s current Apps or use similar, publicly available document viewer libraries</a:t>
            </a:r>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5" name="Shape 2345"/>
        <p:cNvGrpSpPr/>
        <p:nvPr/>
      </p:nvGrpSpPr>
      <p:grpSpPr>
        <a:xfrm>
          <a:off x="0" y="0"/>
          <a:ext cx="0" cy="0"/>
          <a:chOff x="0" y="0"/>
          <a:chExt cx="0" cy="0"/>
        </a:xfrm>
      </p:grpSpPr>
      <p:pic>
        <p:nvPicPr>
          <p:cNvPr id="2346" name="Google Shape;2346;p320"/>
          <p:cNvPicPr preferRelativeResize="0"/>
          <p:nvPr/>
        </p:nvPicPr>
        <p:blipFill rotWithShape="1">
          <a:blip r:embed="rId3">
            <a:alphaModFix/>
          </a:blip>
          <a:srcRect b="0" l="0" r="0" t="0"/>
          <a:stretch/>
        </p:blipFill>
        <p:spPr>
          <a:xfrm>
            <a:off x="561390" y="772939"/>
            <a:ext cx="1952194" cy="3077598"/>
          </a:xfrm>
          <a:prstGeom prst="rect">
            <a:avLst/>
          </a:prstGeom>
          <a:noFill/>
          <a:ln>
            <a:noFill/>
          </a:ln>
        </p:spPr>
      </p:pic>
      <p:pic>
        <p:nvPicPr>
          <p:cNvPr id="2347" name="Google Shape;2347;p320"/>
          <p:cNvPicPr preferRelativeResize="0"/>
          <p:nvPr/>
        </p:nvPicPr>
        <p:blipFill rotWithShape="1">
          <a:blip r:embed="rId4">
            <a:alphaModFix/>
          </a:blip>
          <a:srcRect b="0" l="0" r="0" t="0"/>
          <a:stretch/>
        </p:blipFill>
        <p:spPr>
          <a:xfrm>
            <a:off x="2721782" y="772939"/>
            <a:ext cx="5078939" cy="3462282"/>
          </a:xfrm>
          <a:prstGeom prst="rect">
            <a:avLst/>
          </a:prstGeom>
          <a:noFill/>
          <a:ln>
            <a:noFill/>
          </a:ln>
        </p:spPr>
      </p:pic>
      <p:sp>
        <p:nvSpPr>
          <p:cNvPr id="2348" name="Google Shape;2348;p320"/>
          <p:cNvSpPr txBox="1"/>
          <p:nvPr/>
        </p:nvSpPr>
        <p:spPr>
          <a:xfrm>
            <a:off x="4669104" y="3768737"/>
            <a:ext cx="5200774" cy="1715824"/>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Calibri"/>
                <a:ea typeface="Calibri"/>
                <a:cs typeface="Calibri"/>
                <a:sym typeface="Calibri"/>
              </a:rPr>
              <a:t>We re-mapped some of Wise’s EDD workflow to be more reusable  </a:t>
            </a:r>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Calibri"/>
                <a:ea typeface="Calibri"/>
                <a:cs typeface="Calibri"/>
                <a:sym typeface="Calibri"/>
              </a:rPr>
              <a:t>We created:</a:t>
            </a:r>
            <a:endParaRPr/>
          </a:p>
          <a:p>
            <a:pPr indent="-171450" lvl="0" marL="171450" marR="0" rtl="0" algn="l">
              <a:lnSpc>
                <a:spcPct val="100000"/>
              </a:lnSpc>
              <a:spcBef>
                <a:spcPts val="0"/>
              </a:spcBef>
              <a:spcAft>
                <a:spcPts val="0"/>
              </a:spcAft>
              <a:buClr>
                <a:srgbClr val="000000"/>
              </a:buClr>
              <a:buSzPts val="1200"/>
              <a:buFont typeface="Arial"/>
              <a:buChar char="•"/>
            </a:pPr>
            <a:r>
              <a:rPr b="0" i="0" lang="en" sz="1200" u="none" cap="none" strike="noStrike">
                <a:solidFill>
                  <a:schemeClr val="dk1"/>
                </a:solidFill>
                <a:latin typeface="Calibri"/>
                <a:ea typeface="Calibri"/>
                <a:cs typeface="Calibri"/>
                <a:sym typeface="Calibri"/>
              </a:rPr>
              <a:t>States: Needs Review, In Review, Waiting</a:t>
            </a:r>
            <a:endParaRPr/>
          </a:p>
          <a:p>
            <a:pPr indent="-171450" lvl="0" marL="171450" marR="0" rtl="0" algn="l">
              <a:lnSpc>
                <a:spcPct val="100000"/>
              </a:lnSpc>
              <a:spcBef>
                <a:spcPts val="0"/>
              </a:spcBef>
              <a:spcAft>
                <a:spcPts val="0"/>
              </a:spcAft>
              <a:buClr>
                <a:srgbClr val="000000"/>
              </a:buClr>
              <a:buSzPts val="1200"/>
              <a:buFont typeface="Arial"/>
              <a:buChar char="•"/>
            </a:pPr>
            <a:r>
              <a:rPr b="0" i="0" lang="en" sz="1200" u="none" cap="none" strike="noStrike">
                <a:solidFill>
                  <a:schemeClr val="dk1"/>
                </a:solidFill>
                <a:latin typeface="Calibri"/>
                <a:ea typeface="Calibri"/>
                <a:cs typeface="Calibri"/>
                <a:sym typeface="Calibri"/>
              </a:rPr>
              <a:t>Steps/stages: Document Review, Capture etc.</a:t>
            </a:r>
            <a:endParaRPr/>
          </a:p>
          <a:p>
            <a:pPr indent="-171450" lvl="0" marL="171450" marR="0" rtl="0" algn="l">
              <a:lnSpc>
                <a:spcPct val="100000"/>
              </a:lnSpc>
              <a:spcBef>
                <a:spcPts val="0"/>
              </a:spcBef>
              <a:spcAft>
                <a:spcPts val="0"/>
              </a:spcAft>
              <a:buClr>
                <a:srgbClr val="000000"/>
              </a:buClr>
              <a:buSzPts val="1200"/>
              <a:buFont typeface="Arial"/>
              <a:buChar char="•"/>
            </a:pPr>
            <a:r>
              <a:rPr b="0" i="0" lang="en" sz="1200" u="none" cap="none" strike="noStrike">
                <a:solidFill>
                  <a:schemeClr val="dk1"/>
                </a:solidFill>
                <a:latin typeface="Calibri"/>
                <a:ea typeface="Calibri"/>
                <a:cs typeface="Calibri"/>
                <a:sym typeface="Calibri"/>
              </a:rPr>
              <a:t>Outcomes: Rejected, approved, offboarded</a:t>
            </a:r>
            <a:endParaRPr/>
          </a:p>
          <a:p>
            <a:pPr indent="-171450" lvl="0" marL="171450" marR="0" rtl="0" algn="l">
              <a:lnSpc>
                <a:spcPct val="100000"/>
              </a:lnSpc>
              <a:spcBef>
                <a:spcPts val="0"/>
              </a:spcBef>
              <a:spcAft>
                <a:spcPts val="0"/>
              </a:spcAft>
              <a:buClr>
                <a:srgbClr val="000000"/>
              </a:buClr>
              <a:buSzPts val="1200"/>
              <a:buFont typeface="Arial"/>
              <a:buChar char="•"/>
            </a:pPr>
            <a:r>
              <a:rPr b="0" i="0" lang="en" sz="1200" u="none" cap="none" strike="noStrike">
                <a:solidFill>
                  <a:schemeClr val="dk1"/>
                </a:solidFill>
                <a:latin typeface="Calibri"/>
                <a:ea typeface="Calibri"/>
                <a:cs typeface="Calibri"/>
                <a:sym typeface="Calibri"/>
              </a:rPr>
              <a:t>Attributes: Internal, External, SMA</a:t>
            </a:r>
            <a:br>
              <a:rPr b="0" i="0" lang="en" sz="1200" u="none" cap="none" strike="noStrike">
                <a:solidFill>
                  <a:schemeClr val="dk1"/>
                </a:solidFill>
                <a:latin typeface="Calibri"/>
                <a:ea typeface="Calibri"/>
                <a:cs typeface="Calibri"/>
                <a:sym typeface="Calibri"/>
              </a:rPr>
            </a:br>
            <a:r>
              <a:rPr b="0" i="0" lang="en" sz="1200" u="none" cap="none" strike="noStrike">
                <a:solidFill>
                  <a:schemeClr val="dk1"/>
                </a:solidFill>
                <a:latin typeface="Calibri"/>
                <a:ea typeface="Calibri"/>
                <a:cs typeface="Calibri"/>
                <a:sym typeface="Calibri"/>
              </a:rPr>
              <a:t>Capture Fields: some in Zendesk some in Flowset</a:t>
            </a:r>
            <a:br>
              <a:rPr b="0" i="0" lang="en"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1100" u="none" cap="none" strike="noStrike">
              <a:solidFill>
                <a:schemeClr val="dk1"/>
              </a:solidFill>
              <a:latin typeface="Calibri"/>
              <a:ea typeface="Calibri"/>
              <a:cs typeface="Calibri"/>
              <a:sym typeface="Calibri"/>
            </a:endParaRPr>
          </a:p>
        </p:txBody>
      </p:sp>
      <p:sp>
        <p:nvSpPr>
          <p:cNvPr id="2349" name="Google Shape;2349;p320"/>
          <p:cNvSpPr txBox="1"/>
          <p:nvPr/>
        </p:nvSpPr>
        <p:spPr>
          <a:xfrm>
            <a:off x="336292" y="54961"/>
            <a:ext cx="7825624" cy="5386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500"/>
              <a:buFont typeface="Arial"/>
              <a:buNone/>
            </a:pPr>
            <a:r>
              <a:rPr b="0" i="0" lang="en" sz="3500" u="none" cap="none" strike="noStrike">
                <a:solidFill>
                  <a:srgbClr val="000000"/>
                </a:solidFill>
                <a:latin typeface="DM Serif Text"/>
                <a:ea typeface="DM Serif Text"/>
                <a:cs typeface="DM Serif Text"/>
                <a:sym typeface="DM Serif Text"/>
              </a:rPr>
              <a:t>Wise EDD </a:t>
            </a:r>
            <a:r>
              <a:rPr b="0" i="0" lang="en" sz="3500" u="none" cap="none" strike="noStrike">
                <a:solidFill>
                  <a:srgbClr val="000000"/>
                </a:solidFill>
                <a:latin typeface="DM Serif Text"/>
                <a:ea typeface="DM Serif Text"/>
                <a:cs typeface="DM Serif Text"/>
                <a:sym typeface="DM Serif Text"/>
              </a:rPr>
              <a:t>Flow</a:t>
            </a:r>
            <a:endParaRPr b="0" i="0" sz="3500" u="none" cap="none" strike="noStrike">
              <a:solidFill>
                <a:srgbClr val="000000"/>
              </a:solidFill>
              <a:latin typeface="DM Serif Text"/>
              <a:ea typeface="DM Serif Text"/>
              <a:cs typeface="DM Serif Text"/>
              <a:sym typeface="DM Serif Tex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3" name="Shape 2353"/>
        <p:cNvGrpSpPr/>
        <p:nvPr/>
      </p:nvGrpSpPr>
      <p:grpSpPr>
        <a:xfrm>
          <a:off x="0" y="0"/>
          <a:ext cx="0" cy="0"/>
          <a:chOff x="0" y="0"/>
          <a:chExt cx="0" cy="0"/>
        </a:xfrm>
      </p:grpSpPr>
      <p:sp>
        <p:nvSpPr>
          <p:cNvPr id="2354" name="Google Shape;2354;p321"/>
          <p:cNvSpPr txBox="1"/>
          <p:nvPr/>
        </p:nvSpPr>
        <p:spPr>
          <a:xfrm>
            <a:off x="571500" y="571500"/>
            <a:ext cx="8008650" cy="3231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2100" u="none" cap="none" strike="noStrike">
                <a:solidFill>
                  <a:srgbClr val="000000"/>
                </a:solidFill>
                <a:latin typeface="IBM Plex Sans SemiBold"/>
                <a:ea typeface="IBM Plex Sans SemiBold"/>
                <a:cs typeface="IBM Plex Sans SemiBold"/>
                <a:sym typeface="IBM Plex Sans SemiBold"/>
              </a:rPr>
              <a:t>KYC sample agent steps</a:t>
            </a:r>
            <a:endParaRPr b="0" i="0" sz="2100" u="none" cap="none" strike="noStrike">
              <a:solidFill>
                <a:srgbClr val="000000"/>
              </a:solidFill>
              <a:latin typeface="IBM Plex Sans SemiBold"/>
              <a:ea typeface="IBM Plex Sans SemiBold"/>
              <a:cs typeface="IBM Plex Sans SemiBold"/>
              <a:sym typeface="IBM Plex Sans SemiBold"/>
            </a:endParaRPr>
          </a:p>
        </p:txBody>
      </p:sp>
      <p:sp>
        <p:nvSpPr>
          <p:cNvPr id="2355" name="Google Shape;2355;p321"/>
          <p:cNvSpPr/>
          <p:nvPr/>
        </p:nvSpPr>
        <p:spPr>
          <a:xfrm>
            <a:off x="1753375" y="3494375"/>
            <a:ext cx="945300" cy="81945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850" u="none" cap="none" strike="noStrike">
                <a:solidFill>
                  <a:srgbClr val="000000"/>
                </a:solidFill>
                <a:latin typeface="IBM Plex Sans"/>
                <a:ea typeface="IBM Plex Sans"/>
                <a:cs typeface="IBM Plex Sans"/>
                <a:sym typeface="IBM Plex Sans"/>
              </a:rPr>
              <a:t>1a. </a:t>
            </a:r>
            <a:r>
              <a:rPr b="1" i="0" lang="en" sz="850" u="none" cap="none" strike="noStrike">
                <a:solidFill>
                  <a:srgbClr val="000000"/>
                </a:solidFill>
                <a:latin typeface="IBM Plex Sans"/>
                <a:ea typeface="IBM Plex Sans"/>
                <a:cs typeface="IBM Plex Sans"/>
                <a:sym typeface="IBM Plex Sans"/>
              </a:rPr>
              <a:t>DDCase </a:t>
            </a:r>
            <a:r>
              <a:rPr b="0" i="0" lang="en" sz="850" u="none" cap="none" strike="noStrike">
                <a:solidFill>
                  <a:srgbClr val="000000"/>
                </a:solidFill>
                <a:latin typeface="IBM Plex Sans"/>
                <a:ea typeface="IBM Plex Sans"/>
                <a:cs typeface="IBM Plex Sans"/>
                <a:sym typeface="IBM Plex Sans"/>
              </a:rPr>
              <a:t>working in background to assign case to Agent</a:t>
            </a:r>
            <a:endParaRPr b="0" i="0" sz="850" u="none" cap="none" strike="noStrike">
              <a:solidFill>
                <a:srgbClr val="000000"/>
              </a:solidFill>
              <a:latin typeface="IBM Plex Sans"/>
              <a:ea typeface="IBM Plex Sans"/>
              <a:cs typeface="IBM Plex Sans"/>
              <a:sym typeface="IBM Plex Sans"/>
            </a:endParaRPr>
          </a:p>
        </p:txBody>
      </p:sp>
      <p:sp>
        <p:nvSpPr>
          <p:cNvPr id="2356" name="Google Shape;2356;p321"/>
          <p:cNvSpPr/>
          <p:nvPr/>
        </p:nvSpPr>
        <p:spPr>
          <a:xfrm>
            <a:off x="3582188" y="2309250"/>
            <a:ext cx="1139400" cy="85605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850" u="none" cap="none" strike="noStrike">
                <a:solidFill>
                  <a:srgbClr val="000000"/>
                </a:solidFill>
                <a:latin typeface="IBM Plex Sans"/>
                <a:ea typeface="IBM Plex Sans"/>
                <a:cs typeface="IBM Plex Sans"/>
                <a:sym typeface="IBM Plex Sans"/>
              </a:rPr>
              <a:t>2a. Open the case in </a:t>
            </a:r>
            <a:r>
              <a:rPr b="1" i="0" lang="en" sz="850" u="none" cap="none" strike="noStrike">
                <a:solidFill>
                  <a:srgbClr val="000000"/>
                </a:solidFill>
                <a:latin typeface="IBM Plex Sans"/>
                <a:ea typeface="IBM Plex Sans"/>
                <a:cs typeface="IBM Plex Sans"/>
                <a:sym typeface="IBM Plex Sans"/>
              </a:rPr>
              <a:t>Workflow</a:t>
            </a:r>
            <a:r>
              <a:rPr b="0" i="0" lang="en" sz="850" u="none" cap="none" strike="noStrike">
                <a:solidFill>
                  <a:srgbClr val="000000"/>
                </a:solidFill>
                <a:latin typeface="IBM Plex Sans"/>
                <a:ea typeface="IBM Plex Sans"/>
                <a:cs typeface="IBM Plex Sans"/>
                <a:sym typeface="IBM Plex Sans"/>
              </a:rPr>
              <a:t> to look at the steps needing to be completed</a:t>
            </a:r>
            <a:endParaRPr b="0" i="1" sz="850" u="none" cap="none" strike="noStrike">
              <a:solidFill>
                <a:srgbClr val="000000"/>
              </a:solidFill>
              <a:latin typeface="IBM Plex Sans"/>
              <a:ea typeface="IBM Plex Sans"/>
              <a:cs typeface="IBM Plex Sans"/>
              <a:sym typeface="IBM Plex Sans"/>
            </a:endParaRPr>
          </a:p>
        </p:txBody>
      </p:sp>
      <p:sp>
        <p:nvSpPr>
          <p:cNvPr id="2357" name="Google Shape;2357;p321"/>
          <p:cNvSpPr/>
          <p:nvPr/>
        </p:nvSpPr>
        <p:spPr>
          <a:xfrm>
            <a:off x="1753375" y="2309250"/>
            <a:ext cx="945300" cy="85605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850" u="none" cap="none" strike="noStrike">
                <a:solidFill>
                  <a:srgbClr val="000000"/>
                </a:solidFill>
                <a:latin typeface="IBM Plex Sans"/>
                <a:ea typeface="IBM Plex Sans"/>
                <a:cs typeface="IBM Plex Sans"/>
                <a:sym typeface="IBM Plex Sans"/>
              </a:rPr>
              <a:t>1. Open </a:t>
            </a:r>
            <a:r>
              <a:rPr b="1" i="0" lang="en" sz="850" u="none" cap="none" strike="noStrike">
                <a:solidFill>
                  <a:srgbClr val="000000"/>
                </a:solidFill>
                <a:latin typeface="IBM Plex Sans"/>
                <a:ea typeface="IBM Plex Sans"/>
                <a:cs typeface="IBM Plex Sans"/>
                <a:sym typeface="IBM Plex Sans"/>
              </a:rPr>
              <a:t>Toby</a:t>
            </a:r>
            <a:r>
              <a:rPr b="0" i="0" lang="en" sz="850" u="none" cap="none" strike="noStrike">
                <a:solidFill>
                  <a:srgbClr val="000000"/>
                </a:solidFill>
                <a:latin typeface="IBM Plex Sans"/>
                <a:ea typeface="IBM Plex Sans"/>
                <a:cs typeface="IBM Plex Sans"/>
                <a:sym typeface="IBM Plex Sans"/>
              </a:rPr>
              <a:t> to fetch and assign a case to themselves</a:t>
            </a:r>
            <a:endParaRPr b="0" i="1" sz="850" u="none" cap="none" strike="noStrike">
              <a:solidFill>
                <a:srgbClr val="000000"/>
              </a:solidFill>
              <a:latin typeface="IBM Plex Sans"/>
              <a:ea typeface="IBM Plex Sans"/>
              <a:cs typeface="IBM Plex Sans"/>
              <a:sym typeface="IBM Plex Sans"/>
            </a:endParaRPr>
          </a:p>
        </p:txBody>
      </p:sp>
      <p:cxnSp>
        <p:nvCxnSpPr>
          <p:cNvPr id="2358" name="Google Shape;2358;p321"/>
          <p:cNvCxnSpPr>
            <a:stCxn id="2357" idx="2"/>
            <a:endCxn id="2355" idx="0"/>
          </p:cNvCxnSpPr>
          <p:nvPr/>
        </p:nvCxnSpPr>
        <p:spPr>
          <a:xfrm>
            <a:off x="2226025" y="3165300"/>
            <a:ext cx="0" cy="329100"/>
          </a:xfrm>
          <a:prstGeom prst="straightConnector1">
            <a:avLst/>
          </a:prstGeom>
          <a:noFill/>
          <a:ln cap="flat" cmpd="sng" w="19050">
            <a:solidFill>
              <a:srgbClr val="16140C"/>
            </a:solidFill>
            <a:prstDash val="solid"/>
            <a:round/>
            <a:headEnd len="med" w="med" type="stealth"/>
            <a:tailEnd len="med" w="med" type="stealth"/>
          </a:ln>
        </p:spPr>
      </p:cxnSp>
      <p:sp>
        <p:nvSpPr>
          <p:cNvPr id="2359" name="Google Shape;2359;p321"/>
          <p:cNvSpPr/>
          <p:nvPr/>
        </p:nvSpPr>
        <p:spPr>
          <a:xfrm>
            <a:off x="5387825" y="1066800"/>
            <a:ext cx="1560750" cy="85605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850" u="none" cap="none" strike="noStrike">
                <a:solidFill>
                  <a:srgbClr val="000000"/>
                </a:solidFill>
                <a:latin typeface="IBM Plex Sans"/>
                <a:ea typeface="IBM Plex Sans"/>
                <a:cs typeface="IBM Plex Sans"/>
                <a:sym typeface="IBM Plex Sans"/>
              </a:rPr>
              <a:t>3a. As necessary, agents view and/or copy/paste the customer details into </a:t>
            </a:r>
            <a:r>
              <a:rPr b="1" i="0" lang="en" sz="850" u="none" cap="none" strike="noStrike">
                <a:solidFill>
                  <a:srgbClr val="000000"/>
                </a:solidFill>
                <a:latin typeface="IBM Plex Sans"/>
                <a:ea typeface="IBM Plex Sans"/>
                <a:cs typeface="IBM Plex Sans"/>
                <a:sym typeface="IBM Plex Sans"/>
              </a:rPr>
              <a:t>Watson</a:t>
            </a:r>
            <a:r>
              <a:rPr b="0" i="0" lang="en" sz="850" u="none" cap="none" strike="noStrike">
                <a:solidFill>
                  <a:srgbClr val="000000"/>
                </a:solidFill>
                <a:latin typeface="IBM Plex Sans"/>
                <a:ea typeface="IBM Plex Sans"/>
                <a:cs typeface="IBM Plex Sans"/>
                <a:sym typeface="IBM Plex Sans"/>
              </a:rPr>
              <a:t> to have this information to hand (eg. transfers pattern)</a:t>
            </a:r>
            <a:endParaRPr b="0" i="1" sz="850" u="none" cap="none" strike="noStrike">
              <a:solidFill>
                <a:srgbClr val="000000"/>
              </a:solidFill>
              <a:latin typeface="IBM Plex Sans"/>
              <a:ea typeface="IBM Plex Sans"/>
              <a:cs typeface="IBM Plex Sans"/>
              <a:sym typeface="IBM Plex Sans"/>
            </a:endParaRPr>
          </a:p>
        </p:txBody>
      </p:sp>
      <p:sp>
        <p:nvSpPr>
          <p:cNvPr id="2360" name="Google Shape;2360;p321"/>
          <p:cNvSpPr/>
          <p:nvPr/>
        </p:nvSpPr>
        <p:spPr>
          <a:xfrm>
            <a:off x="5387825" y="2063625"/>
            <a:ext cx="1139400" cy="85605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850" u="none" cap="none" strike="noStrike">
                <a:solidFill>
                  <a:srgbClr val="000000"/>
                </a:solidFill>
                <a:latin typeface="IBM Plex Sans"/>
                <a:ea typeface="IBM Plex Sans"/>
                <a:cs typeface="IBM Plex Sans"/>
                <a:sym typeface="IBM Plex Sans"/>
              </a:rPr>
              <a:t>3b. Open the case in </a:t>
            </a:r>
            <a:r>
              <a:rPr b="1" i="0" lang="en" sz="850" u="none" cap="none" strike="noStrike">
                <a:solidFill>
                  <a:srgbClr val="000000"/>
                </a:solidFill>
                <a:latin typeface="IBM Plex Sans"/>
                <a:ea typeface="IBM Plex Sans"/>
                <a:cs typeface="IBM Plex Sans"/>
                <a:sym typeface="IBM Plex Sans"/>
              </a:rPr>
              <a:t>Zendesk</a:t>
            </a:r>
            <a:r>
              <a:rPr b="0" i="0" lang="en" sz="850" u="none" cap="none" strike="noStrike">
                <a:solidFill>
                  <a:srgbClr val="000000"/>
                </a:solidFill>
                <a:latin typeface="IBM Plex Sans"/>
                <a:ea typeface="IBM Plex Sans"/>
                <a:cs typeface="IBM Plex Sans"/>
                <a:sym typeface="IBM Plex Sans"/>
              </a:rPr>
              <a:t> to see the communications with the Customer</a:t>
            </a:r>
            <a:endParaRPr b="0" i="1" sz="850" u="none" cap="none" strike="noStrike">
              <a:solidFill>
                <a:srgbClr val="000000"/>
              </a:solidFill>
              <a:latin typeface="IBM Plex Sans"/>
              <a:ea typeface="IBM Plex Sans"/>
              <a:cs typeface="IBM Plex Sans"/>
              <a:sym typeface="IBM Plex Sans"/>
            </a:endParaRPr>
          </a:p>
        </p:txBody>
      </p:sp>
      <p:sp>
        <p:nvSpPr>
          <p:cNvPr id="2361" name="Google Shape;2361;p321"/>
          <p:cNvSpPr/>
          <p:nvPr/>
        </p:nvSpPr>
        <p:spPr>
          <a:xfrm>
            <a:off x="5387825" y="3030038"/>
            <a:ext cx="1139400" cy="6750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850" u="none" cap="none" strike="noStrike">
                <a:solidFill>
                  <a:srgbClr val="000000"/>
                </a:solidFill>
                <a:latin typeface="IBM Plex Sans"/>
                <a:ea typeface="IBM Plex Sans"/>
                <a:cs typeface="IBM Plex Sans"/>
                <a:sym typeface="IBM Plex Sans"/>
              </a:rPr>
              <a:t>3c. Open </a:t>
            </a:r>
            <a:r>
              <a:rPr b="1" i="0" lang="en" sz="850" u="none" cap="none" strike="noStrike">
                <a:solidFill>
                  <a:srgbClr val="000000"/>
                </a:solidFill>
                <a:latin typeface="IBM Plex Sans"/>
                <a:ea typeface="IBM Plex Sans"/>
                <a:cs typeface="IBM Plex Sans"/>
                <a:sym typeface="IBM Plex Sans"/>
              </a:rPr>
              <a:t>Confluence</a:t>
            </a:r>
            <a:r>
              <a:rPr b="0" i="0" lang="en" sz="850" u="none" cap="none" strike="noStrike">
                <a:solidFill>
                  <a:srgbClr val="000000"/>
                </a:solidFill>
                <a:latin typeface="IBM Plex Sans"/>
                <a:ea typeface="IBM Plex Sans"/>
                <a:cs typeface="IBM Plex Sans"/>
                <a:sym typeface="IBM Plex Sans"/>
              </a:rPr>
              <a:t> to check knowledge articles</a:t>
            </a:r>
            <a:endParaRPr b="0" i="1" sz="850" u="none" cap="none" strike="noStrike">
              <a:solidFill>
                <a:srgbClr val="000000"/>
              </a:solidFill>
              <a:latin typeface="IBM Plex Sans"/>
              <a:ea typeface="IBM Plex Sans"/>
              <a:cs typeface="IBM Plex Sans"/>
              <a:sym typeface="IBM Plex Sans"/>
            </a:endParaRPr>
          </a:p>
        </p:txBody>
      </p:sp>
      <p:sp>
        <p:nvSpPr>
          <p:cNvPr id="2362" name="Google Shape;2362;p321"/>
          <p:cNvSpPr/>
          <p:nvPr/>
        </p:nvSpPr>
        <p:spPr>
          <a:xfrm>
            <a:off x="5387825" y="3815400"/>
            <a:ext cx="2006400" cy="8976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850" u="none" cap="none" strike="noStrike">
                <a:solidFill>
                  <a:srgbClr val="000000"/>
                </a:solidFill>
                <a:latin typeface="IBM Plex Sans"/>
                <a:ea typeface="IBM Plex Sans"/>
                <a:cs typeface="IBM Plex Sans"/>
                <a:sym typeface="IBM Plex Sans"/>
              </a:rPr>
              <a:t>3d. Use </a:t>
            </a:r>
            <a:r>
              <a:rPr b="1" i="0" lang="en" sz="850" u="none" cap="none" strike="noStrike">
                <a:solidFill>
                  <a:srgbClr val="000000"/>
                </a:solidFill>
                <a:latin typeface="IBM Plex Sans"/>
                <a:ea typeface="IBM Plex Sans"/>
                <a:cs typeface="IBM Plex Sans"/>
                <a:sym typeface="IBM Plex Sans"/>
              </a:rPr>
              <a:t>Slack</a:t>
            </a:r>
            <a:r>
              <a:rPr b="0" i="0" lang="en" sz="850" u="none" cap="none" strike="noStrike">
                <a:solidFill>
                  <a:srgbClr val="000000"/>
                </a:solidFill>
                <a:latin typeface="IBM Plex Sans"/>
                <a:ea typeface="IBM Plex Sans"/>
                <a:cs typeface="IBM Plex Sans"/>
                <a:sym typeface="IBM Plex Sans"/>
              </a:rPr>
              <a:t> to check steps with teammates / team leaders [not always typical; in most cases agents should be able to resolve the case without team or lead input]</a:t>
            </a:r>
            <a:endParaRPr b="0" i="1" sz="850" u="none" cap="none" strike="noStrike">
              <a:solidFill>
                <a:srgbClr val="000000"/>
              </a:solidFill>
              <a:latin typeface="IBM Plex Sans"/>
              <a:ea typeface="IBM Plex Sans"/>
              <a:cs typeface="IBM Plex Sans"/>
              <a:sym typeface="IBM Plex Sans"/>
            </a:endParaRPr>
          </a:p>
        </p:txBody>
      </p:sp>
      <p:cxnSp>
        <p:nvCxnSpPr>
          <p:cNvPr id="2363" name="Google Shape;2363;p321"/>
          <p:cNvCxnSpPr>
            <a:stCxn id="2357" idx="3"/>
            <a:endCxn id="2356" idx="1"/>
          </p:cNvCxnSpPr>
          <p:nvPr/>
        </p:nvCxnSpPr>
        <p:spPr>
          <a:xfrm>
            <a:off x="2698675" y="2737275"/>
            <a:ext cx="883500" cy="0"/>
          </a:xfrm>
          <a:prstGeom prst="straightConnector1">
            <a:avLst/>
          </a:prstGeom>
          <a:noFill/>
          <a:ln cap="flat" cmpd="sng" w="19050">
            <a:solidFill>
              <a:srgbClr val="16140C"/>
            </a:solidFill>
            <a:prstDash val="solid"/>
            <a:round/>
            <a:headEnd len="sm" w="sm" type="none"/>
            <a:tailEnd len="med" w="med" type="stealth"/>
          </a:ln>
        </p:spPr>
      </p:cxnSp>
      <p:cxnSp>
        <p:nvCxnSpPr>
          <p:cNvPr id="2364" name="Google Shape;2364;p321"/>
          <p:cNvCxnSpPr>
            <a:stCxn id="2365" idx="3"/>
            <a:endCxn id="2359" idx="1"/>
          </p:cNvCxnSpPr>
          <p:nvPr/>
        </p:nvCxnSpPr>
        <p:spPr>
          <a:xfrm flipH="1" rot="10800000">
            <a:off x="4721588" y="1494675"/>
            <a:ext cx="666300" cy="2378100"/>
          </a:xfrm>
          <a:prstGeom prst="bentConnector3">
            <a:avLst>
              <a:gd fmla="val 49995" name="adj1"/>
            </a:avLst>
          </a:prstGeom>
          <a:noFill/>
          <a:ln cap="flat" cmpd="sng" w="19050">
            <a:solidFill>
              <a:srgbClr val="16140C"/>
            </a:solidFill>
            <a:prstDash val="solid"/>
            <a:round/>
            <a:headEnd len="sm" w="sm" type="none"/>
            <a:tailEnd len="med" w="med" type="stealth"/>
          </a:ln>
        </p:spPr>
      </p:cxnSp>
      <p:cxnSp>
        <p:nvCxnSpPr>
          <p:cNvPr id="2366" name="Google Shape;2366;p321"/>
          <p:cNvCxnSpPr>
            <a:stCxn id="2356" idx="3"/>
            <a:endCxn id="2360" idx="1"/>
          </p:cNvCxnSpPr>
          <p:nvPr/>
        </p:nvCxnSpPr>
        <p:spPr>
          <a:xfrm flipH="1" rot="10800000">
            <a:off x="4721588" y="2491575"/>
            <a:ext cx="666300" cy="245700"/>
          </a:xfrm>
          <a:prstGeom prst="bentConnector3">
            <a:avLst>
              <a:gd fmla="val 49995" name="adj1"/>
            </a:avLst>
          </a:prstGeom>
          <a:noFill/>
          <a:ln cap="flat" cmpd="sng" w="19050">
            <a:solidFill>
              <a:srgbClr val="16140C"/>
            </a:solidFill>
            <a:prstDash val="solid"/>
            <a:round/>
            <a:headEnd len="sm" w="sm" type="none"/>
            <a:tailEnd len="med" w="med" type="stealth"/>
          </a:ln>
        </p:spPr>
      </p:cxnSp>
      <p:cxnSp>
        <p:nvCxnSpPr>
          <p:cNvPr id="2367" name="Google Shape;2367;p321"/>
          <p:cNvCxnSpPr>
            <a:stCxn id="2356" idx="3"/>
            <a:endCxn id="2361" idx="1"/>
          </p:cNvCxnSpPr>
          <p:nvPr/>
        </p:nvCxnSpPr>
        <p:spPr>
          <a:xfrm>
            <a:off x="4721588" y="2737275"/>
            <a:ext cx="666300" cy="630300"/>
          </a:xfrm>
          <a:prstGeom prst="bentConnector3">
            <a:avLst>
              <a:gd fmla="val 49995" name="adj1"/>
            </a:avLst>
          </a:prstGeom>
          <a:noFill/>
          <a:ln cap="flat" cmpd="sng" w="19050">
            <a:solidFill>
              <a:srgbClr val="16140C"/>
            </a:solidFill>
            <a:prstDash val="solid"/>
            <a:round/>
            <a:headEnd len="sm" w="sm" type="none"/>
            <a:tailEnd len="med" w="med" type="stealth"/>
          </a:ln>
        </p:spPr>
      </p:cxnSp>
      <p:cxnSp>
        <p:nvCxnSpPr>
          <p:cNvPr id="2368" name="Google Shape;2368;p321"/>
          <p:cNvCxnSpPr>
            <a:stCxn id="2356" idx="3"/>
            <a:endCxn id="2362" idx="1"/>
          </p:cNvCxnSpPr>
          <p:nvPr/>
        </p:nvCxnSpPr>
        <p:spPr>
          <a:xfrm>
            <a:off x="4721588" y="2737275"/>
            <a:ext cx="666300" cy="1527000"/>
          </a:xfrm>
          <a:prstGeom prst="bentConnector3">
            <a:avLst>
              <a:gd fmla="val 49995" name="adj1"/>
            </a:avLst>
          </a:prstGeom>
          <a:noFill/>
          <a:ln cap="flat" cmpd="sng" w="19050">
            <a:solidFill>
              <a:srgbClr val="16140C"/>
            </a:solidFill>
            <a:prstDash val="solid"/>
            <a:round/>
            <a:headEnd len="sm" w="sm" type="none"/>
            <a:tailEnd len="med" w="med" type="stealth"/>
          </a:ln>
        </p:spPr>
      </p:cxnSp>
      <p:sp>
        <p:nvSpPr>
          <p:cNvPr id="2369" name="Google Shape;2369;p321"/>
          <p:cNvSpPr/>
          <p:nvPr/>
        </p:nvSpPr>
        <p:spPr>
          <a:xfrm>
            <a:off x="7670813" y="970563"/>
            <a:ext cx="1317150" cy="10239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850" u="none" cap="none" strike="noStrike">
                <a:solidFill>
                  <a:srgbClr val="000000"/>
                </a:solidFill>
                <a:latin typeface="IBM Plex Sans"/>
                <a:ea typeface="IBM Plex Sans"/>
                <a:cs typeface="IBM Plex Sans"/>
                <a:sym typeface="IBM Plex Sans"/>
              </a:rPr>
              <a:t>4a. Contact the Customer in </a:t>
            </a:r>
            <a:r>
              <a:rPr b="1" i="0" lang="en" sz="850" u="none" cap="none" strike="noStrike">
                <a:solidFill>
                  <a:srgbClr val="000000"/>
                </a:solidFill>
                <a:latin typeface="IBM Plex Sans"/>
                <a:ea typeface="IBM Plex Sans"/>
                <a:cs typeface="IBM Plex Sans"/>
                <a:sym typeface="IBM Plex Sans"/>
              </a:rPr>
              <a:t>Zendesk</a:t>
            </a:r>
            <a:r>
              <a:rPr b="0" i="0" lang="en" sz="850" u="none" cap="none" strike="noStrike">
                <a:solidFill>
                  <a:srgbClr val="000000"/>
                </a:solidFill>
                <a:latin typeface="IBM Plex Sans"/>
                <a:ea typeface="IBM Plex Sans"/>
                <a:cs typeface="IBM Plex Sans"/>
                <a:sym typeface="IBM Plex Sans"/>
              </a:rPr>
              <a:t> to ask for more information, capturing specific data (eg. spending threshold), close the case etc.</a:t>
            </a:r>
            <a:endParaRPr b="0" i="1" sz="850" u="none" cap="none" strike="noStrike">
              <a:solidFill>
                <a:srgbClr val="000000"/>
              </a:solidFill>
              <a:latin typeface="IBM Plex Sans"/>
              <a:ea typeface="IBM Plex Sans"/>
              <a:cs typeface="IBM Plex Sans"/>
              <a:sym typeface="IBM Plex Sans"/>
            </a:endParaRPr>
          </a:p>
        </p:txBody>
      </p:sp>
      <p:sp>
        <p:nvSpPr>
          <p:cNvPr id="2370" name="Google Shape;2370;p321"/>
          <p:cNvSpPr/>
          <p:nvPr/>
        </p:nvSpPr>
        <p:spPr>
          <a:xfrm>
            <a:off x="571500" y="990600"/>
            <a:ext cx="3824250" cy="323250"/>
          </a:xfrm>
          <a:prstGeom prst="rect">
            <a:avLst/>
          </a:prstGeom>
          <a:noFill/>
          <a:ln>
            <a:noFill/>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1" lang="en" sz="850" u="none" cap="none" strike="noStrike">
                <a:solidFill>
                  <a:srgbClr val="000000"/>
                </a:solidFill>
                <a:latin typeface="IBM Plex Sans"/>
                <a:ea typeface="IBM Plex Sans"/>
                <a:cs typeface="IBM Plex Sans"/>
                <a:sym typeface="IBM Plex Sans"/>
              </a:rPr>
              <a:t>Show me the generic steps for a ‘typical’ case for a KYC agent…</a:t>
            </a:r>
            <a:endParaRPr b="0" i="1" sz="850" u="none" cap="none" strike="noStrike">
              <a:solidFill>
                <a:srgbClr val="000000"/>
              </a:solidFill>
              <a:latin typeface="IBM Plex Sans"/>
              <a:ea typeface="IBM Plex Sans"/>
              <a:cs typeface="IBM Plex Sans"/>
              <a:sym typeface="IBM Plex Sans"/>
            </a:endParaRPr>
          </a:p>
        </p:txBody>
      </p:sp>
      <p:sp>
        <p:nvSpPr>
          <p:cNvPr id="2365" name="Google Shape;2365;p321"/>
          <p:cNvSpPr/>
          <p:nvPr/>
        </p:nvSpPr>
        <p:spPr>
          <a:xfrm>
            <a:off x="3582188" y="3296925"/>
            <a:ext cx="1139400" cy="11517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850" u="none" cap="none" strike="noStrike">
                <a:solidFill>
                  <a:srgbClr val="000000"/>
                </a:solidFill>
                <a:latin typeface="IBM Plex Sans"/>
                <a:ea typeface="IBM Plex Sans"/>
                <a:cs typeface="IBM Plex Sans"/>
                <a:sym typeface="IBM Plex Sans"/>
              </a:rPr>
              <a:t>2b. </a:t>
            </a:r>
            <a:r>
              <a:rPr b="0" i="1" lang="en" sz="850" u="none" cap="none" strike="noStrike">
                <a:solidFill>
                  <a:srgbClr val="000000"/>
                </a:solidFill>
                <a:latin typeface="IBM Plex Sans"/>
                <a:ea typeface="IBM Plex Sans"/>
                <a:cs typeface="IBM Plex Sans"/>
                <a:sym typeface="IBM Plex Sans"/>
              </a:rPr>
              <a:t>OR</a:t>
            </a:r>
            <a:br>
              <a:rPr b="0" i="1" lang="en" sz="850" u="none" cap="none" strike="noStrike">
                <a:solidFill>
                  <a:srgbClr val="000000"/>
                </a:solidFill>
                <a:latin typeface="IBM Plex Sans"/>
                <a:ea typeface="IBM Plex Sans"/>
                <a:cs typeface="IBM Plex Sans"/>
                <a:sym typeface="IBM Plex Sans"/>
              </a:rPr>
            </a:br>
            <a:r>
              <a:rPr b="0" i="0" lang="en" sz="850" u="none" cap="none" strike="noStrike">
                <a:solidFill>
                  <a:srgbClr val="000000"/>
                </a:solidFill>
                <a:latin typeface="IBM Plex Sans"/>
                <a:ea typeface="IBM Plex Sans"/>
                <a:cs typeface="IBM Plex Sans"/>
                <a:sym typeface="IBM Plex Sans"/>
              </a:rPr>
              <a:t>Open the case in </a:t>
            </a:r>
            <a:r>
              <a:rPr b="1" i="0" lang="en" sz="850" u="none" cap="none" strike="noStrike">
                <a:solidFill>
                  <a:srgbClr val="000000"/>
                </a:solidFill>
                <a:latin typeface="IBM Plex Sans"/>
                <a:ea typeface="IBM Plex Sans"/>
                <a:cs typeface="IBM Plex Sans"/>
                <a:sym typeface="IBM Plex Sans"/>
              </a:rPr>
              <a:t>Ninja</a:t>
            </a:r>
            <a:r>
              <a:rPr b="0" i="0" lang="en" sz="850" u="none" cap="none" strike="noStrike">
                <a:solidFill>
                  <a:srgbClr val="000000"/>
                </a:solidFill>
                <a:latin typeface="IBM Plex Sans"/>
                <a:ea typeface="IBM Plex Sans"/>
                <a:cs typeface="IBM Plex Sans"/>
                <a:sym typeface="IBM Plex Sans"/>
              </a:rPr>
              <a:t> to look at the steps needing to be completed, and past interactions (eg. Zendesk tickets)</a:t>
            </a:r>
            <a:endParaRPr b="0" i="1" sz="850" u="none" cap="none" strike="noStrike">
              <a:solidFill>
                <a:srgbClr val="000000"/>
              </a:solidFill>
              <a:latin typeface="IBM Plex Sans"/>
              <a:ea typeface="IBM Plex Sans"/>
              <a:cs typeface="IBM Plex Sans"/>
              <a:sym typeface="IBM Plex Sans"/>
            </a:endParaRPr>
          </a:p>
        </p:txBody>
      </p:sp>
      <p:cxnSp>
        <p:nvCxnSpPr>
          <p:cNvPr id="2371" name="Google Shape;2371;p321"/>
          <p:cNvCxnSpPr>
            <a:stCxn id="2357" idx="3"/>
            <a:endCxn id="2365" idx="1"/>
          </p:cNvCxnSpPr>
          <p:nvPr/>
        </p:nvCxnSpPr>
        <p:spPr>
          <a:xfrm>
            <a:off x="2698675" y="2737275"/>
            <a:ext cx="883500" cy="1135500"/>
          </a:xfrm>
          <a:prstGeom prst="bentConnector3">
            <a:avLst>
              <a:gd fmla="val 50001" name="adj1"/>
            </a:avLst>
          </a:prstGeom>
          <a:noFill/>
          <a:ln cap="flat" cmpd="sng" w="19050">
            <a:solidFill>
              <a:srgbClr val="16140C"/>
            </a:solidFill>
            <a:prstDash val="dot"/>
            <a:round/>
            <a:headEnd len="sm" w="sm" type="none"/>
            <a:tailEnd len="med" w="med" type="stealth"/>
          </a:ln>
        </p:spPr>
      </p:cxnSp>
      <p:sp>
        <p:nvSpPr>
          <p:cNvPr id="2372" name="Google Shape;2372;p321"/>
          <p:cNvSpPr/>
          <p:nvPr/>
        </p:nvSpPr>
        <p:spPr>
          <a:xfrm>
            <a:off x="7957300" y="60425"/>
            <a:ext cx="1075950" cy="412950"/>
          </a:xfrm>
          <a:prstGeom prst="snip1Rect">
            <a:avLst>
              <a:gd fmla="val 31099" name="adj"/>
            </a:avLst>
          </a:prstGeom>
          <a:solidFill>
            <a:srgbClr val="980000"/>
          </a:solidFill>
          <a:ln cap="flat" cmpd="sng" w="9525">
            <a:solidFill>
              <a:srgbClr val="F6F0E6"/>
            </a:solidFill>
            <a:prstDash val="solid"/>
            <a:round/>
            <a:headEnd len="sm" w="sm" type="none"/>
            <a:tailEnd len="sm" w="sm" type="none"/>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i="0" lang="en" sz="1000" u="none" cap="none" strike="noStrike">
                <a:solidFill>
                  <a:srgbClr val="FFFFFF"/>
                </a:solidFill>
                <a:latin typeface="IBM Plex Sans"/>
                <a:ea typeface="IBM Plex Sans"/>
                <a:cs typeface="IBM Plex Sans"/>
                <a:sym typeface="IBM Plex Sans"/>
              </a:rPr>
              <a:t>Draft</a:t>
            </a:r>
            <a:r>
              <a:rPr b="0" i="0" lang="en" sz="1000" u="none" cap="none" strike="noStrike">
                <a:solidFill>
                  <a:srgbClr val="FFFFFF"/>
                </a:solidFill>
                <a:latin typeface="IBM Plex Sans"/>
                <a:ea typeface="IBM Plex Sans"/>
                <a:cs typeface="IBM Plex Sans"/>
                <a:sym typeface="IBM Plex Sans"/>
              </a:rPr>
              <a:t> </a:t>
            </a:r>
            <a:endParaRPr b="0" i="0" sz="1000" u="none" cap="none" strike="noStrike">
              <a:solidFill>
                <a:srgbClr val="FFFFFF"/>
              </a:solidFill>
              <a:latin typeface="IBM Plex Sans"/>
              <a:ea typeface="IBM Plex Sans"/>
              <a:cs typeface="IBM Plex Sans"/>
              <a:sym typeface="IBM Plex Sans"/>
            </a:endParaRPr>
          </a:p>
          <a:p>
            <a:pPr indent="0" lvl="0" marL="0" marR="0" rtl="0" algn="ctr">
              <a:lnSpc>
                <a:spcPct val="100000"/>
              </a:lnSpc>
              <a:spcBef>
                <a:spcPts val="0"/>
              </a:spcBef>
              <a:spcAft>
                <a:spcPts val="0"/>
              </a:spcAft>
              <a:buNone/>
            </a:pPr>
            <a:r>
              <a:rPr b="0" i="0" lang="en" sz="750" u="none" cap="none" strike="noStrike">
                <a:solidFill>
                  <a:srgbClr val="FFFFFF"/>
                </a:solidFill>
                <a:latin typeface="IBM Plex Sans"/>
                <a:ea typeface="IBM Plex Sans"/>
                <a:cs typeface="IBM Plex Sans"/>
                <a:sym typeface="IBM Plex Sans"/>
              </a:rPr>
              <a:t>(Input welcome)</a:t>
            </a:r>
            <a:endParaRPr b="0" i="0" sz="750" u="none" cap="none" strike="noStrike">
              <a:solidFill>
                <a:srgbClr val="FFFFFF"/>
              </a:solidFill>
              <a:latin typeface="IBM Plex Sans"/>
              <a:ea typeface="IBM Plex Sans"/>
              <a:cs typeface="IBM Plex Sans"/>
              <a:sym typeface="IBM Plex Sans"/>
            </a:endParaRPr>
          </a:p>
        </p:txBody>
      </p:sp>
      <p:sp>
        <p:nvSpPr>
          <p:cNvPr id="2373" name="Google Shape;2373;p321"/>
          <p:cNvSpPr/>
          <p:nvPr/>
        </p:nvSpPr>
        <p:spPr>
          <a:xfrm>
            <a:off x="212463" y="2439575"/>
            <a:ext cx="1139400" cy="819450"/>
          </a:xfrm>
          <a:prstGeom prst="rect">
            <a:avLst/>
          </a:prstGeom>
          <a:noFill/>
          <a:ln>
            <a:noFill/>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1" lang="en" sz="850" u="none" cap="none" strike="noStrike">
                <a:solidFill>
                  <a:srgbClr val="000000"/>
                </a:solidFill>
                <a:latin typeface="IBM Plex Sans"/>
                <a:ea typeface="IBM Plex Sans"/>
                <a:cs typeface="IBM Plex Sans"/>
                <a:sym typeface="IBM Plex Sans"/>
              </a:rPr>
              <a:t>An interaction lands in as a result of manual intervention (KYC) action required, or other  escalation</a:t>
            </a:r>
            <a:endParaRPr b="0" i="1" sz="850" u="none" cap="none" strike="noStrike">
              <a:solidFill>
                <a:srgbClr val="000000"/>
              </a:solidFill>
              <a:latin typeface="IBM Plex Sans"/>
              <a:ea typeface="IBM Plex Sans"/>
              <a:cs typeface="IBM Plex Sans"/>
              <a:sym typeface="IBM Plex Sans"/>
            </a:endParaRPr>
          </a:p>
        </p:txBody>
      </p:sp>
      <p:sp>
        <p:nvSpPr>
          <p:cNvPr id="2374" name="Google Shape;2374;p321"/>
          <p:cNvSpPr/>
          <p:nvPr/>
        </p:nvSpPr>
        <p:spPr>
          <a:xfrm>
            <a:off x="212463" y="3864913"/>
            <a:ext cx="1064850" cy="1009200"/>
          </a:xfrm>
          <a:prstGeom prst="rect">
            <a:avLst/>
          </a:prstGeom>
          <a:noFill/>
          <a:ln>
            <a:noFill/>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1" lang="en" sz="850" u="none" cap="none" strike="noStrike">
                <a:solidFill>
                  <a:srgbClr val="000000"/>
                </a:solidFill>
                <a:latin typeface="IBM Plex Sans"/>
                <a:ea typeface="IBM Plex Sans"/>
                <a:cs typeface="IBM Plex Sans"/>
                <a:sym typeface="IBM Plex Sans"/>
              </a:rPr>
              <a:t>Comms channel with the customers can either be from email to email or from email to self-service.</a:t>
            </a:r>
            <a:endParaRPr b="0" i="1" sz="850" u="none" cap="none" strike="noStrike">
              <a:solidFill>
                <a:srgbClr val="000000"/>
              </a:solidFill>
              <a:latin typeface="IBM Plex Sans"/>
              <a:ea typeface="IBM Plex Sans"/>
              <a:cs typeface="IBM Plex Sans"/>
              <a:sym typeface="IBM Plex Sans"/>
            </a:endParaRPr>
          </a:p>
        </p:txBody>
      </p:sp>
      <p:cxnSp>
        <p:nvCxnSpPr>
          <p:cNvPr id="2375" name="Google Shape;2375;p321"/>
          <p:cNvCxnSpPr>
            <a:stCxn id="2373" idx="3"/>
            <a:endCxn id="2357" idx="1"/>
          </p:cNvCxnSpPr>
          <p:nvPr/>
        </p:nvCxnSpPr>
        <p:spPr>
          <a:xfrm flipH="1" rot="10800000">
            <a:off x="1351863" y="2737400"/>
            <a:ext cx="401400" cy="111900"/>
          </a:xfrm>
          <a:prstGeom prst="curvedConnector3">
            <a:avLst>
              <a:gd fmla="val 50014" name="adj1"/>
            </a:avLst>
          </a:prstGeom>
          <a:noFill/>
          <a:ln cap="flat" cmpd="sng" w="19050">
            <a:solidFill>
              <a:srgbClr val="16140C"/>
            </a:solidFill>
            <a:prstDash val="solid"/>
            <a:round/>
            <a:headEnd len="sm" w="sm" type="none"/>
            <a:tailEnd len="med" w="med" type="stealth"/>
          </a:ln>
        </p:spPr>
      </p:cxnSp>
      <p:sp>
        <p:nvSpPr>
          <p:cNvPr id="2376" name="Google Shape;2376;p321"/>
          <p:cNvSpPr/>
          <p:nvPr/>
        </p:nvSpPr>
        <p:spPr>
          <a:xfrm>
            <a:off x="7670813" y="2984613"/>
            <a:ext cx="1317150" cy="132915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850" u="none" cap="none" strike="noStrike">
                <a:solidFill>
                  <a:srgbClr val="000000"/>
                </a:solidFill>
                <a:latin typeface="IBM Plex Sans"/>
                <a:ea typeface="IBM Plex Sans"/>
                <a:cs typeface="IBM Plex Sans"/>
                <a:sym typeface="IBM Plex Sans"/>
              </a:rPr>
              <a:t>4b. In the case of outsourced reviews, automatically send a recovery email, where rejection reasons determine the specific template for the autorecovery email</a:t>
            </a:r>
            <a:endParaRPr b="0" i="1" sz="850" u="none" cap="none" strike="noStrike">
              <a:solidFill>
                <a:srgbClr val="000000"/>
              </a:solidFill>
              <a:latin typeface="IBM Plex Sans"/>
              <a:ea typeface="IBM Plex Sans"/>
              <a:cs typeface="IBM Plex Sans"/>
              <a:sym typeface="IBM Plex Sans"/>
            </a:endParaRPr>
          </a:p>
        </p:txBody>
      </p:sp>
      <p:cxnSp>
        <p:nvCxnSpPr>
          <p:cNvPr id="2377" name="Google Shape;2377;p321"/>
          <p:cNvCxnSpPr>
            <a:stCxn id="2360" idx="3"/>
            <a:endCxn id="2376" idx="1"/>
          </p:cNvCxnSpPr>
          <p:nvPr/>
        </p:nvCxnSpPr>
        <p:spPr>
          <a:xfrm>
            <a:off x="6527225" y="2491650"/>
            <a:ext cx="1143600" cy="1157400"/>
          </a:xfrm>
          <a:prstGeom prst="bentConnector3">
            <a:avLst>
              <a:gd fmla="val 49999" name="adj1"/>
            </a:avLst>
          </a:prstGeom>
          <a:noFill/>
          <a:ln cap="flat" cmpd="sng" w="19050">
            <a:solidFill>
              <a:srgbClr val="16140C"/>
            </a:solidFill>
            <a:prstDash val="solid"/>
            <a:round/>
            <a:headEnd len="sm" w="sm" type="none"/>
            <a:tailEnd len="med" w="med" type="stealth"/>
          </a:ln>
        </p:spPr>
      </p:cxnSp>
      <p:cxnSp>
        <p:nvCxnSpPr>
          <p:cNvPr id="2378" name="Google Shape;2378;p321"/>
          <p:cNvCxnSpPr>
            <a:stCxn id="2360" idx="3"/>
            <a:endCxn id="2369" idx="1"/>
          </p:cNvCxnSpPr>
          <p:nvPr/>
        </p:nvCxnSpPr>
        <p:spPr>
          <a:xfrm flipH="1" rot="10800000">
            <a:off x="6527225" y="1482450"/>
            <a:ext cx="1143600" cy="1009200"/>
          </a:xfrm>
          <a:prstGeom prst="bentConnector3">
            <a:avLst>
              <a:gd fmla="val 49999" name="adj1"/>
            </a:avLst>
          </a:prstGeom>
          <a:noFill/>
          <a:ln cap="flat" cmpd="sng" w="19050">
            <a:solidFill>
              <a:srgbClr val="16140C"/>
            </a:solidFill>
            <a:prstDash val="solid"/>
            <a:round/>
            <a:headEnd len="sm" w="sm" type="none"/>
            <a:tailEnd len="med" w="med" type="stealth"/>
          </a:ln>
        </p:spPr>
      </p:cxnSp>
      <p:sp>
        <p:nvSpPr>
          <p:cNvPr id="2379" name="Google Shape;2379;p321"/>
          <p:cNvSpPr/>
          <p:nvPr/>
        </p:nvSpPr>
        <p:spPr>
          <a:xfrm>
            <a:off x="7670813" y="2003613"/>
            <a:ext cx="1317150" cy="819450"/>
          </a:xfrm>
          <a:prstGeom prst="rect">
            <a:avLst/>
          </a:prstGeom>
          <a:noFill/>
          <a:ln>
            <a:noFill/>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1" lang="en" sz="800" u="none" cap="none" strike="noStrike">
                <a:solidFill>
                  <a:srgbClr val="000000"/>
                </a:solidFill>
                <a:latin typeface="IBM Plex Sans"/>
                <a:ea typeface="IBM Plex Sans"/>
                <a:cs typeface="IBM Plex Sans"/>
                <a:sym typeface="IBM Plex Sans"/>
              </a:rPr>
              <a:t>Note: as part of resolution, we also want to capture additional information, e.g. rejection reasons, off-boarding reasons.</a:t>
            </a:r>
            <a:endParaRPr b="0" i="1" sz="800" u="none" cap="none" strike="noStrike">
              <a:solidFill>
                <a:srgbClr val="000000"/>
              </a:solidFill>
              <a:latin typeface="IBM Plex Sans"/>
              <a:ea typeface="IBM Plex Sans"/>
              <a:cs typeface="IBM Plex Sans"/>
              <a:sym typeface="IBM Plex Sans"/>
            </a:endParaRPr>
          </a:p>
        </p:txBody>
      </p:sp>
      <p:sp>
        <p:nvSpPr>
          <p:cNvPr id="2380" name="Google Shape;2380;p321"/>
          <p:cNvSpPr/>
          <p:nvPr/>
        </p:nvSpPr>
        <p:spPr>
          <a:xfrm>
            <a:off x="5387825" y="264350"/>
            <a:ext cx="2006400" cy="775950"/>
          </a:xfrm>
          <a:prstGeom prst="rect">
            <a:avLst/>
          </a:prstGeom>
          <a:noFill/>
          <a:ln>
            <a:noFill/>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0" i="1" lang="en" sz="800" u="none" cap="none" strike="noStrike">
                <a:solidFill>
                  <a:srgbClr val="000000"/>
                </a:solidFill>
                <a:latin typeface="IBM Plex Sans"/>
                <a:ea typeface="IBM Plex Sans"/>
                <a:cs typeface="IBM Plex Sans"/>
                <a:sym typeface="IBM Plex Sans"/>
              </a:rPr>
              <a:t>Note: The copy-paste only happens with 2b flow, from Workflow the details are auto-generated within Workflow and then at the submission of a decision, saved to Watson Comments as well.</a:t>
            </a:r>
            <a:endParaRPr b="0" i="1" sz="80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t/>
            </a:r>
            <a:endParaRPr b="0" i="1" sz="800" u="none" cap="none" strike="noStrike">
              <a:solidFill>
                <a:srgbClr val="000000"/>
              </a:solidFill>
              <a:latin typeface="IBM Plex Sans"/>
              <a:ea typeface="IBM Plex Sans"/>
              <a:cs typeface="IBM Plex Sans"/>
              <a:sym typeface="IBM Plex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4" name="Shape 2384"/>
        <p:cNvGrpSpPr/>
        <p:nvPr/>
      </p:nvGrpSpPr>
      <p:grpSpPr>
        <a:xfrm>
          <a:off x="0" y="0"/>
          <a:ext cx="0" cy="0"/>
          <a:chOff x="0" y="0"/>
          <a:chExt cx="0" cy="0"/>
        </a:xfrm>
      </p:grpSpPr>
      <p:pic>
        <p:nvPicPr>
          <p:cNvPr id="2385" name="Google Shape;2385;p322"/>
          <p:cNvPicPr preferRelativeResize="0"/>
          <p:nvPr/>
        </p:nvPicPr>
        <p:blipFill rotWithShape="1">
          <a:blip r:embed="rId3">
            <a:alphaModFix/>
          </a:blip>
          <a:srcRect b="19552" l="27341" r="6416" t="40958"/>
          <a:stretch/>
        </p:blipFill>
        <p:spPr>
          <a:xfrm>
            <a:off x="2569387" y="2966335"/>
            <a:ext cx="6453065" cy="2047714"/>
          </a:xfrm>
          <a:prstGeom prst="rect">
            <a:avLst/>
          </a:prstGeom>
          <a:noFill/>
          <a:ln>
            <a:noFill/>
          </a:ln>
        </p:spPr>
      </p:pic>
      <p:pic>
        <p:nvPicPr>
          <p:cNvPr id="2386" name="Google Shape;2386;p322"/>
          <p:cNvPicPr preferRelativeResize="0"/>
          <p:nvPr/>
        </p:nvPicPr>
        <p:blipFill rotWithShape="1">
          <a:blip r:embed="rId4">
            <a:alphaModFix/>
          </a:blip>
          <a:srcRect b="0" l="0" r="0" t="0"/>
          <a:stretch/>
        </p:blipFill>
        <p:spPr>
          <a:xfrm>
            <a:off x="4483987" y="870568"/>
            <a:ext cx="1810910" cy="1646321"/>
          </a:xfrm>
          <a:prstGeom prst="rect">
            <a:avLst/>
          </a:prstGeom>
          <a:noFill/>
          <a:ln>
            <a:noFill/>
          </a:ln>
        </p:spPr>
      </p:pic>
      <p:sp>
        <p:nvSpPr>
          <p:cNvPr id="2387" name="Google Shape;2387;p322"/>
          <p:cNvSpPr/>
          <p:nvPr/>
        </p:nvSpPr>
        <p:spPr>
          <a:xfrm>
            <a:off x="5568254" y="1437092"/>
            <a:ext cx="212819" cy="144777"/>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388" name="Google Shape;2388;p322"/>
          <p:cNvSpPr txBox="1"/>
          <p:nvPr/>
        </p:nvSpPr>
        <p:spPr>
          <a:xfrm>
            <a:off x="5781073" y="1191756"/>
            <a:ext cx="3013324" cy="28466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FF0000"/>
                </a:solidFill>
                <a:latin typeface="Calibri"/>
                <a:ea typeface="Calibri"/>
                <a:cs typeface="Calibri"/>
                <a:sym typeface="Calibri"/>
              </a:rPr>
              <a:t>Drill Down</a:t>
            </a:r>
            <a:endParaRPr b="0" i="0" sz="1100" u="none" cap="none" strike="noStrike">
              <a:solidFill>
                <a:srgbClr val="FF0000"/>
              </a:solidFill>
              <a:latin typeface="Arial"/>
              <a:ea typeface="Arial"/>
              <a:cs typeface="Arial"/>
              <a:sym typeface="Arial"/>
            </a:endParaRPr>
          </a:p>
        </p:txBody>
      </p:sp>
      <p:cxnSp>
        <p:nvCxnSpPr>
          <p:cNvPr id="2389" name="Google Shape;2389;p322"/>
          <p:cNvCxnSpPr/>
          <p:nvPr/>
        </p:nvCxnSpPr>
        <p:spPr>
          <a:xfrm>
            <a:off x="5686115" y="1570487"/>
            <a:ext cx="0" cy="1674419"/>
          </a:xfrm>
          <a:prstGeom prst="straightConnector1">
            <a:avLst/>
          </a:prstGeom>
          <a:noFill/>
          <a:ln cap="flat" cmpd="sng" w="38100">
            <a:solidFill>
              <a:srgbClr val="FF0000"/>
            </a:solidFill>
            <a:prstDash val="solid"/>
            <a:miter lim="800000"/>
            <a:headEnd len="sm" w="sm" type="none"/>
            <a:tailEnd len="med" w="med" type="triangle"/>
          </a:ln>
        </p:spPr>
      </p:cxnSp>
      <p:sp>
        <p:nvSpPr>
          <p:cNvPr id="2390" name="Google Shape;2390;p322"/>
          <p:cNvSpPr txBox="1"/>
          <p:nvPr/>
        </p:nvSpPr>
        <p:spPr>
          <a:xfrm>
            <a:off x="336292" y="870568"/>
            <a:ext cx="2512813" cy="930994"/>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These are the high level container flows built to manage workflow states in Zendesk</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2391" name="Google Shape;2391;p322"/>
          <p:cNvSpPr txBox="1"/>
          <p:nvPr/>
        </p:nvSpPr>
        <p:spPr>
          <a:xfrm>
            <a:off x="174529" y="1922968"/>
            <a:ext cx="3468600" cy="13623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Multiple Processes with sub processes</a:t>
            </a:r>
            <a:br>
              <a:rPr b="0" i="0" lang="en" sz="1400" u="none" cap="none" strike="noStrike">
                <a:solidFill>
                  <a:schemeClr val="dk1"/>
                </a:solidFill>
                <a:latin typeface="Calibri"/>
                <a:ea typeface="Calibri"/>
                <a:cs typeface="Calibri"/>
                <a:sym typeface="Calibri"/>
              </a:rPr>
            </a:br>
            <a:r>
              <a:rPr b="0" i="0" lang="en" sz="1400" u="none" cap="none" strike="noStrike">
                <a:solidFill>
                  <a:schemeClr val="dk1"/>
                </a:solidFill>
                <a:latin typeface="Calibri"/>
                <a:ea typeface="Calibri"/>
                <a:cs typeface="Calibri"/>
                <a:sym typeface="Calibri"/>
              </a:rPr>
              <a:t>AND Multiple Document capture processes</a:t>
            </a:r>
            <a:br>
              <a:rPr b="0" i="0" lang="en" sz="1400" u="none" cap="none" strike="noStrike">
                <a:solidFill>
                  <a:schemeClr val="dk1"/>
                </a:solidFill>
                <a:latin typeface="Calibri"/>
                <a:ea typeface="Calibri"/>
                <a:cs typeface="Calibri"/>
                <a:sym typeface="Calibri"/>
              </a:rPr>
            </a:br>
            <a:r>
              <a:rPr b="0" i="0" lang="en" sz="1400" u="none" cap="none" strike="noStrike">
                <a:solidFill>
                  <a:schemeClr val="dk1"/>
                </a:solidFill>
                <a:latin typeface="Calibri"/>
                <a:ea typeface="Calibri"/>
                <a:cs typeface="Calibri"/>
                <a:sym typeface="Calibri"/>
              </a:rPr>
              <a:t>- Personal ID (passport etc)</a:t>
            </a:r>
            <a:br>
              <a:rPr b="0" i="0" lang="en" sz="1400" u="none" cap="none" strike="noStrike">
                <a:solidFill>
                  <a:schemeClr val="dk1"/>
                </a:solidFill>
                <a:latin typeface="Calibri"/>
                <a:ea typeface="Calibri"/>
                <a:cs typeface="Calibri"/>
                <a:sym typeface="Calibri"/>
              </a:rPr>
            </a:br>
            <a:r>
              <a:rPr b="0" i="0" lang="en" sz="1400" u="none" cap="none" strike="noStrike">
                <a:solidFill>
                  <a:schemeClr val="dk1"/>
                </a:solidFill>
                <a:latin typeface="Calibri"/>
                <a:ea typeface="Calibri"/>
                <a:cs typeface="Calibri"/>
                <a:sym typeface="Calibri"/>
              </a:rPr>
              <a:t>- Business Docs (registration)</a:t>
            </a:r>
            <a:br>
              <a:rPr b="0" i="0" lang="en" sz="1400" u="none" cap="none" strike="noStrike">
                <a:solidFill>
                  <a:schemeClr val="dk1"/>
                </a:solidFill>
                <a:latin typeface="Calibri"/>
                <a:ea typeface="Calibri"/>
                <a:cs typeface="Calibri"/>
                <a:sym typeface="Calibri"/>
              </a:rPr>
            </a:br>
            <a:r>
              <a:rPr b="0" i="0" lang="en" sz="1400" u="none" cap="none" strike="noStrike">
                <a:solidFill>
                  <a:schemeClr val="dk1"/>
                </a:solidFill>
                <a:latin typeface="Calibri"/>
                <a:ea typeface="Calibri"/>
                <a:cs typeface="Calibri"/>
                <a:sym typeface="Calibri"/>
              </a:rPr>
              <a:t>- Bank accounts</a:t>
            </a:r>
            <a:endParaRPr b="0" i="0" sz="14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cxnSp>
        <p:nvCxnSpPr>
          <p:cNvPr id="2392" name="Google Shape;2392;p322"/>
          <p:cNvCxnSpPr/>
          <p:nvPr/>
        </p:nvCxnSpPr>
        <p:spPr>
          <a:xfrm>
            <a:off x="2569387" y="2748992"/>
            <a:ext cx="651925" cy="576834"/>
          </a:xfrm>
          <a:prstGeom prst="straightConnector1">
            <a:avLst/>
          </a:prstGeom>
          <a:noFill/>
          <a:ln cap="flat" cmpd="sng" w="38100">
            <a:solidFill>
              <a:srgbClr val="FF0000"/>
            </a:solidFill>
            <a:prstDash val="solid"/>
            <a:miter lim="800000"/>
            <a:headEnd len="sm" w="sm" type="none"/>
            <a:tailEnd len="med" w="med" type="triangle"/>
          </a:ln>
        </p:spPr>
      </p:cxnSp>
      <p:sp>
        <p:nvSpPr>
          <p:cNvPr id="2393" name="Google Shape;2393;p322"/>
          <p:cNvSpPr/>
          <p:nvPr/>
        </p:nvSpPr>
        <p:spPr>
          <a:xfrm>
            <a:off x="4673935" y="1366351"/>
            <a:ext cx="705496" cy="435211"/>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cxnSp>
        <p:nvCxnSpPr>
          <p:cNvPr id="2394" name="Google Shape;2394;p322"/>
          <p:cNvCxnSpPr>
            <a:stCxn id="2390" idx="3"/>
            <a:endCxn id="2393" idx="1"/>
          </p:cNvCxnSpPr>
          <p:nvPr/>
        </p:nvCxnSpPr>
        <p:spPr>
          <a:xfrm>
            <a:off x="2849105" y="1336065"/>
            <a:ext cx="1824900" cy="247800"/>
          </a:xfrm>
          <a:prstGeom prst="straightConnector1">
            <a:avLst/>
          </a:prstGeom>
          <a:noFill/>
          <a:ln cap="flat" cmpd="sng" w="38100">
            <a:solidFill>
              <a:srgbClr val="FF0000"/>
            </a:solidFill>
            <a:prstDash val="solid"/>
            <a:miter lim="800000"/>
            <a:headEnd len="sm" w="sm" type="none"/>
            <a:tailEnd len="med" w="med" type="triangle"/>
          </a:ln>
        </p:spPr>
      </p:cxnSp>
      <p:sp>
        <p:nvSpPr>
          <p:cNvPr id="2395" name="Google Shape;2395;p322"/>
          <p:cNvSpPr txBox="1"/>
          <p:nvPr/>
        </p:nvSpPr>
        <p:spPr>
          <a:xfrm>
            <a:off x="336292" y="54961"/>
            <a:ext cx="8471416" cy="5386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500"/>
              <a:buFont typeface="Arial"/>
              <a:buNone/>
            </a:pPr>
            <a:r>
              <a:rPr b="0" i="0" lang="en" sz="3500" u="none" cap="none" strike="noStrike">
                <a:solidFill>
                  <a:srgbClr val="000000"/>
                </a:solidFill>
                <a:latin typeface="DM Serif Text"/>
                <a:ea typeface="DM Serif Text"/>
                <a:cs typeface="DM Serif Text"/>
                <a:sym typeface="DM Serif Text"/>
              </a:rPr>
              <a:t>Demo Environment: Workflow Approach</a:t>
            </a:r>
            <a:endParaRPr b="0" i="0" sz="3500" u="none" cap="none" strike="noStrike">
              <a:solidFill>
                <a:srgbClr val="000000"/>
              </a:solidFill>
              <a:latin typeface="DM Serif Text"/>
              <a:ea typeface="DM Serif Text"/>
              <a:cs typeface="DM Serif Text"/>
              <a:sym typeface="DM Serif Text"/>
            </a:endParaRPr>
          </a:p>
        </p:txBody>
      </p:sp>
      <p:sp>
        <p:nvSpPr>
          <p:cNvPr id="2396" name="Google Shape;2396;p322"/>
          <p:cNvSpPr txBox="1"/>
          <p:nvPr/>
        </p:nvSpPr>
        <p:spPr>
          <a:xfrm>
            <a:off x="5956147" y="2655387"/>
            <a:ext cx="3013324" cy="27699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Sub processes = Document Verification</a:t>
            </a:r>
            <a:endParaRPr b="0" i="0" sz="1100" u="none" cap="none" strike="noStrike">
              <a:solidFill>
                <a:srgbClr val="000000"/>
              </a:solidFill>
              <a:latin typeface="Arial"/>
              <a:ea typeface="Arial"/>
              <a:cs typeface="Arial"/>
              <a:sym typeface="Arial"/>
            </a:endParaRPr>
          </a:p>
        </p:txBody>
      </p:sp>
      <p:sp>
        <p:nvSpPr>
          <p:cNvPr id="2397" name="Google Shape;2397;p322"/>
          <p:cNvSpPr txBox="1"/>
          <p:nvPr/>
        </p:nvSpPr>
        <p:spPr>
          <a:xfrm>
            <a:off x="3010572" y="4328635"/>
            <a:ext cx="4757739" cy="538610"/>
          </a:xfrm>
          <a:prstGeom prst="rect">
            <a:avLst/>
          </a:prstGeom>
          <a:noFill/>
          <a:ln>
            <a:noFill/>
          </a:ln>
        </p:spPr>
        <p:txBody>
          <a:bodyPr anchorCtr="0" anchor="t" bIns="91425" lIns="91425" spcFirstLastPara="1" rIns="91425" wrap="square" tIns="91425">
            <a:noAutofit/>
          </a:bodyPr>
          <a:lstStyle/>
          <a:p>
            <a:pPr indent="-114300" lvl="0" marL="17145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To watch the build of the workflow go the link below (skip to 1h:28m:40s)</a:t>
            </a:r>
            <a:endParaRPr/>
          </a:p>
          <a:p>
            <a:pPr indent="-171450" lvl="0" marL="171450" marR="0" rtl="0" algn="l">
              <a:lnSpc>
                <a:spcPct val="100000"/>
              </a:lnSpc>
              <a:spcBef>
                <a:spcPts val="0"/>
              </a:spcBef>
              <a:spcAft>
                <a:spcPts val="0"/>
              </a:spcAft>
              <a:buClr>
                <a:srgbClr val="000000"/>
              </a:buClr>
              <a:buSzPts val="900"/>
              <a:buFont typeface="Arial"/>
              <a:buChar char="•"/>
            </a:pPr>
            <a:r>
              <a:rPr b="0" i="0" lang="en" sz="900" u="sng" cap="none" strike="noStrike">
                <a:solidFill>
                  <a:schemeClr val="hlink"/>
                </a:solidFill>
                <a:latin typeface="IBM Plex Sans"/>
                <a:ea typeface="IBM Plex Sans"/>
                <a:cs typeface="IBM Plex Sans"/>
                <a:sym typeface="IBM Plex Sans"/>
                <a:hlinkClick r:id="rId5"/>
              </a:rPr>
              <a:t>https://zendesk.wistia.com/medias/g8eeg65smy</a:t>
            </a:r>
            <a:endParaRPr b="0" i="0" sz="900" u="none" cap="none" strike="noStrike">
              <a:solidFill>
                <a:srgbClr val="000000"/>
              </a:solidFill>
              <a:latin typeface="IBM Plex Sans"/>
              <a:ea typeface="IBM Plex Sans"/>
              <a:cs typeface="IBM Plex Sans"/>
              <a:sym typeface="IBM Plex Sans"/>
            </a:endParaRPr>
          </a:p>
          <a:p>
            <a:pPr indent="-114300" lvl="0" marL="17145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p:txBody>
      </p:sp>
      <p:sp>
        <p:nvSpPr>
          <p:cNvPr id="2398" name="Google Shape;2398;p322"/>
          <p:cNvSpPr txBox="1"/>
          <p:nvPr/>
        </p:nvSpPr>
        <p:spPr>
          <a:xfrm>
            <a:off x="6483720" y="1548700"/>
            <a:ext cx="3013324" cy="28466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High level process</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2" name="Shape 2402"/>
        <p:cNvGrpSpPr/>
        <p:nvPr/>
      </p:nvGrpSpPr>
      <p:grpSpPr>
        <a:xfrm>
          <a:off x="0" y="0"/>
          <a:ext cx="0" cy="0"/>
          <a:chOff x="0" y="0"/>
          <a:chExt cx="0" cy="0"/>
        </a:xfrm>
      </p:grpSpPr>
      <p:sp>
        <p:nvSpPr>
          <p:cNvPr id="2403" name="Google Shape;2403;p323"/>
          <p:cNvSpPr/>
          <p:nvPr/>
        </p:nvSpPr>
        <p:spPr>
          <a:xfrm>
            <a:off x="506466" y="329704"/>
            <a:ext cx="2479487" cy="1106909"/>
          </a:xfrm>
          <a:prstGeom prst="roundRect">
            <a:avLst>
              <a:gd fmla="val 6697" name="adj"/>
            </a:avLst>
          </a:prstGeom>
          <a:noFill/>
          <a:ln cap="flat" cmpd="sng" w="381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04" name="Google Shape;2404;p323"/>
          <p:cNvSpPr/>
          <p:nvPr/>
        </p:nvSpPr>
        <p:spPr>
          <a:xfrm>
            <a:off x="2236475" y="378835"/>
            <a:ext cx="660180" cy="1003700"/>
          </a:xfrm>
          <a:prstGeom prst="roundRect">
            <a:avLst>
              <a:gd fmla="val 16667" name="adj"/>
            </a:avLst>
          </a:prstGeom>
          <a:noFill/>
          <a:ln cap="flat" cmpd="sng" w="381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05" name="Google Shape;2405;p323"/>
          <p:cNvSpPr/>
          <p:nvPr/>
        </p:nvSpPr>
        <p:spPr>
          <a:xfrm>
            <a:off x="1365157" y="395720"/>
            <a:ext cx="778422" cy="991244"/>
          </a:xfrm>
          <a:prstGeom prst="roundRect">
            <a:avLst>
              <a:gd fmla="val 16667" name="adj"/>
            </a:avLst>
          </a:prstGeom>
          <a:noFill/>
          <a:ln cap="flat" cmpd="sng" w="381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06" name="Google Shape;2406;p323"/>
          <p:cNvSpPr txBox="1"/>
          <p:nvPr/>
        </p:nvSpPr>
        <p:spPr>
          <a:xfrm>
            <a:off x="739010" y="52705"/>
            <a:ext cx="1954924" cy="27699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Zendesk</a:t>
            </a:r>
            <a:endParaRPr b="0" i="0" sz="1100" u="none" cap="none" strike="noStrike">
              <a:solidFill>
                <a:srgbClr val="000000"/>
              </a:solidFill>
              <a:latin typeface="Arial"/>
              <a:ea typeface="Arial"/>
              <a:cs typeface="Arial"/>
              <a:sym typeface="Arial"/>
            </a:endParaRPr>
          </a:p>
        </p:txBody>
      </p:sp>
      <p:sp>
        <p:nvSpPr>
          <p:cNvPr id="2407" name="Google Shape;2407;p323"/>
          <p:cNvSpPr txBox="1"/>
          <p:nvPr/>
        </p:nvSpPr>
        <p:spPr>
          <a:xfrm>
            <a:off x="2260046" y="722566"/>
            <a:ext cx="1954924" cy="34624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Document</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Viewer</a:t>
            </a:r>
            <a:endParaRPr b="0" i="0" sz="1100" u="none" cap="none" strike="noStrike">
              <a:solidFill>
                <a:srgbClr val="000000"/>
              </a:solidFill>
              <a:latin typeface="Arial"/>
              <a:ea typeface="Arial"/>
              <a:cs typeface="Arial"/>
              <a:sym typeface="Arial"/>
            </a:endParaRPr>
          </a:p>
        </p:txBody>
      </p:sp>
      <p:sp>
        <p:nvSpPr>
          <p:cNvPr id="2408" name="Google Shape;2408;p323"/>
          <p:cNvSpPr txBox="1"/>
          <p:nvPr/>
        </p:nvSpPr>
        <p:spPr>
          <a:xfrm>
            <a:off x="1419708" y="579733"/>
            <a:ext cx="840337" cy="623217"/>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Workflow &amp; Document capture</a:t>
            </a:r>
            <a:endParaRPr b="0" i="0" sz="1100" u="none" cap="none" strike="noStrike">
              <a:solidFill>
                <a:srgbClr val="000000"/>
              </a:solidFill>
              <a:latin typeface="Arial"/>
              <a:ea typeface="Arial"/>
              <a:cs typeface="Arial"/>
              <a:sym typeface="Arial"/>
            </a:endParaRPr>
          </a:p>
        </p:txBody>
      </p:sp>
      <p:sp>
        <p:nvSpPr>
          <p:cNvPr id="2409" name="Google Shape;2409;p323"/>
          <p:cNvSpPr/>
          <p:nvPr/>
        </p:nvSpPr>
        <p:spPr>
          <a:xfrm>
            <a:off x="546867" y="1578652"/>
            <a:ext cx="6316061" cy="1245428"/>
          </a:xfrm>
          <a:prstGeom prst="roundRect">
            <a:avLst>
              <a:gd fmla="val 16667" name="adj"/>
            </a:avLst>
          </a:prstGeom>
          <a:noFill/>
          <a:ln cap="flat" cmpd="sng" w="381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10" name="Google Shape;2410;p323"/>
          <p:cNvSpPr/>
          <p:nvPr/>
        </p:nvSpPr>
        <p:spPr>
          <a:xfrm>
            <a:off x="739010" y="1799665"/>
            <a:ext cx="411875" cy="449612"/>
          </a:xfrm>
          <a:prstGeom prst="can">
            <a:avLst>
              <a:gd fmla="val 25000"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aphicFrame>
        <p:nvGraphicFramePr>
          <p:cNvPr id="2411" name="Google Shape;2411;p323"/>
          <p:cNvGraphicFramePr/>
          <p:nvPr/>
        </p:nvGraphicFramePr>
        <p:xfrm>
          <a:off x="1419226" y="1682500"/>
          <a:ext cx="3000000" cy="3000000"/>
        </p:xfrm>
        <a:graphic>
          <a:graphicData uri="http://schemas.openxmlformats.org/drawingml/2006/table">
            <a:tbl>
              <a:tblPr>
                <a:noFill/>
                <a:tableStyleId>{5CBB563B-EC6E-4847-98D0-18BDF73F9F85}</a:tableStyleId>
              </a:tblPr>
              <a:tblGrid>
                <a:gridCol w="691050"/>
                <a:gridCol w="789575"/>
                <a:gridCol w="740325"/>
                <a:gridCol w="740325"/>
              </a:tblGrid>
              <a:tr h="215400">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Customer ID</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chemeClr val="dk1"/>
                        </a:buClr>
                        <a:buSzPts val="800"/>
                        <a:buFont typeface="Calibri"/>
                        <a:buNone/>
                      </a:pPr>
                      <a:r>
                        <a:rPr lang="en" sz="800" u="none" cap="none" strike="noStrike"/>
                        <a:t>Customer name</a:t>
                      </a:r>
                      <a:endParaRPr sz="1100" u="none" cap="none" strike="noStrike"/>
                    </a:p>
                    <a:p>
                      <a:pPr indent="0" lvl="0" marL="0" marR="0" rtl="0" algn="l">
                        <a:lnSpc>
                          <a:spcPct val="100000"/>
                        </a:lnSpc>
                        <a:spcBef>
                          <a:spcPts val="0"/>
                        </a:spcBef>
                        <a:spcAft>
                          <a:spcPts val="0"/>
                        </a:spcAft>
                        <a:buClr>
                          <a:srgbClr val="000000"/>
                        </a:buClr>
                        <a:buSzPts val="800"/>
                        <a:buFont typeface="Arial"/>
                        <a:buNone/>
                      </a:pPr>
                      <a:r>
                        <a:t/>
                      </a:r>
                      <a:endParaRPr sz="800" u="none" cap="none" strike="noStrike"/>
                    </a:p>
                  </a:txBody>
                  <a:tcPr marT="34300" marB="34300" marR="68600" marL="68600"/>
                </a:tc>
                <a:tc>
                  <a:txBody>
                    <a:bodyPr/>
                    <a:lstStyle/>
                    <a:p>
                      <a:pPr indent="0" lvl="0" marL="0" marR="0" rtl="0" algn="l">
                        <a:lnSpc>
                          <a:spcPct val="100000"/>
                        </a:lnSpc>
                        <a:spcBef>
                          <a:spcPts val="0"/>
                        </a:spcBef>
                        <a:spcAft>
                          <a:spcPts val="0"/>
                        </a:spcAft>
                        <a:buClr>
                          <a:schemeClr val="dk1"/>
                        </a:buClr>
                        <a:buSzPts val="800"/>
                        <a:buFont typeface="Calibri"/>
                        <a:buNone/>
                      </a:pPr>
                      <a:r>
                        <a:rPr lang="en" sz="800" u="none" cap="none" strike="noStrike"/>
                        <a:t>Doc ID (Key)</a:t>
                      </a:r>
                      <a:endParaRPr sz="1100" u="none" cap="none" strike="noStrike"/>
                    </a:p>
                    <a:p>
                      <a:pPr indent="0" lvl="0" marL="0" marR="0" rtl="0" algn="l">
                        <a:lnSpc>
                          <a:spcPct val="100000"/>
                        </a:lnSpc>
                        <a:spcBef>
                          <a:spcPts val="0"/>
                        </a:spcBef>
                        <a:spcAft>
                          <a:spcPts val="0"/>
                        </a:spcAft>
                        <a:buClr>
                          <a:srgbClr val="000000"/>
                        </a:buClr>
                        <a:buSzPts val="800"/>
                        <a:buFont typeface="Arial"/>
                        <a:buNone/>
                      </a:pPr>
                      <a:r>
                        <a:t/>
                      </a:r>
                      <a:endParaRPr sz="800" u="none" cap="none" strike="noStrike"/>
                    </a:p>
                  </a:txBody>
                  <a:tcPr marT="34300" marB="34300" marR="68600" marL="68600"/>
                </a:tc>
                <a:tc>
                  <a:txBody>
                    <a:bodyPr/>
                    <a:lstStyle/>
                    <a:p>
                      <a:pPr indent="0" lvl="0" marL="0" marR="0" rtl="0" algn="l">
                        <a:lnSpc>
                          <a:spcPct val="100000"/>
                        </a:lnSpc>
                        <a:spcBef>
                          <a:spcPts val="0"/>
                        </a:spcBef>
                        <a:spcAft>
                          <a:spcPts val="0"/>
                        </a:spcAft>
                        <a:buClr>
                          <a:schemeClr val="dk1"/>
                        </a:buClr>
                        <a:buSzPts val="800"/>
                        <a:buFont typeface="Calibri"/>
                        <a:buNone/>
                      </a:pPr>
                      <a:r>
                        <a:rPr lang="en" sz="800" u="none" cap="none" strike="noStrike"/>
                        <a:t>Filed x</a:t>
                      </a:r>
                      <a:endParaRPr sz="1100" u="none" cap="none" strike="noStrike"/>
                    </a:p>
                    <a:p>
                      <a:pPr indent="0" lvl="0" marL="0" marR="0" rtl="0" algn="l">
                        <a:lnSpc>
                          <a:spcPct val="100000"/>
                        </a:lnSpc>
                        <a:spcBef>
                          <a:spcPts val="0"/>
                        </a:spcBef>
                        <a:spcAft>
                          <a:spcPts val="0"/>
                        </a:spcAft>
                        <a:buClr>
                          <a:srgbClr val="000000"/>
                        </a:buClr>
                        <a:buSzPts val="800"/>
                        <a:buFont typeface="Arial"/>
                        <a:buNone/>
                      </a:pPr>
                      <a:r>
                        <a:t/>
                      </a:r>
                      <a:endParaRPr sz="800" u="none" cap="none" strike="noStrike"/>
                    </a:p>
                  </a:txBody>
                  <a:tcPr marT="34300" marB="34300" marR="68600" marL="68600"/>
                </a:tc>
              </a:tr>
              <a:tr h="215400">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123456</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Blob The Builder</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654321</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Review</a:t>
                      </a:r>
                      <a:endParaRPr sz="1100" u="none" cap="none" strike="noStrike"/>
                    </a:p>
                  </a:txBody>
                  <a:tcPr marT="34300" marB="34300" marR="68600" marL="68600"/>
                </a:tc>
              </a:tr>
              <a:tr h="2154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34300" marB="34300" marR="68600" marL="68600"/>
                </a:tc>
              </a:tr>
            </a:tbl>
          </a:graphicData>
        </a:graphic>
      </p:graphicFrame>
      <p:graphicFrame>
        <p:nvGraphicFramePr>
          <p:cNvPr id="2412" name="Google Shape;2412;p323"/>
          <p:cNvGraphicFramePr/>
          <p:nvPr/>
        </p:nvGraphicFramePr>
        <p:xfrm>
          <a:off x="3226913" y="3239503"/>
          <a:ext cx="3000000" cy="3000000"/>
        </p:xfrm>
        <a:graphic>
          <a:graphicData uri="http://schemas.openxmlformats.org/drawingml/2006/table">
            <a:tbl>
              <a:tblPr>
                <a:noFill/>
                <a:tableStyleId>{5CBB563B-EC6E-4847-98D0-18BDF73F9F85}</a:tableStyleId>
              </a:tblPr>
              <a:tblGrid>
                <a:gridCol w="740325"/>
                <a:gridCol w="865800"/>
                <a:gridCol w="824025"/>
                <a:gridCol w="656600"/>
              </a:tblGrid>
              <a:tr h="215400">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Doc ID</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chemeClr val="dk1"/>
                        </a:buClr>
                        <a:buSzPts val="800"/>
                        <a:buFont typeface="Calibri"/>
                        <a:buNone/>
                      </a:pPr>
                      <a:r>
                        <a:rPr lang="en" sz="800" u="none" cap="none" strike="noStrike"/>
                        <a:t>Doc Name</a:t>
                      </a:r>
                      <a:endParaRPr sz="1100" u="none" cap="none" strike="noStrike"/>
                    </a:p>
                    <a:p>
                      <a:pPr indent="0" lvl="0" marL="0" marR="0" rtl="0" algn="l">
                        <a:lnSpc>
                          <a:spcPct val="100000"/>
                        </a:lnSpc>
                        <a:spcBef>
                          <a:spcPts val="0"/>
                        </a:spcBef>
                        <a:spcAft>
                          <a:spcPts val="0"/>
                        </a:spcAft>
                        <a:buClr>
                          <a:srgbClr val="000000"/>
                        </a:buClr>
                        <a:buSzPts val="800"/>
                        <a:buFont typeface="Arial"/>
                        <a:buNone/>
                      </a:pPr>
                      <a:r>
                        <a:t/>
                      </a:r>
                      <a:endParaRPr sz="800" u="none" cap="none" strike="noStrike"/>
                    </a:p>
                  </a:txBody>
                  <a:tcPr marT="34300" marB="34300" marR="68600" marL="68600"/>
                </a:tc>
                <a:tc>
                  <a:txBody>
                    <a:bodyPr/>
                    <a:lstStyle/>
                    <a:p>
                      <a:pPr indent="0" lvl="0" marL="0" marR="0" rtl="0" algn="l">
                        <a:lnSpc>
                          <a:spcPct val="100000"/>
                        </a:lnSpc>
                        <a:spcBef>
                          <a:spcPts val="0"/>
                        </a:spcBef>
                        <a:spcAft>
                          <a:spcPts val="0"/>
                        </a:spcAft>
                        <a:buClr>
                          <a:schemeClr val="dk1"/>
                        </a:buClr>
                        <a:buSzPts val="800"/>
                        <a:buFont typeface="Calibri"/>
                        <a:buNone/>
                      </a:pPr>
                      <a:r>
                        <a:rPr lang="en" sz="800" u="none" cap="none" strike="noStrike"/>
                        <a:t>Location</a:t>
                      </a:r>
                      <a:endParaRPr sz="1100" u="none" cap="none" strike="noStrike"/>
                    </a:p>
                    <a:p>
                      <a:pPr indent="0" lvl="0" marL="0" marR="0" rtl="0" algn="l">
                        <a:lnSpc>
                          <a:spcPct val="100000"/>
                        </a:lnSpc>
                        <a:spcBef>
                          <a:spcPts val="0"/>
                        </a:spcBef>
                        <a:spcAft>
                          <a:spcPts val="0"/>
                        </a:spcAft>
                        <a:buClr>
                          <a:srgbClr val="000000"/>
                        </a:buClr>
                        <a:buSzPts val="800"/>
                        <a:buFont typeface="Arial"/>
                        <a:buNone/>
                      </a:pPr>
                      <a:r>
                        <a:t/>
                      </a:r>
                      <a:endParaRPr sz="800" u="none" cap="none" strike="noStrike"/>
                    </a:p>
                  </a:txBody>
                  <a:tcPr marT="34300" marB="34300" marR="68600" marL="68600"/>
                </a:tc>
                <a:tc>
                  <a:txBody>
                    <a:bodyPr/>
                    <a:lstStyle/>
                    <a:p>
                      <a:pPr indent="0" lvl="0" marL="0" marR="0" rtl="0" algn="l">
                        <a:lnSpc>
                          <a:spcPct val="100000"/>
                        </a:lnSpc>
                        <a:spcBef>
                          <a:spcPts val="0"/>
                        </a:spcBef>
                        <a:spcAft>
                          <a:spcPts val="0"/>
                        </a:spcAft>
                        <a:buClr>
                          <a:schemeClr val="dk1"/>
                        </a:buClr>
                        <a:buSzPts val="800"/>
                        <a:buFont typeface="Calibri"/>
                        <a:buNone/>
                      </a:pPr>
                      <a:r>
                        <a:rPr lang="en" sz="800" u="none" cap="none" strike="noStrike"/>
                        <a:t>Passport No</a:t>
                      </a:r>
                      <a:endParaRPr sz="1100" u="none" cap="none" strike="noStrike"/>
                    </a:p>
                    <a:p>
                      <a:pPr indent="0" lvl="0" marL="0" marR="0" rtl="0" algn="l">
                        <a:lnSpc>
                          <a:spcPct val="100000"/>
                        </a:lnSpc>
                        <a:spcBef>
                          <a:spcPts val="0"/>
                        </a:spcBef>
                        <a:spcAft>
                          <a:spcPts val="0"/>
                        </a:spcAft>
                        <a:buClr>
                          <a:srgbClr val="000000"/>
                        </a:buClr>
                        <a:buSzPts val="800"/>
                        <a:buFont typeface="Arial"/>
                        <a:buNone/>
                      </a:pPr>
                      <a:r>
                        <a:t/>
                      </a:r>
                      <a:endParaRPr sz="800" u="none" cap="none" strike="noStrike"/>
                    </a:p>
                  </a:txBody>
                  <a:tcPr marT="34300" marB="34300" marR="68600" marL="68600"/>
                </a:tc>
              </a:tr>
              <a:tr h="215400">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987654</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Passport.jpg</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Blob 1029384756</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456789</a:t>
                      </a:r>
                      <a:endParaRPr sz="1100" u="none" cap="none" strike="noStrike"/>
                    </a:p>
                  </a:txBody>
                  <a:tcPr marT="34300" marB="34300" marR="68600" marL="68600"/>
                </a:tc>
              </a:tr>
              <a:tr h="215400">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987654</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Passport.jpg</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S3\folder z</a:t>
                      </a:r>
                      <a:endParaRPr sz="1100" u="none" cap="none" strike="noStrike"/>
                    </a:p>
                  </a:txBody>
                  <a:tcPr marT="34300" marB="34300" marR="68600" marL="68600"/>
                </a:tc>
                <a:tc>
                  <a:txBody>
                    <a:bodyPr/>
                    <a:lstStyle/>
                    <a:p>
                      <a:pPr indent="0" lvl="0" marL="0" marR="0" rtl="0" algn="l">
                        <a:lnSpc>
                          <a:spcPct val="100000"/>
                        </a:lnSpc>
                        <a:spcBef>
                          <a:spcPts val="0"/>
                        </a:spcBef>
                        <a:spcAft>
                          <a:spcPts val="0"/>
                        </a:spcAft>
                        <a:buClr>
                          <a:srgbClr val="000000"/>
                        </a:buClr>
                        <a:buSzPts val="800"/>
                        <a:buFont typeface="Arial"/>
                        <a:buNone/>
                      </a:pPr>
                      <a:r>
                        <a:rPr lang="en" sz="800" u="none" cap="none" strike="noStrike"/>
                        <a:t>456789</a:t>
                      </a:r>
                      <a:endParaRPr sz="1100" u="none" cap="none" strike="noStrike"/>
                    </a:p>
                  </a:txBody>
                  <a:tcPr marT="34300" marB="34300" marR="68600" marL="68600"/>
                </a:tc>
              </a:tr>
            </a:tbl>
          </a:graphicData>
        </a:graphic>
      </p:graphicFrame>
      <p:cxnSp>
        <p:nvCxnSpPr>
          <p:cNvPr id="2413" name="Google Shape;2413;p323"/>
          <p:cNvCxnSpPr/>
          <p:nvPr/>
        </p:nvCxnSpPr>
        <p:spPr>
          <a:xfrm flipH="1" rot="-5400000">
            <a:off x="2948771" y="2556398"/>
            <a:ext cx="766500" cy="330900"/>
          </a:xfrm>
          <a:prstGeom prst="bentConnector3">
            <a:avLst>
              <a:gd fmla="val 49997" name="adj1"/>
            </a:avLst>
          </a:prstGeom>
          <a:noFill/>
          <a:ln cap="flat" cmpd="sng" w="9525">
            <a:solidFill>
              <a:schemeClr val="accent1"/>
            </a:solidFill>
            <a:prstDash val="solid"/>
            <a:miter lim="800000"/>
            <a:headEnd len="sm" w="sm" type="none"/>
            <a:tailEnd len="med" w="med" type="triangle"/>
          </a:ln>
        </p:spPr>
      </p:cxnSp>
      <p:sp>
        <p:nvSpPr>
          <p:cNvPr id="2414" name="Google Shape;2414;p323"/>
          <p:cNvSpPr/>
          <p:nvPr/>
        </p:nvSpPr>
        <p:spPr>
          <a:xfrm>
            <a:off x="546867" y="2902671"/>
            <a:ext cx="6316061" cy="2113347"/>
          </a:xfrm>
          <a:prstGeom prst="roundRect">
            <a:avLst>
              <a:gd fmla="val 9392" name="adj"/>
            </a:avLst>
          </a:prstGeom>
          <a:noFill/>
          <a:ln cap="flat" cmpd="sng" w="381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15" name="Google Shape;2415;p323"/>
          <p:cNvSpPr/>
          <p:nvPr/>
        </p:nvSpPr>
        <p:spPr>
          <a:xfrm>
            <a:off x="723574" y="4289411"/>
            <a:ext cx="411874" cy="449612"/>
          </a:xfrm>
          <a:prstGeom prst="snip1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16" name="Google Shape;2416;p323"/>
          <p:cNvSpPr txBox="1"/>
          <p:nvPr/>
        </p:nvSpPr>
        <p:spPr>
          <a:xfrm>
            <a:off x="1349667" y="4507996"/>
            <a:ext cx="4572000" cy="276999"/>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AWS\S3\folder z\customer 123456</a:t>
            </a:r>
            <a:endParaRPr b="0" i="0" sz="1100" u="none" cap="none" strike="noStrike">
              <a:solidFill>
                <a:srgbClr val="000000"/>
              </a:solidFill>
              <a:latin typeface="Arial"/>
              <a:ea typeface="Arial"/>
              <a:cs typeface="Arial"/>
              <a:sym typeface="Arial"/>
            </a:endParaRPr>
          </a:p>
        </p:txBody>
      </p:sp>
      <p:cxnSp>
        <p:nvCxnSpPr>
          <p:cNvPr id="2417" name="Google Shape;2417;p323"/>
          <p:cNvCxnSpPr/>
          <p:nvPr/>
        </p:nvCxnSpPr>
        <p:spPr>
          <a:xfrm flipH="1">
            <a:off x="4075293" y="3957004"/>
            <a:ext cx="1355400" cy="716100"/>
          </a:xfrm>
          <a:prstGeom prst="bentConnector3">
            <a:avLst>
              <a:gd fmla="val 49996" name="adj1"/>
            </a:avLst>
          </a:prstGeom>
          <a:noFill/>
          <a:ln cap="flat" cmpd="sng" w="9525">
            <a:solidFill>
              <a:schemeClr val="accent1"/>
            </a:solidFill>
            <a:prstDash val="solid"/>
            <a:miter lim="800000"/>
            <a:headEnd len="sm" w="sm" type="none"/>
            <a:tailEnd len="med" w="med" type="triangle"/>
          </a:ln>
        </p:spPr>
      </p:cxnSp>
      <p:cxnSp>
        <p:nvCxnSpPr>
          <p:cNvPr id="2418" name="Google Shape;2418;p323"/>
          <p:cNvCxnSpPr/>
          <p:nvPr/>
        </p:nvCxnSpPr>
        <p:spPr>
          <a:xfrm rot="10800000">
            <a:off x="5348835" y="1036287"/>
            <a:ext cx="0" cy="1899994"/>
          </a:xfrm>
          <a:prstGeom prst="straightConnector1">
            <a:avLst/>
          </a:prstGeom>
          <a:noFill/>
          <a:ln cap="flat" cmpd="sng" w="9525">
            <a:solidFill>
              <a:schemeClr val="accent1"/>
            </a:solidFill>
            <a:prstDash val="solid"/>
            <a:miter lim="800000"/>
            <a:headEnd len="sm" w="sm" type="none"/>
            <a:tailEnd len="sm" w="sm" type="none"/>
          </a:ln>
        </p:spPr>
      </p:cxnSp>
      <p:cxnSp>
        <p:nvCxnSpPr>
          <p:cNvPr id="2419" name="Google Shape;2419;p323"/>
          <p:cNvCxnSpPr/>
          <p:nvPr/>
        </p:nvCxnSpPr>
        <p:spPr>
          <a:xfrm rot="10800000">
            <a:off x="3068070" y="1036287"/>
            <a:ext cx="2280765" cy="0"/>
          </a:xfrm>
          <a:prstGeom prst="straightConnector1">
            <a:avLst/>
          </a:prstGeom>
          <a:noFill/>
          <a:ln cap="flat" cmpd="sng" w="9525">
            <a:solidFill>
              <a:schemeClr val="accent1"/>
            </a:solidFill>
            <a:prstDash val="solid"/>
            <a:miter lim="800000"/>
            <a:headEnd len="sm" w="sm" type="none"/>
            <a:tailEnd len="med" w="med" type="triangle"/>
          </a:ln>
        </p:spPr>
      </p:cxnSp>
      <p:sp>
        <p:nvSpPr>
          <p:cNvPr id="2420" name="Google Shape;2420;p323"/>
          <p:cNvSpPr/>
          <p:nvPr/>
        </p:nvSpPr>
        <p:spPr>
          <a:xfrm>
            <a:off x="4753854" y="3194059"/>
            <a:ext cx="829648" cy="1037381"/>
          </a:xfrm>
          <a:prstGeom prst="roundRect">
            <a:avLst>
              <a:gd fmla="val 16667" name="adj"/>
            </a:avLst>
          </a:prstGeom>
          <a:noFill/>
          <a:ln cap="flat" cmpd="sng" w="381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21" name="Google Shape;2421;p323"/>
          <p:cNvSpPr/>
          <p:nvPr/>
        </p:nvSpPr>
        <p:spPr>
          <a:xfrm>
            <a:off x="555736" y="391292"/>
            <a:ext cx="736591" cy="991244"/>
          </a:xfrm>
          <a:prstGeom prst="roundRect">
            <a:avLst>
              <a:gd fmla="val 16667" name="adj"/>
            </a:avLst>
          </a:prstGeom>
          <a:noFill/>
          <a:ln cap="flat" cmpd="sng" w="38100">
            <a:solidFill>
              <a:srgbClr val="31538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422" name="Google Shape;2422;p323"/>
          <p:cNvSpPr txBox="1"/>
          <p:nvPr/>
        </p:nvSpPr>
        <p:spPr>
          <a:xfrm>
            <a:off x="6998932" y="3599229"/>
            <a:ext cx="2257774" cy="71555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Wise stores and accesses documents from AWS S3 Buckets currently. </a:t>
            </a:r>
            <a:endParaRPr b="0" i="0" sz="1100" u="none" cap="none" strike="noStrike">
              <a:solidFill>
                <a:srgbClr val="000000"/>
              </a:solidFill>
              <a:latin typeface="Arial"/>
              <a:ea typeface="Arial"/>
              <a:cs typeface="Arial"/>
              <a:sym typeface="Arial"/>
            </a:endParaRPr>
          </a:p>
        </p:txBody>
      </p:sp>
      <p:sp>
        <p:nvSpPr>
          <p:cNvPr id="2423" name="Google Shape;2423;p323"/>
          <p:cNvSpPr txBox="1"/>
          <p:nvPr/>
        </p:nvSpPr>
        <p:spPr>
          <a:xfrm>
            <a:off x="603591" y="600930"/>
            <a:ext cx="668670" cy="48471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Audit &amp;</a:t>
            </a:r>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dk1"/>
                </a:solidFill>
                <a:latin typeface="Calibri"/>
                <a:ea typeface="Calibri"/>
                <a:cs typeface="Calibri"/>
                <a:sym typeface="Calibri"/>
              </a:rPr>
              <a:t>comms</a:t>
            </a:r>
            <a:endParaRPr b="0" i="0" sz="1100" u="none" cap="none" strike="noStrike">
              <a:solidFill>
                <a:srgbClr val="000000"/>
              </a:solidFill>
              <a:latin typeface="Arial"/>
              <a:ea typeface="Arial"/>
              <a:cs typeface="Arial"/>
              <a:sym typeface="Arial"/>
            </a:endParaRPr>
          </a:p>
        </p:txBody>
      </p:sp>
      <p:cxnSp>
        <p:nvCxnSpPr>
          <p:cNvPr id="2424" name="Google Shape;2424;p323"/>
          <p:cNvCxnSpPr/>
          <p:nvPr/>
        </p:nvCxnSpPr>
        <p:spPr>
          <a:xfrm>
            <a:off x="546867" y="2863375"/>
            <a:ext cx="6703597" cy="0"/>
          </a:xfrm>
          <a:prstGeom prst="straightConnector1">
            <a:avLst/>
          </a:prstGeom>
          <a:noFill/>
          <a:ln cap="flat" cmpd="sng" w="9525">
            <a:solidFill>
              <a:srgbClr val="983F94"/>
            </a:solidFill>
            <a:prstDash val="solid"/>
            <a:round/>
            <a:headEnd len="sm" w="sm" type="none"/>
            <a:tailEnd len="sm" w="sm" type="none"/>
          </a:ln>
        </p:spPr>
      </p:cxnSp>
      <p:sp>
        <p:nvSpPr>
          <p:cNvPr id="2425" name="Google Shape;2425;p323"/>
          <p:cNvSpPr txBox="1"/>
          <p:nvPr/>
        </p:nvSpPr>
        <p:spPr>
          <a:xfrm>
            <a:off x="7351675" y="2690912"/>
            <a:ext cx="3068400" cy="28466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Integration BUS / API</a:t>
            </a:r>
            <a:endParaRPr b="0" i="0" sz="1100" u="none" cap="none" strike="noStrike">
              <a:solidFill>
                <a:srgbClr val="000000"/>
              </a:solidFill>
              <a:latin typeface="Arial"/>
              <a:ea typeface="Arial"/>
              <a:cs typeface="Arial"/>
              <a:sym typeface="Arial"/>
            </a:endParaRPr>
          </a:p>
        </p:txBody>
      </p:sp>
      <p:sp>
        <p:nvSpPr>
          <p:cNvPr id="2426" name="Google Shape;2426;p323"/>
          <p:cNvSpPr txBox="1"/>
          <p:nvPr/>
        </p:nvSpPr>
        <p:spPr>
          <a:xfrm>
            <a:off x="7000205" y="643405"/>
            <a:ext cx="2280764" cy="1792768"/>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It may be necessary to use Custom Objects to store interim document capture datapoints for Flowset.</a:t>
            </a:r>
            <a:r>
              <a:rPr b="0" i="0" lang="en" sz="1100" u="none" cap="none" strike="noStrike">
                <a:solidFill>
                  <a:schemeClr val="dk1"/>
                </a:solidFill>
                <a:latin typeface="Calibri"/>
                <a:ea typeface="Calibri"/>
                <a:cs typeface="Calibri"/>
                <a:sym typeface="Calibri"/>
              </a:rPr>
              <a:t> </a:t>
            </a:r>
            <a:r>
              <a:rPr b="0" i="0" lang="en" sz="1400" u="none" cap="none" strike="noStrike">
                <a:solidFill>
                  <a:schemeClr val="dk1"/>
                </a:solidFill>
                <a:latin typeface="Calibri"/>
                <a:ea typeface="Calibri"/>
                <a:cs typeface="Calibri"/>
                <a:sym typeface="Calibri"/>
              </a:rPr>
              <a:t>This requires extra development from the Cloudset team but is not seen as an significant undertaking</a:t>
            </a:r>
            <a:endParaRPr/>
          </a:p>
        </p:txBody>
      </p:sp>
      <p:sp>
        <p:nvSpPr>
          <p:cNvPr id="2427" name="Google Shape;2427;p323"/>
          <p:cNvSpPr txBox="1"/>
          <p:nvPr/>
        </p:nvSpPr>
        <p:spPr>
          <a:xfrm>
            <a:off x="5430693" y="2058865"/>
            <a:ext cx="1374708" cy="284663"/>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Custom Objects</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1" name="Shape 2431"/>
        <p:cNvGrpSpPr/>
        <p:nvPr/>
      </p:nvGrpSpPr>
      <p:grpSpPr>
        <a:xfrm>
          <a:off x="0" y="0"/>
          <a:ext cx="0" cy="0"/>
          <a:chOff x="0" y="0"/>
          <a:chExt cx="0" cy="0"/>
        </a:xfrm>
      </p:grpSpPr>
      <p:sp>
        <p:nvSpPr>
          <p:cNvPr id="2432" name="Google Shape;2432;p324"/>
          <p:cNvSpPr txBox="1"/>
          <p:nvPr/>
        </p:nvSpPr>
        <p:spPr>
          <a:xfrm>
            <a:off x="571500" y="450650"/>
            <a:ext cx="7825624" cy="5386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500"/>
              <a:buFont typeface="Arial"/>
              <a:buNone/>
            </a:pPr>
            <a:r>
              <a:rPr b="0" i="0" lang="en" sz="3500" u="none" cap="none" strike="noStrike">
                <a:solidFill>
                  <a:srgbClr val="000000"/>
                </a:solidFill>
                <a:latin typeface="DM Serif Text"/>
                <a:ea typeface="DM Serif Text"/>
                <a:cs typeface="DM Serif Text"/>
                <a:sym typeface="DM Serif Text"/>
              </a:rPr>
              <a:t>Integrations</a:t>
            </a:r>
            <a:endParaRPr b="0" i="0" sz="3500" u="none" cap="none" strike="noStrike">
              <a:solidFill>
                <a:srgbClr val="000000"/>
              </a:solidFill>
              <a:latin typeface="DM Serif Text"/>
              <a:ea typeface="DM Serif Text"/>
              <a:cs typeface="DM Serif Text"/>
              <a:sym typeface="DM Serif Text"/>
            </a:endParaRPr>
          </a:p>
        </p:txBody>
      </p:sp>
      <p:pic>
        <p:nvPicPr>
          <p:cNvPr id="2433" name="Google Shape;2433;p324"/>
          <p:cNvPicPr preferRelativeResize="0"/>
          <p:nvPr/>
        </p:nvPicPr>
        <p:blipFill rotWithShape="1">
          <a:blip r:embed="rId3">
            <a:alphaModFix/>
          </a:blip>
          <a:srcRect b="0" l="0" r="0" t="0"/>
          <a:stretch/>
        </p:blipFill>
        <p:spPr>
          <a:xfrm>
            <a:off x="64710" y="2439788"/>
            <a:ext cx="8839204" cy="2645719"/>
          </a:xfrm>
          <a:prstGeom prst="rect">
            <a:avLst/>
          </a:prstGeom>
          <a:noFill/>
          <a:ln>
            <a:noFill/>
          </a:ln>
        </p:spPr>
      </p:pic>
      <p:sp>
        <p:nvSpPr>
          <p:cNvPr id="2434" name="Google Shape;2434;p324"/>
          <p:cNvSpPr txBox="1"/>
          <p:nvPr/>
        </p:nvSpPr>
        <p:spPr>
          <a:xfrm>
            <a:off x="571500" y="1033583"/>
            <a:ext cx="8240727" cy="1361881"/>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From the demo perspective there was no integration delivered.</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From a production standpoint there will be a lot of integration required. Although Wise have built a number of integrations between back office and front office services, there is no common / published API or Enterprise Service Bus. Wise struggle with integration and are performing custom integration for each project.</a:t>
            </a:r>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Please connect with Wolak to review integration options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8" name="Shape 2438"/>
        <p:cNvGrpSpPr/>
        <p:nvPr/>
      </p:nvGrpSpPr>
      <p:grpSpPr>
        <a:xfrm>
          <a:off x="0" y="0"/>
          <a:ext cx="0" cy="0"/>
          <a:chOff x="0" y="0"/>
          <a:chExt cx="0" cy="0"/>
        </a:xfrm>
      </p:grpSpPr>
      <p:sp>
        <p:nvSpPr>
          <p:cNvPr id="2439" name="Google Shape;2439;p325"/>
          <p:cNvSpPr txBox="1"/>
          <p:nvPr>
            <p:ph type="title"/>
          </p:nvPr>
        </p:nvSpPr>
        <p:spPr>
          <a:xfrm>
            <a:off x="571500" y="571500"/>
            <a:ext cx="8008650" cy="323165"/>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2100"/>
              <a:buFont typeface="IBM Plex Sans SemiBold"/>
              <a:buNone/>
            </a:pPr>
            <a:r>
              <a:rPr lang="en"/>
              <a:t>Wise CX Tooling: current state</a:t>
            </a:r>
            <a:endParaRPr/>
          </a:p>
        </p:txBody>
      </p:sp>
      <p:sp>
        <p:nvSpPr>
          <p:cNvPr id="2440" name="Google Shape;2440;p325"/>
          <p:cNvSpPr/>
          <p:nvPr/>
        </p:nvSpPr>
        <p:spPr>
          <a:xfrm>
            <a:off x="7957300" y="60425"/>
            <a:ext cx="1075950" cy="412950"/>
          </a:xfrm>
          <a:prstGeom prst="snip1Rect">
            <a:avLst>
              <a:gd fmla="val 31099" name="adj"/>
            </a:avLst>
          </a:prstGeom>
          <a:solidFill>
            <a:srgbClr val="980000"/>
          </a:solidFill>
          <a:ln cap="flat" cmpd="sng" w="9525">
            <a:solidFill>
              <a:schemeClr val="dk2"/>
            </a:solidFill>
            <a:prstDash val="solid"/>
            <a:round/>
            <a:headEnd len="sm" w="sm" type="none"/>
            <a:tailEnd len="sm" w="sm" type="none"/>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i="0" lang="en" sz="1000" u="none" cap="none" strike="noStrike">
                <a:solidFill>
                  <a:srgbClr val="FFFFFF"/>
                </a:solidFill>
                <a:latin typeface="IBM Plex Sans"/>
                <a:ea typeface="IBM Plex Sans"/>
                <a:cs typeface="IBM Plex Sans"/>
                <a:sym typeface="IBM Plex Sans"/>
              </a:rPr>
              <a:t>Draft</a:t>
            </a:r>
            <a:r>
              <a:rPr b="0" i="0" lang="en" sz="1000" u="none" cap="none" strike="noStrike">
                <a:solidFill>
                  <a:srgbClr val="FFFFFF"/>
                </a:solidFill>
                <a:latin typeface="IBM Plex Sans"/>
                <a:ea typeface="IBM Plex Sans"/>
                <a:cs typeface="IBM Plex Sans"/>
                <a:sym typeface="IBM Plex Sans"/>
              </a:rPr>
              <a:t> </a:t>
            </a:r>
            <a:endParaRPr b="0" i="0" sz="1000" u="none" cap="none" strike="noStrike">
              <a:solidFill>
                <a:srgbClr val="FFFFFF"/>
              </a:solidFill>
              <a:latin typeface="IBM Plex Sans"/>
              <a:ea typeface="IBM Plex Sans"/>
              <a:cs typeface="IBM Plex Sans"/>
              <a:sym typeface="IBM Plex Sans"/>
            </a:endParaRPr>
          </a:p>
          <a:p>
            <a:pPr indent="0" lvl="0" marL="0" marR="0" rtl="0" algn="ctr">
              <a:lnSpc>
                <a:spcPct val="100000"/>
              </a:lnSpc>
              <a:spcBef>
                <a:spcPts val="0"/>
              </a:spcBef>
              <a:spcAft>
                <a:spcPts val="0"/>
              </a:spcAft>
              <a:buNone/>
            </a:pPr>
            <a:r>
              <a:rPr b="0" i="0" lang="en" sz="750" u="none" cap="none" strike="noStrike">
                <a:solidFill>
                  <a:srgbClr val="FFFFFF"/>
                </a:solidFill>
                <a:latin typeface="IBM Plex Sans"/>
                <a:ea typeface="IBM Plex Sans"/>
                <a:cs typeface="IBM Plex Sans"/>
                <a:sym typeface="IBM Plex Sans"/>
              </a:rPr>
              <a:t>(Input welcome)</a:t>
            </a:r>
            <a:endParaRPr b="0" i="0" sz="750" u="none" cap="none" strike="noStrike">
              <a:solidFill>
                <a:srgbClr val="FFFFFF"/>
              </a:solidFill>
              <a:latin typeface="IBM Plex Sans"/>
              <a:ea typeface="IBM Plex Sans"/>
              <a:cs typeface="IBM Plex Sans"/>
              <a:sym typeface="IBM Plex Sans"/>
            </a:endParaRPr>
          </a:p>
        </p:txBody>
      </p:sp>
      <p:sp>
        <p:nvSpPr>
          <p:cNvPr id="2441" name="Google Shape;2441;p325"/>
          <p:cNvSpPr/>
          <p:nvPr/>
        </p:nvSpPr>
        <p:spPr>
          <a:xfrm>
            <a:off x="1675465" y="1729613"/>
            <a:ext cx="945300" cy="13368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1" i="0" lang="en" sz="850" u="none" cap="none" strike="noStrike">
                <a:solidFill>
                  <a:srgbClr val="000000"/>
                </a:solidFill>
                <a:latin typeface="IBM Plex Sans"/>
                <a:ea typeface="IBM Plex Sans"/>
                <a:cs typeface="IBM Plex Sans"/>
                <a:sym typeface="IBM Plex Sans"/>
              </a:rPr>
              <a:t>DDCase</a:t>
            </a:r>
            <a:endParaRPr b="1"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0"/>
              </a:spcAft>
              <a:buNone/>
            </a:pPr>
            <a:r>
              <a:rPr b="0" i="0" lang="en" sz="850" u="none" cap="none" strike="noStrike">
                <a:solidFill>
                  <a:srgbClr val="000000"/>
                </a:solidFill>
                <a:latin typeface="IBM Plex Sans"/>
                <a:ea typeface="IBM Plex Sans"/>
                <a:cs typeface="IBM Plex Sans"/>
                <a:sym typeface="IBM Plex Sans"/>
              </a:rPr>
              <a:t>Case management state machine</a:t>
            </a:r>
            <a:endParaRPr b="0"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rPr b="0" i="0" lang="en" sz="850" u="none" cap="none" strike="noStrike">
                <a:solidFill>
                  <a:srgbClr val="000000"/>
                </a:solidFill>
                <a:latin typeface="IBM Plex Sans"/>
                <a:ea typeface="IBM Plex Sans"/>
                <a:cs typeface="IBM Plex Sans"/>
                <a:sym typeface="IBM Plex Sans"/>
              </a:rPr>
              <a:t>Routing engine</a:t>
            </a:r>
            <a:endParaRPr b="0" i="0" sz="850" u="none" cap="none" strike="noStrike">
              <a:solidFill>
                <a:srgbClr val="000000"/>
              </a:solidFill>
              <a:latin typeface="IBM Plex Sans"/>
              <a:ea typeface="IBM Plex Sans"/>
              <a:cs typeface="IBM Plex Sans"/>
              <a:sym typeface="IBM Plex Sans"/>
            </a:endParaRPr>
          </a:p>
        </p:txBody>
      </p:sp>
      <p:sp>
        <p:nvSpPr>
          <p:cNvPr id="2442" name="Google Shape;2442;p325"/>
          <p:cNvSpPr/>
          <p:nvPr/>
        </p:nvSpPr>
        <p:spPr>
          <a:xfrm>
            <a:off x="4967798" y="1729613"/>
            <a:ext cx="1075950" cy="13368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1" i="0" lang="en" sz="850" u="none" cap="none" strike="noStrike">
                <a:solidFill>
                  <a:srgbClr val="000000"/>
                </a:solidFill>
                <a:latin typeface="IBM Plex Sans"/>
                <a:ea typeface="IBM Plex Sans"/>
                <a:cs typeface="IBM Plex Sans"/>
                <a:sym typeface="IBM Plex Sans"/>
              </a:rPr>
              <a:t>Watson</a:t>
            </a:r>
            <a:endParaRPr b="1"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0"/>
              </a:spcAft>
              <a:buNone/>
            </a:pPr>
            <a:r>
              <a:rPr b="0" i="0" lang="en" sz="850" u="none" cap="none" strike="noStrike">
                <a:solidFill>
                  <a:srgbClr val="000000"/>
                </a:solidFill>
                <a:latin typeface="IBM Plex Sans"/>
                <a:ea typeface="IBM Plex Sans"/>
                <a:cs typeface="IBM Plex Sans"/>
                <a:sym typeface="IBM Plex Sans"/>
              </a:rPr>
              <a:t>Consolidated view of customer data</a:t>
            </a:r>
            <a:endParaRPr b="0"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rPr b="0" i="1" lang="en" sz="850" u="none" cap="none" strike="noStrike">
                <a:solidFill>
                  <a:srgbClr val="000000"/>
                </a:solidFill>
                <a:latin typeface="IBM Plex Sans"/>
                <a:ea typeface="IBM Plex Sans"/>
                <a:cs typeface="IBM Plex Sans"/>
                <a:sym typeface="IBM Plex Sans"/>
              </a:rPr>
              <a:t>Mainly read-only for agents to view (not take action)</a:t>
            </a:r>
            <a:endParaRPr b="0" i="1" sz="850" u="none" cap="none" strike="noStrike">
              <a:solidFill>
                <a:srgbClr val="000000"/>
              </a:solidFill>
              <a:latin typeface="IBM Plex Sans"/>
              <a:ea typeface="IBM Plex Sans"/>
              <a:cs typeface="IBM Plex Sans"/>
              <a:sym typeface="IBM Plex Sans"/>
            </a:endParaRPr>
          </a:p>
        </p:txBody>
      </p:sp>
      <p:sp>
        <p:nvSpPr>
          <p:cNvPr id="2443" name="Google Shape;2443;p325"/>
          <p:cNvSpPr/>
          <p:nvPr/>
        </p:nvSpPr>
        <p:spPr>
          <a:xfrm>
            <a:off x="6131193" y="1729613"/>
            <a:ext cx="1022250" cy="13368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1" i="0" lang="en" sz="850" u="none" cap="none" strike="noStrike">
                <a:solidFill>
                  <a:srgbClr val="000000"/>
                </a:solidFill>
                <a:latin typeface="IBM Plex Sans"/>
                <a:ea typeface="IBM Plex Sans"/>
                <a:cs typeface="IBM Plex Sans"/>
                <a:sym typeface="IBM Plex Sans"/>
              </a:rPr>
              <a:t>Ninja</a:t>
            </a:r>
            <a:endParaRPr b="1"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0"/>
              </a:spcAft>
              <a:buNone/>
            </a:pPr>
            <a:r>
              <a:rPr b="0" i="0" lang="en" sz="850" u="none" cap="none" strike="noStrike">
                <a:solidFill>
                  <a:srgbClr val="000000"/>
                </a:solidFill>
                <a:latin typeface="IBM Plex Sans"/>
                <a:ea typeface="IBM Plex Sans"/>
                <a:cs typeface="IBM Plex Sans"/>
                <a:sym typeface="IBM Plex Sans"/>
              </a:rPr>
              <a:t>Master system of customer record for Customer Services.</a:t>
            </a:r>
            <a:endParaRPr b="0"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0"/>
              </a:spcAft>
              <a:buNone/>
            </a:pPr>
            <a:r>
              <a:rPr b="0" i="1" lang="en" sz="850" u="none" cap="none" strike="noStrike">
                <a:solidFill>
                  <a:srgbClr val="000000"/>
                </a:solidFill>
                <a:latin typeface="IBM Plex Sans"/>
                <a:ea typeface="IBM Plex Sans"/>
                <a:cs typeface="IBM Plex Sans"/>
                <a:sym typeface="IBM Plex Sans"/>
              </a:rPr>
              <a:t>Links out to other tools (eg. Twilio)</a:t>
            </a:r>
            <a:endParaRPr b="0" i="1"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t/>
            </a:r>
            <a:endParaRPr b="0" i="0" sz="850" u="none" cap="none" strike="noStrike">
              <a:solidFill>
                <a:srgbClr val="000000"/>
              </a:solidFill>
              <a:latin typeface="IBM Plex Sans"/>
              <a:ea typeface="IBM Plex Sans"/>
              <a:cs typeface="IBM Plex Sans"/>
              <a:sym typeface="IBM Plex Sans"/>
            </a:endParaRPr>
          </a:p>
        </p:txBody>
      </p:sp>
      <p:sp>
        <p:nvSpPr>
          <p:cNvPr id="2444" name="Google Shape;2444;p325"/>
          <p:cNvSpPr/>
          <p:nvPr/>
        </p:nvSpPr>
        <p:spPr>
          <a:xfrm>
            <a:off x="7240888" y="1729613"/>
            <a:ext cx="1598250" cy="13368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1" i="0" lang="en" sz="850" u="none" cap="none" strike="noStrike">
                <a:solidFill>
                  <a:srgbClr val="000000"/>
                </a:solidFill>
                <a:latin typeface="IBM Plex Sans"/>
                <a:ea typeface="IBM Plex Sans"/>
                <a:cs typeface="IBM Plex Sans"/>
                <a:sym typeface="IBM Plex Sans"/>
              </a:rPr>
              <a:t>The Ring (built on Twilio)</a:t>
            </a:r>
            <a:endParaRPr b="1"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0"/>
              </a:spcAft>
              <a:buNone/>
            </a:pPr>
            <a:r>
              <a:rPr b="0" i="0" lang="en" sz="850" u="none" cap="none" strike="noStrike">
                <a:solidFill>
                  <a:srgbClr val="000000"/>
                </a:solidFill>
                <a:latin typeface="IBM Plex Sans"/>
                <a:ea typeface="IBM Plex Sans"/>
                <a:cs typeface="IBM Plex Sans"/>
                <a:sym typeface="IBM Plex Sans"/>
              </a:rPr>
              <a:t>Front-facing system to manage contacts</a:t>
            </a:r>
            <a:endParaRPr b="0"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rPr b="0" i="0" lang="en" sz="850" u="none" cap="none" strike="noStrike">
                <a:solidFill>
                  <a:srgbClr val="000000"/>
                </a:solidFill>
                <a:latin typeface="IBM Plex Sans"/>
                <a:ea typeface="IBM Plex Sans"/>
                <a:cs typeface="IBM Plex Sans"/>
                <a:sym typeface="IBM Plex Sans"/>
              </a:rPr>
              <a:t>Channels: </a:t>
            </a:r>
            <a:br>
              <a:rPr b="0" i="0" lang="en" sz="850" u="none" cap="none" strike="noStrike">
                <a:solidFill>
                  <a:srgbClr val="000000"/>
                </a:solidFill>
                <a:latin typeface="IBM Plex Sans"/>
                <a:ea typeface="IBM Plex Sans"/>
                <a:cs typeface="IBM Plex Sans"/>
                <a:sym typeface="IBM Plex Sans"/>
              </a:rPr>
            </a:br>
            <a:r>
              <a:rPr b="0" i="0" lang="en" sz="850" u="none" cap="none" strike="noStrike">
                <a:solidFill>
                  <a:srgbClr val="000000"/>
                </a:solidFill>
                <a:latin typeface="IBM Plex Sans"/>
                <a:ea typeface="IBM Plex Sans"/>
                <a:cs typeface="IBM Plex Sans"/>
                <a:sym typeface="IBM Plex Sans"/>
              </a:rPr>
              <a:t>Voice (~20%)</a:t>
            </a:r>
            <a:br>
              <a:rPr b="0" i="0" lang="en" sz="850" u="none" cap="none" strike="noStrike">
                <a:solidFill>
                  <a:srgbClr val="000000"/>
                </a:solidFill>
                <a:latin typeface="IBM Plex Sans"/>
                <a:ea typeface="IBM Plex Sans"/>
                <a:cs typeface="IBM Plex Sans"/>
                <a:sym typeface="IBM Plex Sans"/>
              </a:rPr>
            </a:br>
            <a:r>
              <a:rPr b="0" i="0" lang="en" sz="850" u="none" cap="none" strike="noStrike">
                <a:solidFill>
                  <a:srgbClr val="000000"/>
                </a:solidFill>
                <a:latin typeface="IBM Plex Sans"/>
                <a:ea typeface="IBM Plex Sans"/>
                <a:cs typeface="IBM Plex Sans"/>
                <a:sym typeface="IBM Plex Sans"/>
              </a:rPr>
              <a:t>Email (~80%)</a:t>
            </a:r>
            <a:br>
              <a:rPr b="0" i="0" lang="en" sz="850" u="none" cap="none" strike="noStrike">
                <a:solidFill>
                  <a:srgbClr val="000000"/>
                </a:solidFill>
                <a:latin typeface="IBM Plex Sans"/>
                <a:ea typeface="IBM Plex Sans"/>
                <a:cs typeface="IBM Plex Sans"/>
                <a:sym typeface="IBM Plex Sans"/>
              </a:rPr>
            </a:br>
            <a:r>
              <a:rPr b="0" i="0" lang="en" sz="850" u="none" cap="none" strike="noStrike">
                <a:solidFill>
                  <a:srgbClr val="000000"/>
                </a:solidFill>
                <a:latin typeface="IBM Plex Sans"/>
                <a:ea typeface="IBM Plex Sans"/>
                <a:cs typeface="IBM Plex Sans"/>
                <a:sym typeface="IBM Plex Sans"/>
              </a:rPr>
              <a:t>(Chat turned off currently)</a:t>
            </a:r>
            <a:endParaRPr b="0" i="0" sz="850" u="none" cap="none" strike="noStrike">
              <a:solidFill>
                <a:srgbClr val="000000"/>
              </a:solidFill>
              <a:latin typeface="IBM Plex Sans"/>
              <a:ea typeface="IBM Plex Sans"/>
              <a:cs typeface="IBM Plex Sans"/>
              <a:sym typeface="IBM Plex Sans"/>
            </a:endParaRPr>
          </a:p>
        </p:txBody>
      </p:sp>
      <p:sp>
        <p:nvSpPr>
          <p:cNvPr id="2445" name="Google Shape;2445;p325"/>
          <p:cNvSpPr/>
          <p:nvPr/>
        </p:nvSpPr>
        <p:spPr>
          <a:xfrm>
            <a:off x="238175" y="1262675"/>
            <a:ext cx="2382600" cy="279450"/>
          </a:xfrm>
          <a:prstGeom prst="homePlate">
            <a:avLst>
              <a:gd fmla="val 20842" name="adj"/>
            </a:avLst>
          </a:prstGeom>
          <a:solidFill>
            <a:srgbClr val="CCCCCC"/>
          </a:solidFill>
          <a:ln cap="flat" cmpd="sng" w="19050">
            <a:solidFill>
              <a:srgbClr val="CCCCCC"/>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Back end</a:t>
            </a:r>
            <a:endParaRPr b="0" i="0" sz="900" u="none" cap="none" strike="noStrike">
              <a:solidFill>
                <a:srgbClr val="000000"/>
              </a:solidFill>
              <a:latin typeface="IBM Plex Sans"/>
              <a:ea typeface="IBM Plex Sans"/>
              <a:cs typeface="IBM Plex Sans"/>
              <a:sym typeface="IBM Plex Sans"/>
            </a:endParaRPr>
          </a:p>
        </p:txBody>
      </p:sp>
      <p:sp>
        <p:nvSpPr>
          <p:cNvPr id="2446" name="Google Shape;2446;p325"/>
          <p:cNvSpPr/>
          <p:nvPr/>
        </p:nvSpPr>
        <p:spPr>
          <a:xfrm>
            <a:off x="2708213" y="1262675"/>
            <a:ext cx="6130800" cy="279450"/>
          </a:xfrm>
          <a:prstGeom prst="chevron">
            <a:avLst>
              <a:gd fmla="val 21650" name="adj"/>
            </a:avLst>
          </a:prstGeom>
          <a:solidFill>
            <a:srgbClr val="CCCCCC"/>
          </a:solidFill>
          <a:ln cap="flat" cmpd="sng" w="19050">
            <a:solidFill>
              <a:srgbClr val="CCCCCC"/>
            </a:solidFill>
            <a:prstDash val="solid"/>
            <a:round/>
            <a:headEnd len="sm" w="sm" type="none"/>
            <a:tailEnd len="sm" w="sm" type="none"/>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Front end (agent)</a:t>
            </a:r>
            <a:endParaRPr b="0" i="0" sz="900" u="none" cap="none" strike="noStrike">
              <a:solidFill>
                <a:srgbClr val="000000"/>
              </a:solidFill>
              <a:latin typeface="IBM Plex Sans"/>
              <a:ea typeface="IBM Plex Sans"/>
              <a:cs typeface="IBM Plex Sans"/>
              <a:sym typeface="IBM Plex Sans"/>
            </a:endParaRPr>
          </a:p>
        </p:txBody>
      </p:sp>
      <p:sp>
        <p:nvSpPr>
          <p:cNvPr id="2447" name="Google Shape;2447;p325"/>
          <p:cNvSpPr/>
          <p:nvPr/>
        </p:nvSpPr>
        <p:spPr>
          <a:xfrm>
            <a:off x="238175" y="1729613"/>
            <a:ext cx="631200" cy="13368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750" u="none" cap="none" strike="noStrike">
                <a:solidFill>
                  <a:srgbClr val="000000"/>
                </a:solidFill>
                <a:latin typeface="IBM Plex Sans"/>
                <a:ea typeface="IBM Plex Sans"/>
                <a:cs typeface="IBM Plex Sans"/>
                <a:sym typeface="IBM Plex Sans"/>
              </a:rPr>
              <a:t>Customer data store(s)</a:t>
            </a:r>
            <a:endParaRPr b="0" i="0" sz="750" u="none" cap="none" strike="noStrike">
              <a:solidFill>
                <a:srgbClr val="000000"/>
              </a:solidFill>
              <a:latin typeface="IBM Plex Sans"/>
              <a:ea typeface="IBM Plex Sans"/>
              <a:cs typeface="IBM Plex Sans"/>
              <a:sym typeface="IBM Plex Sans"/>
            </a:endParaRPr>
          </a:p>
        </p:txBody>
      </p:sp>
      <p:sp>
        <p:nvSpPr>
          <p:cNvPr id="2448" name="Google Shape;2448;p325"/>
          <p:cNvSpPr/>
          <p:nvPr/>
        </p:nvSpPr>
        <p:spPr>
          <a:xfrm>
            <a:off x="956820" y="1729613"/>
            <a:ext cx="631200" cy="13368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750" u="none" cap="none" strike="noStrike">
                <a:solidFill>
                  <a:srgbClr val="000000"/>
                </a:solidFill>
                <a:latin typeface="IBM Plex Sans"/>
                <a:ea typeface="IBM Plex Sans"/>
                <a:cs typeface="IBM Plex Sans"/>
                <a:sym typeface="IBM Plex Sans"/>
              </a:rPr>
              <a:t>Transaction data store(s)</a:t>
            </a:r>
            <a:endParaRPr b="0" i="0" sz="750" u="none" cap="none" strike="noStrike">
              <a:solidFill>
                <a:srgbClr val="000000"/>
              </a:solidFill>
              <a:latin typeface="IBM Plex Sans"/>
              <a:ea typeface="IBM Plex Sans"/>
              <a:cs typeface="IBM Plex Sans"/>
              <a:sym typeface="IBM Plex Sans"/>
            </a:endParaRPr>
          </a:p>
        </p:txBody>
      </p:sp>
      <p:sp>
        <p:nvSpPr>
          <p:cNvPr id="2449" name="Google Shape;2449;p325"/>
          <p:cNvSpPr/>
          <p:nvPr/>
        </p:nvSpPr>
        <p:spPr>
          <a:xfrm>
            <a:off x="3740954" y="1729613"/>
            <a:ext cx="1139400" cy="13368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1" i="0" lang="en" sz="850" u="none" cap="none" strike="noStrike">
                <a:solidFill>
                  <a:srgbClr val="000000"/>
                </a:solidFill>
                <a:latin typeface="IBM Plex Sans"/>
                <a:ea typeface="IBM Plex Sans"/>
                <a:cs typeface="IBM Plex Sans"/>
                <a:sym typeface="IBM Plex Sans"/>
              </a:rPr>
              <a:t>Workflow</a:t>
            </a:r>
            <a:endParaRPr b="1"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0"/>
              </a:spcAft>
              <a:buNone/>
            </a:pPr>
            <a:r>
              <a:rPr b="0" i="0" lang="en" sz="850" u="none" cap="none" strike="noStrike">
                <a:solidFill>
                  <a:srgbClr val="000000"/>
                </a:solidFill>
                <a:latin typeface="IBM Plex Sans"/>
                <a:ea typeface="IBM Plex Sans"/>
                <a:cs typeface="IBM Plex Sans"/>
                <a:sym typeface="IBM Plex Sans"/>
              </a:rPr>
              <a:t>Task execution tool for agents</a:t>
            </a:r>
            <a:endParaRPr b="0" i="1"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t/>
            </a:r>
            <a:endParaRPr b="0" i="1" sz="850" u="none" cap="none" strike="noStrike">
              <a:solidFill>
                <a:srgbClr val="000000"/>
              </a:solidFill>
              <a:latin typeface="IBM Plex Sans"/>
              <a:ea typeface="IBM Plex Sans"/>
              <a:cs typeface="IBM Plex Sans"/>
              <a:sym typeface="IBM Plex Sans"/>
            </a:endParaRPr>
          </a:p>
        </p:txBody>
      </p:sp>
      <p:sp>
        <p:nvSpPr>
          <p:cNvPr id="2450" name="Google Shape;2450;p325"/>
          <p:cNvSpPr/>
          <p:nvPr/>
        </p:nvSpPr>
        <p:spPr>
          <a:xfrm>
            <a:off x="3648357" y="3323450"/>
            <a:ext cx="1139400" cy="85605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1" i="0" lang="en" sz="850" u="none" cap="none" strike="noStrike">
                <a:solidFill>
                  <a:srgbClr val="000000"/>
                </a:solidFill>
                <a:latin typeface="IBM Plex Sans"/>
                <a:ea typeface="IBM Plex Sans"/>
                <a:cs typeface="IBM Plex Sans"/>
                <a:sym typeface="IBM Plex Sans"/>
              </a:rPr>
              <a:t>Samurai</a:t>
            </a:r>
            <a:endParaRPr b="1"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0"/>
              </a:spcAft>
              <a:buNone/>
            </a:pPr>
            <a:r>
              <a:rPr b="0" i="0" lang="en" sz="850" u="none" cap="none" strike="noStrike">
                <a:solidFill>
                  <a:srgbClr val="000000"/>
                </a:solidFill>
                <a:latin typeface="IBM Plex Sans"/>
                <a:ea typeface="IBM Plex Sans"/>
                <a:cs typeface="IBM Plex Sans"/>
                <a:sym typeface="IBM Plex Sans"/>
              </a:rPr>
              <a:t>Single action workflows / task execution system</a:t>
            </a:r>
            <a:endParaRPr b="0"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t/>
            </a:r>
            <a:endParaRPr b="0" i="1" sz="850" u="none" cap="none" strike="noStrike">
              <a:solidFill>
                <a:srgbClr val="000000"/>
              </a:solidFill>
              <a:latin typeface="IBM Plex Sans"/>
              <a:ea typeface="IBM Plex Sans"/>
              <a:cs typeface="IBM Plex Sans"/>
              <a:sym typeface="IBM Plex Sans"/>
            </a:endParaRPr>
          </a:p>
        </p:txBody>
      </p:sp>
      <p:sp>
        <p:nvSpPr>
          <p:cNvPr id="2451" name="Google Shape;2451;p325"/>
          <p:cNvSpPr/>
          <p:nvPr/>
        </p:nvSpPr>
        <p:spPr>
          <a:xfrm>
            <a:off x="7240888" y="3323450"/>
            <a:ext cx="1598250" cy="85605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1" i="0" lang="en" sz="850" u="none" cap="none" strike="noStrike">
                <a:solidFill>
                  <a:srgbClr val="000000"/>
                </a:solidFill>
                <a:latin typeface="IBM Plex Sans"/>
                <a:ea typeface="IBM Plex Sans"/>
                <a:cs typeface="IBM Plex Sans"/>
                <a:sym typeface="IBM Plex Sans"/>
              </a:rPr>
              <a:t>Zendesk</a:t>
            </a:r>
            <a:endParaRPr b="1"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0"/>
              </a:spcAft>
              <a:buNone/>
            </a:pPr>
            <a:r>
              <a:rPr b="0" i="0" lang="en" sz="850" u="none" cap="none" strike="noStrike">
                <a:solidFill>
                  <a:srgbClr val="000000"/>
                </a:solidFill>
                <a:latin typeface="IBM Plex Sans"/>
                <a:ea typeface="IBM Plex Sans"/>
                <a:cs typeface="IBM Plex Sans"/>
                <a:sym typeface="IBM Plex Sans"/>
              </a:rPr>
              <a:t>Email tool for inbound and outbound customer contact</a:t>
            </a:r>
            <a:endParaRPr b="0"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t/>
            </a:r>
            <a:endParaRPr b="0" i="1" sz="850" u="none" cap="none" strike="noStrike">
              <a:solidFill>
                <a:srgbClr val="000000"/>
              </a:solidFill>
              <a:latin typeface="IBM Plex Sans"/>
              <a:ea typeface="IBM Plex Sans"/>
              <a:cs typeface="IBM Plex Sans"/>
              <a:sym typeface="IBM Plex Sans"/>
            </a:endParaRPr>
          </a:p>
        </p:txBody>
      </p:sp>
      <p:sp>
        <p:nvSpPr>
          <p:cNvPr id="2452" name="Google Shape;2452;p325"/>
          <p:cNvSpPr/>
          <p:nvPr/>
        </p:nvSpPr>
        <p:spPr>
          <a:xfrm>
            <a:off x="90638" y="4834450"/>
            <a:ext cx="226650" cy="226650"/>
          </a:xfrm>
          <a:prstGeom prst="ellipse">
            <a:avLst/>
          </a:prstGeom>
          <a:solidFill>
            <a:srgbClr val="FFD874"/>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000000"/>
                </a:solidFill>
                <a:latin typeface="IBM Plex Sans"/>
                <a:ea typeface="IBM Plex Sans"/>
                <a:cs typeface="IBM Plex Sans"/>
                <a:sym typeface="IBM Plex Sans"/>
              </a:rPr>
              <a:t>PO</a:t>
            </a:r>
            <a:endParaRPr b="1" i="0" sz="650" u="none" cap="none" strike="noStrike">
              <a:solidFill>
                <a:srgbClr val="000000"/>
              </a:solidFill>
              <a:latin typeface="IBM Plex Sans"/>
              <a:ea typeface="IBM Plex Sans"/>
              <a:cs typeface="IBM Plex Sans"/>
              <a:sym typeface="IBM Plex Sans"/>
            </a:endParaRPr>
          </a:p>
        </p:txBody>
      </p:sp>
      <p:sp>
        <p:nvSpPr>
          <p:cNvPr id="2453" name="Google Shape;2453;p325"/>
          <p:cNvSpPr/>
          <p:nvPr/>
        </p:nvSpPr>
        <p:spPr>
          <a:xfrm>
            <a:off x="90638" y="4538838"/>
            <a:ext cx="226650" cy="226650"/>
          </a:xfrm>
          <a:prstGeom prst="ellipse">
            <a:avLst/>
          </a:prstGeom>
          <a:solidFill>
            <a:srgbClr val="FF00FF"/>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FFFFFF"/>
                </a:solidFill>
                <a:latin typeface="IBM Plex Sans"/>
                <a:ea typeface="IBM Plex Sans"/>
                <a:cs typeface="IBM Plex Sans"/>
                <a:sym typeface="IBM Plex Sans"/>
              </a:rPr>
              <a:t>KYC</a:t>
            </a:r>
            <a:endParaRPr b="1" i="0" sz="650" u="none" cap="none" strike="noStrike">
              <a:solidFill>
                <a:srgbClr val="FFFFFF"/>
              </a:solidFill>
              <a:latin typeface="IBM Plex Sans"/>
              <a:ea typeface="IBM Plex Sans"/>
              <a:cs typeface="IBM Plex Sans"/>
              <a:sym typeface="IBM Plex Sans"/>
            </a:endParaRPr>
          </a:p>
        </p:txBody>
      </p:sp>
      <p:sp>
        <p:nvSpPr>
          <p:cNvPr id="2454" name="Google Shape;2454;p325"/>
          <p:cNvSpPr/>
          <p:nvPr/>
        </p:nvSpPr>
        <p:spPr>
          <a:xfrm>
            <a:off x="90638" y="4243225"/>
            <a:ext cx="226650" cy="226650"/>
          </a:xfrm>
          <a:prstGeom prst="ellipse">
            <a:avLst/>
          </a:prstGeom>
          <a:solidFill>
            <a:srgbClr val="FFA179"/>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CS</a:t>
            </a:r>
            <a:endParaRPr b="1" i="0" sz="650" u="none" cap="none" strike="noStrike">
              <a:solidFill>
                <a:srgbClr val="16140C"/>
              </a:solidFill>
              <a:latin typeface="IBM Plex Sans"/>
              <a:ea typeface="IBM Plex Sans"/>
              <a:cs typeface="IBM Plex Sans"/>
              <a:sym typeface="IBM Plex Sans"/>
            </a:endParaRPr>
          </a:p>
        </p:txBody>
      </p:sp>
      <p:sp>
        <p:nvSpPr>
          <p:cNvPr id="2455" name="Google Shape;2455;p325"/>
          <p:cNvSpPr/>
          <p:nvPr/>
        </p:nvSpPr>
        <p:spPr>
          <a:xfrm>
            <a:off x="90638" y="3947613"/>
            <a:ext cx="226650" cy="226650"/>
          </a:xfrm>
          <a:prstGeom prst="ellipse">
            <a:avLst/>
          </a:prstGeom>
          <a:solidFill>
            <a:srgbClr val="93C47D"/>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FC</a:t>
            </a:r>
            <a:endParaRPr b="1" i="0" sz="650" u="none" cap="none" strike="noStrike">
              <a:solidFill>
                <a:srgbClr val="16140C"/>
              </a:solidFill>
              <a:latin typeface="IBM Plex Sans"/>
              <a:ea typeface="IBM Plex Sans"/>
              <a:cs typeface="IBM Plex Sans"/>
              <a:sym typeface="IBM Plex Sans"/>
            </a:endParaRPr>
          </a:p>
        </p:txBody>
      </p:sp>
      <p:sp>
        <p:nvSpPr>
          <p:cNvPr id="2456" name="Google Shape;2456;p325"/>
          <p:cNvSpPr/>
          <p:nvPr/>
        </p:nvSpPr>
        <p:spPr>
          <a:xfrm>
            <a:off x="317288" y="3974013"/>
            <a:ext cx="883650" cy="200250"/>
          </a:xfrm>
          <a:prstGeom prst="rect">
            <a:avLst/>
          </a:prstGeom>
          <a:noFill/>
          <a:ln>
            <a:noFill/>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650" u="none" cap="none" strike="noStrike">
                <a:solidFill>
                  <a:srgbClr val="000000"/>
                </a:solidFill>
                <a:latin typeface="IBM Plex Sans"/>
                <a:ea typeface="IBM Plex Sans"/>
                <a:cs typeface="IBM Plex Sans"/>
                <a:sym typeface="IBM Plex Sans"/>
              </a:rPr>
              <a:t>Financial Crime</a:t>
            </a:r>
            <a:endParaRPr b="0" i="0" sz="650" u="none" cap="none" strike="noStrike">
              <a:solidFill>
                <a:srgbClr val="000000"/>
              </a:solidFill>
              <a:latin typeface="IBM Plex Sans"/>
              <a:ea typeface="IBM Plex Sans"/>
              <a:cs typeface="IBM Plex Sans"/>
              <a:sym typeface="IBM Plex Sans"/>
            </a:endParaRPr>
          </a:p>
        </p:txBody>
      </p:sp>
      <p:sp>
        <p:nvSpPr>
          <p:cNvPr id="2457" name="Google Shape;2457;p325"/>
          <p:cNvSpPr/>
          <p:nvPr/>
        </p:nvSpPr>
        <p:spPr>
          <a:xfrm>
            <a:off x="317288" y="4265225"/>
            <a:ext cx="883650" cy="200250"/>
          </a:xfrm>
          <a:prstGeom prst="rect">
            <a:avLst/>
          </a:prstGeom>
          <a:noFill/>
          <a:ln>
            <a:noFill/>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650" u="none" cap="none" strike="noStrike">
                <a:solidFill>
                  <a:srgbClr val="000000"/>
                </a:solidFill>
                <a:latin typeface="IBM Plex Sans"/>
                <a:ea typeface="IBM Plex Sans"/>
                <a:cs typeface="IBM Plex Sans"/>
                <a:sym typeface="IBM Plex Sans"/>
              </a:rPr>
              <a:t>Customer Support</a:t>
            </a:r>
            <a:endParaRPr b="0" i="0" sz="650" u="none" cap="none" strike="noStrike">
              <a:solidFill>
                <a:srgbClr val="000000"/>
              </a:solidFill>
              <a:latin typeface="IBM Plex Sans"/>
              <a:ea typeface="IBM Plex Sans"/>
              <a:cs typeface="IBM Plex Sans"/>
              <a:sym typeface="IBM Plex Sans"/>
            </a:endParaRPr>
          </a:p>
        </p:txBody>
      </p:sp>
      <p:sp>
        <p:nvSpPr>
          <p:cNvPr id="2458" name="Google Shape;2458;p325"/>
          <p:cNvSpPr/>
          <p:nvPr/>
        </p:nvSpPr>
        <p:spPr>
          <a:xfrm>
            <a:off x="317288" y="4556438"/>
            <a:ext cx="883650" cy="200250"/>
          </a:xfrm>
          <a:prstGeom prst="rect">
            <a:avLst/>
          </a:prstGeom>
          <a:noFill/>
          <a:ln>
            <a:noFill/>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650" u="none" cap="none" strike="noStrike">
                <a:solidFill>
                  <a:srgbClr val="000000"/>
                </a:solidFill>
                <a:latin typeface="IBM Plex Sans"/>
                <a:ea typeface="IBM Plex Sans"/>
                <a:cs typeface="IBM Plex Sans"/>
                <a:sym typeface="IBM Plex Sans"/>
              </a:rPr>
              <a:t>Know Your Customer</a:t>
            </a:r>
            <a:endParaRPr b="0" i="0" sz="650" u="none" cap="none" strike="noStrike">
              <a:solidFill>
                <a:srgbClr val="000000"/>
              </a:solidFill>
              <a:latin typeface="IBM Plex Sans"/>
              <a:ea typeface="IBM Plex Sans"/>
              <a:cs typeface="IBM Plex Sans"/>
              <a:sym typeface="IBM Plex Sans"/>
            </a:endParaRPr>
          </a:p>
        </p:txBody>
      </p:sp>
      <p:sp>
        <p:nvSpPr>
          <p:cNvPr id="2459" name="Google Shape;2459;p325"/>
          <p:cNvSpPr/>
          <p:nvPr/>
        </p:nvSpPr>
        <p:spPr>
          <a:xfrm>
            <a:off x="317288" y="4847650"/>
            <a:ext cx="883650" cy="200250"/>
          </a:xfrm>
          <a:prstGeom prst="rect">
            <a:avLst/>
          </a:prstGeom>
          <a:noFill/>
          <a:ln>
            <a:noFill/>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0" i="0" lang="en" sz="650" u="none" cap="none" strike="noStrike">
                <a:solidFill>
                  <a:srgbClr val="000000"/>
                </a:solidFill>
                <a:latin typeface="IBM Plex Sans"/>
                <a:ea typeface="IBM Plex Sans"/>
                <a:cs typeface="IBM Plex Sans"/>
                <a:sym typeface="IBM Plex Sans"/>
              </a:rPr>
              <a:t>Payment Operations</a:t>
            </a:r>
            <a:endParaRPr b="0" i="0" sz="650" u="none" cap="none" strike="noStrike">
              <a:solidFill>
                <a:srgbClr val="000000"/>
              </a:solidFill>
              <a:latin typeface="IBM Plex Sans"/>
              <a:ea typeface="IBM Plex Sans"/>
              <a:cs typeface="IBM Plex Sans"/>
              <a:sym typeface="IBM Plex Sans"/>
            </a:endParaRPr>
          </a:p>
        </p:txBody>
      </p:sp>
      <p:sp>
        <p:nvSpPr>
          <p:cNvPr id="2460" name="Google Shape;2460;p325"/>
          <p:cNvSpPr/>
          <p:nvPr/>
        </p:nvSpPr>
        <p:spPr>
          <a:xfrm>
            <a:off x="90638" y="3728444"/>
            <a:ext cx="883650" cy="200250"/>
          </a:xfrm>
          <a:prstGeom prst="rect">
            <a:avLst/>
          </a:prstGeom>
          <a:noFill/>
          <a:ln>
            <a:noFill/>
          </a:ln>
        </p:spPr>
        <p:txBody>
          <a:bodyPr anchorCtr="0" anchor="t" bIns="45700" lIns="45700" spcFirstLastPara="1" rIns="45700" wrap="square" tIns="45700">
            <a:noAutofit/>
          </a:bodyPr>
          <a:lstStyle/>
          <a:p>
            <a:pPr indent="0" lvl="0" marL="0" marR="0" rtl="0" algn="l">
              <a:lnSpc>
                <a:spcPct val="115000"/>
              </a:lnSpc>
              <a:spcBef>
                <a:spcPts val="0"/>
              </a:spcBef>
              <a:spcAft>
                <a:spcPts val="300"/>
              </a:spcAft>
              <a:buNone/>
            </a:pPr>
            <a:r>
              <a:rPr b="1" i="0" lang="en" sz="650" u="none" cap="none" strike="noStrike">
                <a:solidFill>
                  <a:srgbClr val="000000"/>
                </a:solidFill>
                <a:latin typeface="IBM Plex Sans"/>
                <a:ea typeface="IBM Plex Sans"/>
                <a:cs typeface="IBM Plex Sans"/>
                <a:sym typeface="IBM Plex Sans"/>
              </a:rPr>
              <a:t>Key: Core teams</a:t>
            </a:r>
            <a:endParaRPr b="1" i="0" sz="650" u="none" cap="none" strike="noStrike">
              <a:solidFill>
                <a:srgbClr val="000000"/>
              </a:solidFill>
              <a:latin typeface="IBM Plex Sans"/>
              <a:ea typeface="IBM Plex Sans"/>
              <a:cs typeface="IBM Plex Sans"/>
              <a:sym typeface="IBM Plex Sans"/>
            </a:endParaRPr>
          </a:p>
        </p:txBody>
      </p:sp>
      <p:sp>
        <p:nvSpPr>
          <p:cNvPr id="2461" name="Google Shape;2461;p325"/>
          <p:cNvSpPr/>
          <p:nvPr/>
        </p:nvSpPr>
        <p:spPr>
          <a:xfrm>
            <a:off x="3802013" y="2949092"/>
            <a:ext cx="226650" cy="226650"/>
          </a:xfrm>
          <a:prstGeom prst="ellipse">
            <a:avLst/>
          </a:prstGeom>
          <a:solidFill>
            <a:srgbClr val="FF00FF"/>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FFFFFF"/>
                </a:solidFill>
                <a:latin typeface="IBM Plex Sans"/>
                <a:ea typeface="IBM Plex Sans"/>
                <a:cs typeface="IBM Plex Sans"/>
                <a:sym typeface="IBM Plex Sans"/>
              </a:rPr>
              <a:t>KYC</a:t>
            </a:r>
            <a:endParaRPr b="1" i="0" sz="650" u="none" cap="none" strike="noStrike">
              <a:solidFill>
                <a:srgbClr val="FFFFFF"/>
              </a:solidFill>
              <a:latin typeface="IBM Plex Sans"/>
              <a:ea typeface="IBM Plex Sans"/>
              <a:cs typeface="IBM Plex Sans"/>
              <a:sym typeface="IBM Plex Sans"/>
            </a:endParaRPr>
          </a:p>
        </p:txBody>
      </p:sp>
      <p:sp>
        <p:nvSpPr>
          <p:cNvPr id="2462" name="Google Shape;2462;p325"/>
          <p:cNvSpPr/>
          <p:nvPr/>
        </p:nvSpPr>
        <p:spPr>
          <a:xfrm>
            <a:off x="5012544" y="2949092"/>
            <a:ext cx="226650" cy="226650"/>
          </a:xfrm>
          <a:prstGeom prst="ellipse">
            <a:avLst/>
          </a:prstGeom>
          <a:solidFill>
            <a:srgbClr val="FF00FF"/>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FFFFFF"/>
                </a:solidFill>
                <a:latin typeface="IBM Plex Sans"/>
                <a:ea typeface="IBM Plex Sans"/>
                <a:cs typeface="IBM Plex Sans"/>
                <a:sym typeface="IBM Plex Sans"/>
              </a:rPr>
              <a:t>KYC</a:t>
            </a:r>
            <a:endParaRPr b="1" i="0" sz="650" u="none" cap="none" strike="noStrike">
              <a:solidFill>
                <a:srgbClr val="FFFFFF"/>
              </a:solidFill>
              <a:latin typeface="IBM Plex Sans"/>
              <a:ea typeface="IBM Plex Sans"/>
              <a:cs typeface="IBM Plex Sans"/>
              <a:sym typeface="IBM Plex Sans"/>
            </a:endParaRPr>
          </a:p>
        </p:txBody>
      </p:sp>
      <p:sp>
        <p:nvSpPr>
          <p:cNvPr id="2463" name="Google Shape;2463;p325"/>
          <p:cNvSpPr/>
          <p:nvPr/>
        </p:nvSpPr>
        <p:spPr>
          <a:xfrm>
            <a:off x="7327969" y="4089488"/>
            <a:ext cx="226650" cy="226650"/>
          </a:xfrm>
          <a:prstGeom prst="ellipse">
            <a:avLst/>
          </a:prstGeom>
          <a:solidFill>
            <a:srgbClr val="FF00FF"/>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FFFFFF"/>
                </a:solidFill>
                <a:latin typeface="IBM Plex Sans"/>
                <a:ea typeface="IBM Plex Sans"/>
                <a:cs typeface="IBM Plex Sans"/>
                <a:sym typeface="IBM Plex Sans"/>
              </a:rPr>
              <a:t>KYC</a:t>
            </a:r>
            <a:endParaRPr b="1" i="0" sz="650" u="none" cap="none" strike="noStrike">
              <a:solidFill>
                <a:srgbClr val="FFFFFF"/>
              </a:solidFill>
              <a:latin typeface="IBM Plex Sans"/>
              <a:ea typeface="IBM Plex Sans"/>
              <a:cs typeface="IBM Plex Sans"/>
              <a:sym typeface="IBM Plex Sans"/>
            </a:endParaRPr>
          </a:p>
        </p:txBody>
      </p:sp>
      <p:sp>
        <p:nvSpPr>
          <p:cNvPr id="2464" name="Google Shape;2464;p325"/>
          <p:cNvSpPr/>
          <p:nvPr/>
        </p:nvSpPr>
        <p:spPr>
          <a:xfrm>
            <a:off x="3715438" y="4064775"/>
            <a:ext cx="226650" cy="226650"/>
          </a:xfrm>
          <a:prstGeom prst="ellipse">
            <a:avLst/>
          </a:prstGeom>
          <a:solidFill>
            <a:srgbClr val="FFD874"/>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000000"/>
                </a:solidFill>
                <a:latin typeface="IBM Plex Sans"/>
                <a:ea typeface="IBM Plex Sans"/>
                <a:cs typeface="IBM Plex Sans"/>
                <a:sym typeface="IBM Plex Sans"/>
              </a:rPr>
              <a:t>PO</a:t>
            </a:r>
            <a:endParaRPr b="1" i="0" sz="650" u="none" cap="none" strike="noStrike">
              <a:solidFill>
                <a:srgbClr val="000000"/>
              </a:solidFill>
              <a:latin typeface="IBM Plex Sans"/>
              <a:ea typeface="IBM Plex Sans"/>
              <a:cs typeface="IBM Plex Sans"/>
              <a:sym typeface="IBM Plex Sans"/>
            </a:endParaRPr>
          </a:p>
        </p:txBody>
      </p:sp>
      <p:sp>
        <p:nvSpPr>
          <p:cNvPr id="2465" name="Google Shape;2465;p325"/>
          <p:cNvSpPr/>
          <p:nvPr/>
        </p:nvSpPr>
        <p:spPr>
          <a:xfrm>
            <a:off x="4087857" y="2949092"/>
            <a:ext cx="226650" cy="226650"/>
          </a:xfrm>
          <a:prstGeom prst="ellipse">
            <a:avLst/>
          </a:prstGeom>
          <a:solidFill>
            <a:srgbClr val="FFD874"/>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000000"/>
                </a:solidFill>
                <a:latin typeface="IBM Plex Sans"/>
                <a:ea typeface="IBM Plex Sans"/>
                <a:cs typeface="IBM Plex Sans"/>
                <a:sym typeface="IBM Plex Sans"/>
              </a:rPr>
              <a:t>PO</a:t>
            </a:r>
            <a:endParaRPr b="1" i="0" sz="650" u="none" cap="none" strike="noStrike">
              <a:solidFill>
                <a:srgbClr val="000000"/>
              </a:solidFill>
              <a:latin typeface="IBM Plex Sans"/>
              <a:ea typeface="IBM Plex Sans"/>
              <a:cs typeface="IBM Plex Sans"/>
              <a:sym typeface="IBM Plex Sans"/>
            </a:endParaRPr>
          </a:p>
        </p:txBody>
      </p:sp>
      <p:sp>
        <p:nvSpPr>
          <p:cNvPr id="2466" name="Google Shape;2466;p325"/>
          <p:cNvSpPr/>
          <p:nvPr/>
        </p:nvSpPr>
        <p:spPr>
          <a:xfrm>
            <a:off x="5287369" y="2949092"/>
            <a:ext cx="226650" cy="226650"/>
          </a:xfrm>
          <a:prstGeom prst="ellipse">
            <a:avLst/>
          </a:prstGeom>
          <a:solidFill>
            <a:srgbClr val="FFD874"/>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000000"/>
                </a:solidFill>
                <a:latin typeface="IBM Plex Sans"/>
                <a:ea typeface="IBM Plex Sans"/>
                <a:cs typeface="IBM Plex Sans"/>
                <a:sym typeface="IBM Plex Sans"/>
              </a:rPr>
              <a:t>PO</a:t>
            </a:r>
            <a:endParaRPr b="1" i="0" sz="650" u="none" cap="none" strike="noStrike">
              <a:solidFill>
                <a:srgbClr val="000000"/>
              </a:solidFill>
              <a:latin typeface="IBM Plex Sans"/>
              <a:ea typeface="IBM Plex Sans"/>
              <a:cs typeface="IBM Plex Sans"/>
              <a:sym typeface="IBM Plex Sans"/>
            </a:endParaRPr>
          </a:p>
        </p:txBody>
      </p:sp>
      <p:sp>
        <p:nvSpPr>
          <p:cNvPr id="2467" name="Google Shape;2467;p325"/>
          <p:cNvSpPr/>
          <p:nvPr/>
        </p:nvSpPr>
        <p:spPr>
          <a:xfrm>
            <a:off x="4377850" y="2949092"/>
            <a:ext cx="226650" cy="226650"/>
          </a:xfrm>
          <a:prstGeom prst="ellipse">
            <a:avLst/>
          </a:prstGeom>
          <a:solidFill>
            <a:srgbClr val="93C47D"/>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FC</a:t>
            </a:r>
            <a:endParaRPr b="1" i="0" sz="650" u="none" cap="none" strike="noStrike">
              <a:solidFill>
                <a:srgbClr val="16140C"/>
              </a:solidFill>
              <a:latin typeface="IBM Plex Sans"/>
              <a:ea typeface="IBM Plex Sans"/>
              <a:cs typeface="IBM Plex Sans"/>
              <a:sym typeface="IBM Plex Sans"/>
            </a:endParaRPr>
          </a:p>
        </p:txBody>
      </p:sp>
      <p:sp>
        <p:nvSpPr>
          <p:cNvPr id="2468" name="Google Shape;2468;p325"/>
          <p:cNvSpPr/>
          <p:nvPr/>
        </p:nvSpPr>
        <p:spPr>
          <a:xfrm>
            <a:off x="7581288" y="4089488"/>
            <a:ext cx="226650" cy="226650"/>
          </a:xfrm>
          <a:prstGeom prst="ellipse">
            <a:avLst/>
          </a:prstGeom>
          <a:solidFill>
            <a:srgbClr val="93C47D"/>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FC</a:t>
            </a:r>
            <a:endParaRPr b="1" i="0" sz="650" u="none" cap="none" strike="noStrike">
              <a:solidFill>
                <a:srgbClr val="16140C"/>
              </a:solidFill>
              <a:latin typeface="IBM Plex Sans"/>
              <a:ea typeface="IBM Plex Sans"/>
              <a:cs typeface="IBM Plex Sans"/>
              <a:sym typeface="IBM Plex Sans"/>
            </a:endParaRPr>
          </a:p>
        </p:txBody>
      </p:sp>
      <p:sp>
        <p:nvSpPr>
          <p:cNvPr id="2469" name="Google Shape;2469;p325"/>
          <p:cNvSpPr/>
          <p:nvPr/>
        </p:nvSpPr>
        <p:spPr>
          <a:xfrm>
            <a:off x="6241019" y="2949092"/>
            <a:ext cx="226650" cy="226650"/>
          </a:xfrm>
          <a:prstGeom prst="ellipse">
            <a:avLst/>
          </a:prstGeom>
          <a:solidFill>
            <a:srgbClr val="FFA179"/>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CS</a:t>
            </a:r>
            <a:endParaRPr b="1" i="0" sz="650" u="none" cap="none" strike="noStrike">
              <a:solidFill>
                <a:srgbClr val="16140C"/>
              </a:solidFill>
              <a:latin typeface="IBM Plex Sans"/>
              <a:ea typeface="IBM Plex Sans"/>
              <a:cs typeface="IBM Plex Sans"/>
              <a:sym typeface="IBM Plex Sans"/>
            </a:endParaRPr>
          </a:p>
        </p:txBody>
      </p:sp>
      <p:sp>
        <p:nvSpPr>
          <p:cNvPr id="2470" name="Google Shape;2470;p325"/>
          <p:cNvSpPr/>
          <p:nvPr/>
        </p:nvSpPr>
        <p:spPr>
          <a:xfrm>
            <a:off x="7404169" y="2949092"/>
            <a:ext cx="226650" cy="226650"/>
          </a:xfrm>
          <a:prstGeom prst="ellipse">
            <a:avLst/>
          </a:prstGeom>
          <a:solidFill>
            <a:srgbClr val="FFA179"/>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CS</a:t>
            </a:r>
            <a:endParaRPr b="1" i="0" sz="650" u="none" cap="none" strike="noStrike">
              <a:solidFill>
                <a:srgbClr val="16140C"/>
              </a:solidFill>
              <a:latin typeface="IBM Plex Sans"/>
              <a:ea typeface="IBM Plex Sans"/>
              <a:cs typeface="IBM Plex Sans"/>
              <a:sym typeface="IBM Plex Sans"/>
            </a:endParaRPr>
          </a:p>
        </p:txBody>
      </p:sp>
      <p:sp>
        <p:nvSpPr>
          <p:cNvPr id="2471" name="Google Shape;2471;p325"/>
          <p:cNvSpPr/>
          <p:nvPr/>
        </p:nvSpPr>
        <p:spPr>
          <a:xfrm>
            <a:off x="2708209" y="1729613"/>
            <a:ext cx="945300" cy="133680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1" i="0" lang="en" sz="850" u="none" cap="none" strike="noStrike">
                <a:solidFill>
                  <a:srgbClr val="000000"/>
                </a:solidFill>
                <a:latin typeface="IBM Plex Sans"/>
                <a:ea typeface="IBM Plex Sans"/>
                <a:cs typeface="IBM Plex Sans"/>
                <a:sym typeface="IBM Plex Sans"/>
              </a:rPr>
              <a:t>Toby</a:t>
            </a:r>
            <a:endParaRPr b="1"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0"/>
              </a:spcAft>
              <a:buNone/>
            </a:pPr>
            <a:r>
              <a:rPr b="0" i="0" lang="en" sz="850" u="none" cap="none" strike="noStrike">
                <a:solidFill>
                  <a:srgbClr val="000000"/>
                </a:solidFill>
                <a:latin typeface="IBM Plex Sans"/>
                <a:ea typeface="IBM Plex Sans"/>
                <a:cs typeface="IBM Plex Sans"/>
                <a:sym typeface="IBM Plex Sans"/>
              </a:rPr>
              <a:t>Front-facing view of DDCase. </a:t>
            </a:r>
            <a:endParaRPr b="0"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rPr b="0" i="1" lang="en" sz="850" u="none" cap="none" strike="noStrike">
                <a:solidFill>
                  <a:srgbClr val="000000"/>
                </a:solidFill>
                <a:latin typeface="IBM Plex Sans"/>
                <a:ea typeface="IBM Plex Sans"/>
                <a:cs typeface="IBM Plex Sans"/>
                <a:sym typeface="IBM Plex Sans"/>
              </a:rPr>
              <a:t>Agents click to ‘fetch’ &amp; ‘assign’ cases to themselves</a:t>
            </a:r>
            <a:endParaRPr b="0" i="1" sz="850" u="none" cap="none" strike="noStrike">
              <a:solidFill>
                <a:srgbClr val="000000"/>
              </a:solidFill>
              <a:latin typeface="IBM Plex Sans"/>
              <a:ea typeface="IBM Plex Sans"/>
              <a:cs typeface="IBM Plex Sans"/>
              <a:sym typeface="IBM Plex Sans"/>
            </a:endParaRPr>
          </a:p>
        </p:txBody>
      </p:sp>
      <p:sp>
        <p:nvSpPr>
          <p:cNvPr id="2472" name="Google Shape;2472;p325"/>
          <p:cNvSpPr/>
          <p:nvPr/>
        </p:nvSpPr>
        <p:spPr>
          <a:xfrm>
            <a:off x="2793538" y="2949092"/>
            <a:ext cx="226650" cy="226650"/>
          </a:xfrm>
          <a:prstGeom prst="ellipse">
            <a:avLst/>
          </a:prstGeom>
          <a:solidFill>
            <a:srgbClr val="FF00FF"/>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FFFFFF"/>
                </a:solidFill>
                <a:latin typeface="IBM Plex Sans"/>
                <a:ea typeface="IBM Plex Sans"/>
                <a:cs typeface="IBM Plex Sans"/>
                <a:sym typeface="IBM Plex Sans"/>
              </a:rPr>
              <a:t>KYC</a:t>
            </a:r>
            <a:endParaRPr b="1" i="0" sz="650" u="none" cap="none" strike="noStrike">
              <a:solidFill>
                <a:srgbClr val="FFFFFF"/>
              </a:solidFill>
              <a:latin typeface="IBM Plex Sans"/>
              <a:ea typeface="IBM Plex Sans"/>
              <a:cs typeface="IBM Plex Sans"/>
              <a:sym typeface="IBM Plex Sans"/>
            </a:endParaRPr>
          </a:p>
        </p:txBody>
      </p:sp>
      <p:sp>
        <p:nvSpPr>
          <p:cNvPr id="2473" name="Google Shape;2473;p325"/>
          <p:cNvSpPr/>
          <p:nvPr/>
        </p:nvSpPr>
        <p:spPr>
          <a:xfrm>
            <a:off x="3070425" y="2949092"/>
            <a:ext cx="226650" cy="226650"/>
          </a:xfrm>
          <a:prstGeom prst="ellipse">
            <a:avLst/>
          </a:prstGeom>
          <a:solidFill>
            <a:srgbClr val="FFD874"/>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000000"/>
                </a:solidFill>
                <a:latin typeface="IBM Plex Sans"/>
                <a:ea typeface="IBM Plex Sans"/>
                <a:cs typeface="IBM Plex Sans"/>
                <a:sym typeface="IBM Plex Sans"/>
              </a:rPr>
              <a:t>PO</a:t>
            </a:r>
            <a:endParaRPr b="1" i="0" sz="650" u="none" cap="none" strike="noStrike">
              <a:solidFill>
                <a:srgbClr val="000000"/>
              </a:solidFill>
              <a:latin typeface="IBM Plex Sans"/>
              <a:ea typeface="IBM Plex Sans"/>
              <a:cs typeface="IBM Plex Sans"/>
              <a:sym typeface="IBM Plex Sans"/>
            </a:endParaRPr>
          </a:p>
        </p:txBody>
      </p:sp>
      <p:sp>
        <p:nvSpPr>
          <p:cNvPr id="2474" name="Google Shape;2474;p325"/>
          <p:cNvSpPr/>
          <p:nvPr/>
        </p:nvSpPr>
        <p:spPr>
          <a:xfrm>
            <a:off x="3347313" y="2949092"/>
            <a:ext cx="226650" cy="226650"/>
          </a:xfrm>
          <a:prstGeom prst="ellipse">
            <a:avLst/>
          </a:prstGeom>
          <a:solidFill>
            <a:srgbClr val="93C47D"/>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FC</a:t>
            </a:r>
            <a:endParaRPr b="1" i="0" sz="650" u="none" cap="none" strike="noStrike">
              <a:solidFill>
                <a:srgbClr val="16140C"/>
              </a:solidFill>
              <a:latin typeface="IBM Plex Sans"/>
              <a:ea typeface="IBM Plex Sans"/>
              <a:cs typeface="IBM Plex Sans"/>
              <a:sym typeface="IBM Plex Sans"/>
            </a:endParaRPr>
          </a:p>
        </p:txBody>
      </p:sp>
      <p:sp>
        <p:nvSpPr>
          <p:cNvPr id="2475" name="Google Shape;2475;p325"/>
          <p:cNvSpPr/>
          <p:nvPr/>
        </p:nvSpPr>
        <p:spPr>
          <a:xfrm>
            <a:off x="4967800" y="3323450"/>
            <a:ext cx="1075950" cy="85605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1" i="0" lang="en" sz="850" u="none" cap="none" strike="noStrike">
                <a:solidFill>
                  <a:srgbClr val="000000"/>
                </a:solidFill>
                <a:latin typeface="IBM Plex Sans"/>
                <a:ea typeface="IBM Plex Sans"/>
                <a:cs typeface="IBM Plex Sans"/>
                <a:sym typeface="IBM Plex Sans"/>
              </a:rPr>
              <a:t>Confluence</a:t>
            </a:r>
            <a:endParaRPr b="1"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0"/>
              </a:spcAft>
              <a:buNone/>
            </a:pPr>
            <a:r>
              <a:rPr b="0" i="0" lang="en" sz="850" u="none" cap="none" strike="noStrike">
                <a:solidFill>
                  <a:srgbClr val="000000"/>
                </a:solidFill>
                <a:latin typeface="IBM Plex Sans"/>
                <a:ea typeface="IBM Plex Sans"/>
                <a:cs typeface="IBM Plex Sans"/>
                <a:sym typeface="IBM Plex Sans"/>
              </a:rPr>
              <a:t>Internal knowledge repository</a:t>
            </a:r>
            <a:endParaRPr b="0"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t/>
            </a:r>
            <a:endParaRPr b="0" i="1" sz="850" u="none" cap="none" strike="noStrike">
              <a:solidFill>
                <a:srgbClr val="000000"/>
              </a:solidFill>
              <a:latin typeface="IBM Plex Sans"/>
              <a:ea typeface="IBM Plex Sans"/>
              <a:cs typeface="IBM Plex Sans"/>
              <a:sym typeface="IBM Plex Sans"/>
            </a:endParaRPr>
          </a:p>
        </p:txBody>
      </p:sp>
      <p:sp>
        <p:nvSpPr>
          <p:cNvPr id="2476" name="Google Shape;2476;p325"/>
          <p:cNvSpPr/>
          <p:nvPr/>
        </p:nvSpPr>
        <p:spPr>
          <a:xfrm>
            <a:off x="5002935" y="4064779"/>
            <a:ext cx="226650" cy="226650"/>
          </a:xfrm>
          <a:prstGeom prst="ellipse">
            <a:avLst/>
          </a:prstGeom>
          <a:solidFill>
            <a:srgbClr val="FF00FF"/>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FFFFFF"/>
                </a:solidFill>
                <a:latin typeface="IBM Plex Sans"/>
                <a:ea typeface="IBM Plex Sans"/>
                <a:cs typeface="IBM Plex Sans"/>
                <a:sym typeface="IBM Plex Sans"/>
              </a:rPr>
              <a:t>KYC</a:t>
            </a:r>
            <a:endParaRPr b="1" i="0" sz="650" u="none" cap="none" strike="noStrike">
              <a:solidFill>
                <a:srgbClr val="FFFFFF"/>
              </a:solidFill>
              <a:latin typeface="IBM Plex Sans"/>
              <a:ea typeface="IBM Plex Sans"/>
              <a:cs typeface="IBM Plex Sans"/>
              <a:sym typeface="IBM Plex Sans"/>
            </a:endParaRPr>
          </a:p>
        </p:txBody>
      </p:sp>
      <p:sp>
        <p:nvSpPr>
          <p:cNvPr id="2477" name="Google Shape;2477;p325"/>
          <p:cNvSpPr/>
          <p:nvPr/>
        </p:nvSpPr>
        <p:spPr>
          <a:xfrm>
            <a:off x="5264670" y="4064779"/>
            <a:ext cx="226650" cy="226650"/>
          </a:xfrm>
          <a:prstGeom prst="ellipse">
            <a:avLst/>
          </a:prstGeom>
          <a:solidFill>
            <a:srgbClr val="FFD874"/>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000000"/>
                </a:solidFill>
                <a:latin typeface="IBM Plex Sans"/>
                <a:ea typeface="IBM Plex Sans"/>
                <a:cs typeface="IBM Plex Sans"/>
                <a:sym typeface="IBM Plex Sans"/>
              </a:rPr>
              <a:t>PO</a:t>
            </a:r>
            <a:endParaRPr b="1" i="0" sz="650" u="none" cap="none" strike="noStrike">
              <a:solidFill>
                <a:srgbClr val="000000"/>
              </a:solidFill>
              <a:latin typeface="IBM Plex Sans"/>
              <a:ea typeface="IBM Plex Sans"/>
              <a:cs typeface="IBM Plex Sans"/>
              <a:sym typeface="IBM Plex Sans"/>
            </a:endParaRPr>
          </a:p>
        </p:txBody>
      </p:sp>
      <p:sp>
        <p:nvSpPr>
          <p:cNvPr id="2478" name="Google Shape;2478;p325"/>
          <p:cNvSpPr/>
          <p:nvPr/>
        </p:nvSpPr>
        <p:spPr>
          <a:xfrm>
            <a:off x="5526406" y="4064779"/>
            <a:ext cx="226650" cy="226650"/>
          </a:xfrm>
          <a:prstGeom prst="ellipse">
            <a:avLst/>
          </a:prstGeom>
          <a:solidFill>
            <a:srgbClr val="93C47D"/>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FC</a:t>
            </a:r>
            <a:endParaRPr b="1" i="0" sz="650" u="none" cap="none" strike="noStrike">
              <a:solidFill>
                <a:srgbClr val="16140C"/>
              </a:solidFill>
              <a:latin typeface="IBM Plex Sans"/>
              <a:ea typeface="IBM Plex Sans"/>
              <a:cs typeface="IBM Plex Sans"/>
              <a:sym typeface="IBM Plex Sans"/>
            </a:endParaRPr>
          </a:p>
        </p:txBody>
      </p:sp>
      <p:sp>
        <p:nvSpPr>
          <p:cNvPr id="2479" name="Google Shape;2479;p325"/>
          <p:cNvSpPr/>
          <p:nvPr/>
        </p:nvSpPr>
        <p:spPr>
          <a:xfrm>
            <a:off x="5788141" y="4064779"/>
            <a:ext cx="226650" cy="226650"/>
          </a:xfrm>
          <a:prstGeom prst="ellipse">
            <a:avLst/>
          </a:prstGeom>
          <a:solidFill>
            <a:srgbClr val="FFA179"/>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CS</a:t>
            </a:r>
            <a:endParaRPr b="1" i="0" sz="650" u="none" cap="none" strike="noStrike">
              <a:solidFill>
                <a:srgbClr val="16140C"/>
              </a:solidFill>
              <a:latin typeface="IBM Plex Sans"/>
              <a:ea typeface="IBM Plex Sans"/>
              <a:cs typeface="IBM Plex Sans"/>
              <a:sym typeface="IBM Plex Sans"/>
            </a:endParaRPr>
          </a:p>
        </p:txBody>
      </p:sp>
      <p:sp>
        <p:nvSpPr>
          <p:cNvPr id="2480" name="Google Shape;2480;p325"/>
          <p:cNvSpPr/>
          <p:nvPr/>
        </p:nvSpPr>
        <p:spPr>
          <a:xfrm>
            <a:off x="6131188" y="3323513"/>
            <a:ext cx="1022250" cy="85605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1" i="0" lang="en" sz="850" u="none" cap="none" strike="noStrike">
                <a:solidFill>
                  <a:srgbClr val="000000"/>
                </a:solidFill>
                <a:latin typeface="IBM Plex Sans"/>
                <a:ea typeface="IBM Plex Sans"/>
                <a:cs typeface="IBM Plex Sans"/>
                <a:sym typeface="IBM Plex Sans"/>
              </a:rPr>
              <a:t>Slack</a:t>
            </a:r>
            <a:endParaRPr b="1"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0"/>
              </a:spcAft>
              <a:buNone/>
            </a:pPr>
            <a:r>
              <a:rPr b="0" i="0" lang="en" sz="850" u="none" cap="none" strike="noStrike">
                <a:solidFill>
                  <a:srgbClr val="000000"/>
                </a:solidFill>
                <a:latin typeface="IBM Plex Sans"/>
                <a:ea typeface="IBM Plex Sans"/>
                <a:cs typeface="IBM Plex Sans"/>
                <a:sym typeface="IBM Plex Sans"/>
              </a:rPr>
              <a:t>Internal comms tool</a:t>
            </a:r>
            <a:endParaRPr b="0" i="1"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t/>
            </a:r>
            <a:endParaRPr b="0" i="0" sz="850" u="none" cap="none" strike="noStrike">
              <a:solidFill>
                <a:srgbClr val="000000"/>
              </a:solidFill>
              <a:latin typeface="IBM Plex Sans"/>
              <a:ea typeface="IBM Plex Sans"/>
              <a:cs typeface="IBM Plex Sans"/>
              <a:sym typeface="IBM Plex Sans"/>
            </a:endParaRPr>
          </a:p>
        </p:txBody>
      </p:sp>
      <p:sp>
        <p:nvSpPr>
          <p:cNvPr id="2481" name="Google Shape;2481;p325"/>
          <p:cNvSpPr/>
          <p:nvPr/>
        </p:nvSpPr>
        <p:spPr>
          <a:xfrm>
            <a:off x="6136391" y="4064779"/>
            <a:ext cx="226650" cy="226650"/>
          </a:xfrm>
          <a:prstGeom prst="ellipse">
            <a:avLst/>
          </a:prstGeom>
          <a:solidFill>
            <a:srgbClr val="FF00FF"/>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FFFFFF"/>
                </a:solidFill>
                <a:latin typeface="IBM Plex Sans"/>
                <a:ea typeface="IBM Plex Sans"/>
                <a:cs typeface="IBM Plex Sans"/>
                <a:sym typeface="IBM Plex Sans"/>
              </a:rPr>
              <a:t>KYC</a:t>
            </a:r>
            <a:endParaRPr b="1" i="0" sz="650" u="none" cap="none" strike="noStrike">
              <a:solidFill>
                <a:srgbClr val="FFFFFF"/>
              </a:solidFill>
              <a:latin typeface="IBM Plex Sans"/>
              <a:ea typeface="IBM Plex Sans"/>
              <a:cs typeface="IBM Plex Sans"/>
              <a:sym typeface="IBM Plex Sans"/>
            </a:endParaRPr>
          </a:p>
        </p:txBody>
      </p:sp>
      <p:sp>
        <p:nvSpPr>
          <p:cNvPr id="2482" name="Google Shape;2482;p325"/>
          <p:cNvSpPr/>
          <p:nvPr/>
        </p:nvSpPr>
        <p:spPr>
          <a:xfrm>
            <a:off x="6398127" y="4064779"/>
            <a:ext cx="226650" cy="226650"/>
          </a:xfrm>
          <a:prstGeom prst="ellipse">
            <a:avLst/>
          </a:prstGeom>
          <a:solidFill>
            <a:srgbClr val="FFD874"/>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000000"/>
                </a:solidFill>
                <a:latin typeface="IBM Plex Sans"/>
                <a:ea typeface="IBM Plex Sans"/>
                <a:cs typeface="IBM Plex Sans"/>
                <a:sym typeface="IBM Plex Sans"/>
              </a:rPr>
              <a:t>PO</a:t>
            </a:r>
            <a:endParaRPr b="1" i="0" sz="650" u="none" cap="none" strike="noStrike">
              <a:solidFill>
                <a:srgbClr val="000000"/>
              </a:solidFill>
              <a:latin typeface="IBM Plex Sans"/>
              <a:ea typeface="IBM Plex Sans"/>
              <a:cs typeface="IBM Plex Sans"/>
              <a:sym typeface="IBM Plex Sans"/>
            </a:endParaRPr>
          </a:p>
        </p:txBody>
      </p:sp>
      <p:sp>
        <p:nvSpPr>
          <p:cNvPr id="2483" name="Google Shape;2483;p325"/>
          <p:cNvSpPr/>
          <p:nvPr/>
        </p:nvSpPr>
        <p:spPr>
          <a:xfrm>
            <a:off x="6659862" y="4064779"/>
            <a:ext cx="226650" cy="226650"/>
          </a:xfrm>
          <a:prstGeom prst="ellipse">
            <a:avLst/>
          </a:prstGeom>
          <a:solidFill>
            <a:srgbClr val="93C47D"/>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FC</a:t>
            </a:r>
            <a:endParaRPr b="1" i="0" sz="650" u="none" cap="none" strike="noStrike">
              <a:solidFill>
                <a:srgbClr val="16140C"/>
              </a:solidFill>
              <a:latin typeface="IBM Plex Sans"/>
              <a:ea typeface="IBM Plex Sans"/>
              <a:cs typeface="IBM Plex Sans"/>
              <a:sym typeface="IBM Plex Sans"/>
            </a:endParaRPr>
          </a:p>
        </p:txBody>
      </p:sp>
      <p:sp>
        <p:nvSpPr>
          <p:cNvPr id="2484" name="Google Shape;2484;p325"/>
          <p:cNvSpPr/>
          <p:nvPr/>
        </p:nvSpPr>
        <p:spPr>
          <a:xfrm>
            <a:off x="6921597" y="4064779"/>
            <a:ext cx="226650" cy="226650"/>
          </a:xfrm>
          <a:prstGeom prst="ellipse">
            <a:avLst/>
          </a:prstGeom>
          <a:solidFill>
            <a:srgbClr val="FFA179"/>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CS</a:t>
            </a:r>
            <a:endParaRPr b="1" i="0" sz="650" u="none" cap="none" strike="noStrike">
              <a:solidFill>
                <a:srgbClr val="16140C"/>
              </a:solidFill>
              <a:latin typeface="IBM Plex Sans"/>
              <a:ea typeface="IBM Plex Sans"/>
              <a:cs typeface="IBM Plex Sans"/>
              <a:sym typeface="IBM Plex Sans"/>
            </a:endParaRPr>
          </a:p>
        </p:txBody>
      </p:sp>
      <p:sp>
        <p:nvSpPr>
          <p:cNvPr id="2485" name="Google Shape;2485;p325"/>
          <p:cNvSpPr/>
          <p:nvPr/>
        </p:nvSpPr>
        <p:spPr>
          <a:xfrm>
            <a:off x="3653513" y="4436538"/>
            <a:ext cx="5185500" cy="535950"/>
          </a:xfrm>
          <a:prstGeom prst="rect">
            <a:avLst/>
          </a:prstGeom>
          <a:noFill/>
          <a:ln cap="flat" cmpd="sng" w="19050">
            <a:solidFill>
              <a:srgbClr val="16140C"/>
            </a:solidFill>
            <a:prstDash val="solid"/>
            <a:round/>
            <a:headEnd len="sm" w="sm" type="none"/>
            <a:tailEnd len="sm" w="sm" type="none"/>
          </a:ln>
        </p:spPr>
        <p:txBody>
          <a:bodyPr anchorCtr="0" anchor="t" bIns="45700" lIns="45700" spcFirstLastPara="1" rIns="45700" wrap="square" tIns="45700">
            <a:noAutofit/>
          </a:bodyPr>
          <a:lstStyle/>
          <a:p>
            <a:pPr indent="0" lvl="0" marL="0" marR="0" rtl="0" algn="l">
              <a:lnSpc>
                <a:spcPct val="115000"/>
              </a:lnSpc>
              <a:spcBef>
                <a:spcPts val="0"/>
              </a:spcBef>
              <a:spcAft>
                <a:spcPts val="0"/>
              </a:spcAft>
              <a:buNone/>
            </a:pPr>
            <a:r>
              <a:rPr b="1" i="0" lang="en" sz="850" u="none" cap="none" strike="noStrike">
                <a:solidFill>
                  <a:srgbClr val="000000"/>
                </a:solidFill>
                <a:latin typeface="IBM Plex Sans"/>
                <a:ea typeface="IBM Plex Sans"/>
                <a:cs typeface="IBM Plex Sans"/>
                <a:sym typeface="IBM Plex Sans"/>
              </a:rPr>
              <a:t>T/L tools:</a:t>
            </a:r>
            <a:endParaRPr b="1" i="0" sz="850" u="none" cap="none" strike="noStrike">
              <a:solidFill>
                <a:srgbClr val="000000"/>
              </a:solidFill>
              <a:latin typeface="IBM Plex Sans"/>
              <a:ea typeface="IBM Plex Sans"/>
              <a:cs typeface="IBM Plex Sans"/>
              <a:sym typeface="IBM Plex Sans"/>
            </a:endParaRPr>
          </a:p>
          <a:p>
            <a:pPr indent="0" lvl="0" marL="0" marR="0" rtl="0" algn="l">
              <a:lnSpc>
                <a:spcPct val="115000"/>
              </a:lnSpc>
              <a:spcBef>
                <a:spcPts val="300"/>
              </a:spcBef>
              <a:spcAft>
                <a:spcPts val="300"/>
              </a:spcAft>
              <a:buNone/>
            </a:pPr>
            <a:r>
              <a:rPr b="0" i="0" lang="en" sz="850" u="none" cap="none" strike="noStrike">
                <a:solidFill>
                  <a:srgbClr val="000000"/>
                </a:solidFill>
                <a:latin typeface="IBM Plex Sans"/>
                <a:ea typeface="IBM Plex Sans"/>
                <a:cs typeface="IBM Plex Sans"/>
                <a:sym typeface="IBM Plex Sans"/>
              </a:rPr>
              <a:t>Klaus (Quality), Calabrio, Lookr, Reporting tool (Superset, Lookr)</a:t>
            </a:r>
            <a:endParaRPr b="0" i="0" sz="850" u="none" cap="none" strike="noStrike">
              <a:solidFill>
                <a:srgbClr val="000000"/>
              </a:solidFill>
              <a:latin typeface="IBM Plex Sans"/>
              <a:ea typeface="IBM Plex Sans"/>
              <a:cs typeface="IBM Plex Sans"/>
              <a:sym typeface="IBM Plex Sans"/>
            </a:endParaRPr>
          </a:p>
        </p:txBody>
      </p:sp>
      <p:sp>
        <p:nvSpPr>
          <p:cNvPr id="2486" name="Google Shape;2486;p325"/>
          <p:cNvSpPr/>
          <p:nvPr/>
        </p:nvSpPr>
        <p:spPr>
          <a:xfrm>
            <a:off x="6528994" y="2949092"/>
            <a:ext cx="226650" cy="226650"/>
          </a:xfrm>
          <a:prstGeom prst="ellipse">
            <a:avLst/>
          </a:prstGeom>
          <a:solidFill>
            <a:srgbClr val="FF00FF"/>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FFFFFF"/>
                </a:solidFill>
                <a:latin typeface="IBM Plex Sans"/>
                <a:ea typeface="IBM Plex Sans"/>
                <a:cs typeface="IBM Plex Sans"/>
                <a:sym typeface="IBM Plex Sans"/>
              </a:rPr>
              <a:t>KYC</a:t>
            </a:r>
            <a:endParaRPr b="1" i="0" sz="650" u="none" cap="none" strike="noStrike">
              <a:solidFill>
                <a:srgbClr val="FFFFFF"/>
              </a:solidFill>
              <a:latin typeface="IBM Plex Sans"/>
              <a:ea typeface="IBM Plex Sans"/>
              <a:cs typeface="IBM Plex Sans"/>
              <a:sym typeface="IBM Plex Sans"/>
            </a:endParaRPr>
          </a:p>
        </p:txBody>
      </p:sp>
      <p:sp>
        <p:nvSpPr>
          <p:cNvPr id="2487" name="Google Shape;2487;p325"/>
          <p:cNvSpPr/>
          <p:nvPr/>
        </p:nvSpPr>
        <p:spPr>
          <a:xfrm>
            <a:off x="5571874" y="2949092"/>
            <a:ext cx="226650" cy="226650"/>
          </a:xfrm>
          <a:prstGeom prst="ellipse">
            <a:avLst/>
          </a:prstGeom>
          <a:solidFill>
            <a:srgbClr val="93C47D"/>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FC</a:t>
            </a:r>
            <a:endParaRPr b="1" i="0" sz="650" u="none" cap="none" strike="noStrike">
              <a:solidFill>
                <a:srgbClr val="16140C"/>
              </a:solidFill>
              <a:latin typeface="IBM Plex Sans"/>
              <a:ea typeface="IBM Plex Sans"/>
              <a:cs typeface="IBM Plex Sans"/>
              <a:sym typeface="IBM Plex Sans"/>
            </a:endParaRPr>
          </a:p>
        </p:txBody>
      </p:sp>
      <p:sp>
        <p:nvSpPr>
          <p:cNvPr id="2488" name="Google Shape;2488;p325"/>
          <p:cNvSpPr/>
          <p:nvPr/>
        </p:nvSpPr>
        <p:spPr>
          <a:xfrm>
            <a:off x="4653716" y="2949092"/>
            <a:ext cx="226650" cy="226650"/>
          </a:xfrm>
          <a:prstGeom prst="ellipse">
            <a:avLst/>
          </a:prstGeom>
          <a:solidFill>
            <a:srgbClr val="FFA179"/>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CS</a:t>
            </a:r>
            <a:endParaRPr b="1" i="0" sz="650" u="none" cap="none" strike="noStrike">
              <a:solidFill>
                <a:srgbClr val="16140C"/>
              </a:solidFill>
              <a:latin typeface="IBM Plex Sans"/>
              <a:ea typeface="IBM Plex Sans"/>
              <a:cs typeface="IBM Plex Sans"/>
              <a:sym typeface="IBM Plex Sans"/>
            </a:endParaRPr>
          </a:p>
        </p:txBody>
      </p:sp>
      <p:sp>
        <p:nvSpPr>
          <p:cNvPr id="2489" name="Google Shape;2489;p325"/>
          <p:cNvSpPr/>
          <p:nvPr/>
        </p:nvSpPr>
        <p:spPr>
          <a:xfrm>
            <a:off x="6822599" y="2949092"/>
            <a:ext cx="226650" cy="226650"/>
          </a:xfrm>
          <a:prstGeom prst="ellipse">
            <a:avLst/>
          </a:prstGeom>
          <a:solidFill>
            <a:srgbClr val="93C47D"/>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16140C"/>
                </a:solidFill>
                <a:latin typeface="IBM Plex Sans"/>
                <a:ea typeface="IBM Plex Sans"/>
                <a:cs typeface="IBM Plex Sans"/>
                <a:sym typeface="IBM Plex Sans"/>
              </a:rPr>
              <a:t>FC</a:t>
            </a:r>
            <a:endParaRPr b="1" i="0" sz="650" u="none" cap="none" strike="noStrike">
              <a:solidFill>
                <a:srgbClr val="16140C"/>
              </a:solidFill>
              <a:latin typeface="IBM Plex Sans"/>
              <a:ea typeface="IBM Plex Sans"/>
              <a:cs typeface="IBM Plex Sans"/>
              <a:sym typeface="IBM Plex Sans"/>
            </a:endParaRPr>
          </a:p>
        </p:txBody>
      </p:sp>
      <p:sp>
        <p:nvSpPr>
          <p:cNvPr id="2490" name="Google Shape;2490;p325"/>
          <p:cNvSpPr/>
          <p:nvPr/>
        </p:nvSpPr>
        <p:spPr>
          <a:xfrm>
            <a:off x="7860839" y="4089492"/>
            <a:ext cx="226650" cy="226650"/>
          </a:xfrm>
          <a:prstGeom prst="ellipse">
            <a:avLst/>
          </a:prstGeom>
          <a:solidFill>
            <a:srgbClr val="FFD874"/>
          </a:solidFill>
          <a:ln>
            <a:noFill/>
          </a:ln>
          <a:effectLst>
            <a:outerShdw blurRad="57150" rotWithShape="0" algn="bl" dir="5400000" dist="19050">
              <a:srgbClr val="000000">
                <a:alpha val="49803"/>
              </a:srgbClr>
            </a:outerShdw>
          </a:effectLst>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 sz="650" u="none" cap="none" strike="noStrike">
                <a:solidFill>
                  <a:srgbClr val="000000"/>
                </a:solidFill>
                <a:latin typeface="IBM Plex Sans"/>
                <a:ea typeface="IBM Plex Sans"/>
                <a:cs typeface="IBM Plex Sans"/>
                <a:sym typeface="IBM Plex Sans"/>
              </a:rPr>
              <a:t>PO</a:t>
            </a:r>
            <a:endParaRPr b="1" i="0" sz="650" u="none" cap="none" strike="noStrike">
              <a:solidFill>
                <a:srgbClr val="000000"/>
              </a:solidFill>
              <a:latin typeface="IBM Plex Sans"/>
              <a:ea typeface="IBM Plex Sans"/>
              <a:cs typeface="IBM Plex Sans"/>
              <a:sym typeface="IBM Plex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4" name="Shape 2494"/>
        <p:cNvGrpSpPr/>
        <p:nvPr/>
      </p:nvGrpSpPr>
      <p:grpSpPr>
        <a:xfrm>
          <a:off x="0" y="0"/>
          <a:ext cx="0" cy="0"/>
          <a:chOff x="0" y="0"/>
          <a:chExt cx="0" cy="0"/>
        </a:xfrm>
      </p:grpSpPr>
      <p:sp>
        <p:nvSpPr>
          <p:cNvPr id="2495" name="Google Shape;2495;p326"/>
          <p:cNvSpPr/>
          <p:nvPr/>
        </p:nvSpPr>
        <p:spPr>
          <a:xfrm>
            <a:off x="262737" y="1128063"/>
            <a:ext cx="6117750" cy="409365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None/>
            </a:pPr>
            <a:r>
              <a:rPr b="1" i="0" lang="en" sz="900" u="none" cap="none" strike="noStrike">
                <a:solidFill>
                  <a:srgbClr val="000000"/>
                </a:solidFill>
                <a:latin typeface="IBM Plex Sans"/>
                <a:ea typeface="IBM Plex Sans"/>
                <a:cs typeface="IBM Plex Sans"/>
                <a:sym typeface="IBM Plex Sans"/>
              </a:rPr>
              <a:t>Documents</a:t>
            </a:r>
            <a:endParaRPr b="1"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Amazon OCR to read document</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Amazon Translate to conduct document translation</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A tool to scroll through the document &amp; capture / summarise details</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1" i="0" lang="en" sz="900" u="none" cap="none" strike="noStrike">
                <a:solidFill>
                  <a:srgbClr val="000000"/>
                </a:solidFill>
                <a:latin typeface="IBM Plex Sans"/>
                <a:ea typeface="IBM Plex Sans"/>
                <a:cs typeface="IBM Plex Sans"/>
                <a:sym typeface="IBM Plex Sans"/>
              </a:rPr>
              <a:t>Workflow</a:t>
            </a:r>
            <a:endParaRPr b="1"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Cloudset</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Visual UI that tells agent what to do next</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Agent has to register their decision</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Escalation, Routing, Assignment all handled by workflow</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Escalations into Slack</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Either we show Guide for iKB, or we can show that the instructions are built into workflow based on what is in confluence</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1" i="0" lang="en" sz="900" u="none" cap="none" strike="noStrike">
                <a:solidFill>
                  <a:srgbClr val="000000"/>
                </a:solidFill>
                <a:latin typeface="IBM Plex Sans"/>
                <a:ea typeface="IBM Plex Sans"/>
                <a:cs typeface="IBM Plex Sans"/>
                <a:sym typeface="IBM Plex Sans"/>
              </a:rPr>
              <a:t>Calculations</a:t>
            </a:r>
            <a:endParaRPr b="1"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Not provided by FlowSet</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Need to build capability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1" i="0" lang="en" sz="900" u="none" cap="none" strike="noStrike">
                <a:solidFill>
                  <a:srgbClr val="000000"/>
                </a:solidFill>
                <a:latin typeface="IBM Plex Sans"/>
                <a:ea typeface="IBM Plex Sans"/>
                <a:cs typeface="IBM Plex Sans"/>
                <a:sym typeface="IBM Plex Sans"/>
              </a:rPr>
              <a:t>Capture screens</a:t>
            </a:r>
            <a:endParaRPr b="1"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Build capture screens and logic in Zendesk</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Demonstrate document capture and validation can be separated so that agents can do this in a repetitive manner in parallel to other activities on the case</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1" i="0" lang="en" sz="900" u="none" cap="none" strike="noStrike">
                <a:solidFill>
                  <a:srgbClr val="000000"/>
                </a:solidFill>
                <a:latin typeface="IBM Plex Sans"/>
                <a:ea typeface="IBM Plex Sans"/>
                <a:cs typeface="IBM Plex Sans"/>
                <a:sym typeface="IBM Plex Sans"/>
              </a:rPr>
              <a:t>Audit</a:t>
            </a:r>
            <a:endParaRPr b="1"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All the notes are captured within the case for audit purposes </a:t>
            </a:r>
            <a:endParaRPr b="0" i="0" sz="900" u="none" cap="none" strike="noStrike">
              <a:solidFill>
                <a:srgbClr val="000000"/>
              </a:solidFill>
              <a:latin typeface="IBM Plex Sans"/>
              <a:ea typeface="IBM Plex Sans"/>
              <a:cs typeface="IBM Plex Sans"/>
              <a:sym typeface="IBM Plex Sans"/>
            </a:endParaRPr>
          </a:p>
          <a:p>
            <a:pPr indent="-171450" lvl="1" marL="4572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Integration with Watson notes - read / summarise / present them in Zendesk for agent to refer to</a:t>
            </a:r>
            <a:endParaRPr b="0" i="0" sz="900" u="none" cap="none" strike="noStrike">
              <a:solidFill>
                <a:srgbClr val="000000"/>
              </a:solidFill>
              <a:latin typeface="IBM Plex Sans"/>
              <a:ea typeface="IBM Plex Sans"/>
              <a:cs typeface="IBM Plex Sans"/>
              <a:sym typeface="IBM Plex Sans"/>
            </a:endParaRPr>
          </a:p>
        </p:txBody>
      </p:sp>
      <p:sp>
        <p:nvSpPr>
          <p:cNvPr id="2496" name="Google Shape;2496;p326"/>
          <p:cNvSpPr/>
          <p:nvPr/>
        </p:nvSpPr>
        <p:spPr>
          <a:xfrm>
            <a:off x="6644899" y="1128100"/>
            <a:ext cx="2054400" cy="19410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None/>
            </a:pPr>
            <a:r>
              <a:rPr b="1" i="0" lang="en" sz="900" u="none" cap="none" strike="noStrike">
                <a:solidFill>
                  <a:srgbClr val="000000"/>
                </a:solidFill>
                <a:latin typeface="IBM Plex Sans"/>
                <a:ea typeface="IBM Plex Sans"/>
                <a:cs typeface="IBM Plex Sans"/>
                <a:sym typeface="IBM Plex Sans"/>
              </a:rPr>
              <a:t>Open topics:</a:t>
            </a:r>
            <a:endParaRPr b="1"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Document management &amp; access to sensitive documents</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Calculations capability</a:t>
            </a:r>
            <a:endParaRPr b="0" i="0" sz="900" u="none" cap="none" strike="noStrike">
              <a:solidFill>
                <a:srgbClr val="000000"/>
              </a:solidFill>
              <a:latin typeface="IBM Plex Sans"/>
              <a:ea typeface="IBM Plex Sans"/>
              <a:cs typeface="IBM Plex Sans"/>
              <a:sym typeface="IBM Plex Sans"/>
            </a:endParaRPr>
          </a:p>
        </p:txBody>
      </p:sp>
      <p:sp>
        <p:nvSpPr>
          <p:cNvPr id="2497" name="Google Shape;2497;p326"/>
          <p:cNvSpPr/>
          <p:nvPr/>
        </p:nvSpPr>
        <p:spPr>
          <a:xfrm>
            <a:off x="6644899" y="3582738"/>
            <a:ext cx="2054400" cy="148095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None/>
            </a:pPr>
            <a:r>
              <a:rPr b="1" i="0" lang="en" sz="900" u="none" cap="none" strike="noStrike">
                <a:solidFill>
                  <a:srgbClr val="000000"/>
                </a:solidFill>
                <a:latin typeface="IBM Plex Sans"/>
                <a:ea typeface="IBM Plex Sans"/>
                <a:cs typeface="IBM Plex Sans"/>
                <a:sym typeface="IBM Plex Sans"/>
              </a:rPr>
              <a:t>Integrations</a:t>
            </a:r>
            <a:endParaRPr b="1"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DDCase</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Toby</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Watson comments</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Ninja (phase 2?)</a:t>
            </a:r>
            <a:endParaRPr b="0" i="0" sz="900" u="none" cap="none" strike="noStrike">
              <a:solidFill>
                <a:srgbClr val="000000"/>
              </a:solidFill>
              <a:latin typeface="IBM Plex Sans"/>
              <a:ea typeface="IBM Plex Sans"/>
              <a:cs typeface="IBM Plex Sans"/>
              <a:sym typeface="IBM Plex Sans"/>
            </a:endParaRPr>
          </a:p>
          <a:p>
            <a:pPr indent="-171450" lvl="0" marL="228600" marR="0" rtl="0" algn="l">
              <a:lnSpc>
                <a:spcPct val="100000"/>
              </a:lnSpc>
              <a:spcBef>
                <a:spcPts val="0"/>
              </a:spcBef>
              <a:spcAft>
                <a:spcPts val="0"/>
              </a:spcAft>
              <a:buClr>
                <a:srgbClr val="000000"/>
              </a:buClr>
              <a:buSzPts val="1800"/>
              <a:buFont typeface="IBM Plex Sans"/>
              <a:buChar char="●"/>
            </a:pPr>
            <a:r>
              <a:rPr b="0" i="0" lang="en" sz="900" u="none" cap="none" strike="noStrike">
                <a:solidFill>
                  <a:srgbClr val="000000"/>
                </a:solidFill>
                <a:latin typeface="IBM Plex Sans"/>
                <a:ea typeface="IBM Plex Sans"/>
                <a:cs typeface="IBM Plex Sans"/>
                <a:sym typeface="IBM Plex Sans"/>
              </a:rPr>
              <a:t>Watson (phase 2?)</a:t>
            </a:r>
            <a:endParaRPr b="0" i="0" sz="1100" u="none" cap="none" strike="noStrike">
              <a:solidFill>
                <a:srgbClr val="000000"/>
              </a:solidFill>
              <a:latin typeface="IBM Plex Sans"/>
              <a:ea typeface="IBM Plex Sans"/>
              <a:cs typeface="IBM Plex Sans"/>
              <a:sym typeface="IBM Plex Sans"/>
            </a:endParaRPr>
          </a:p>
        </p:txBody>
      </p:sp>
      <p:sp>
        <p:nvSpPr>
          <p:cNvPr id="2498" name="Google Shape;2498;p326"/>
          <p:cNvSpPr txBox="1"/>
          <p:nvPr/>
        </p:nvSpPr>
        <p:spPr>
          <a:xfrm>
            <a:off x="571500" y="450650"/>
            <a:ext cx="6676800" cy="538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500"/>
              <a:buFont typeface="Arial"/>
              <a:buNone/>
            </a:pPr>
            <a:r>
              <a:rPr b="0" i="0" lang="en" sz="3500" u="none" cap="none" strike="noStrike">
                <a:solidFill>
                  <a:srgbClr val="000000"/>
                </a:solidFill>
                <a:latin typeface="DM Serif Text"/>
                <a:ea typeface="DM Serif Text"/>
                <a:cs typeface="DM Serif Text"/>
                <a:sym typeface="DM Serif Text"/>
              </a:rPr>
              <a:t>Solution Notes</a:t>
            </a:r>
            <a:endParaRPr b="0" i="0" sz="3500" u="none" cap="none" strike="noStrike">
              <a:solidFill>
                <a:srgbClr val="000000"/>
              </a:solidFill>
              <a:latin typeface="DM Serif Text"/>
              <a:ea typeface="DM Serif Text"/>
              <a:cs typeface="DM Serif Text"/>
              <a:sym typeface="DM Serif Tex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02" name="Shape 2502"/>
        <p:cNvGrpSpPr/>
        <p:nvPr/>
      </p:nvGrpSpPr>
      <p:grpSpPr>
        <a:xfrm>
          <a:off x="0" y="0"/>
          <a:ext cx="0" cy="0"/>
          <a:chOff x="0" y="0"/>
          <a:chExt cx="0" cy="0"/>
        </a:xfrm>
      </p:grpSpPr>
      <p:pic>
        <p:nvPicPr>
          <p:cNvPr id="2503" name="Google Shape;2503;p327"/>
          <p:cNvPicPr preferRelativeResize="0"/>
          <p:nvPr/>
        </p:nvPicPr>
        <p:blipFill rotWithShape="1">
          <a:blip r:embed="rId3">
            <a:alphaModFix/>
          </a:blip>
          <a:srcRect b="27076" l="0" r="0" t="24469"/>
          <a:stretch/>
        </p:blipFill>
        <p:spPr>
          <a:xfrm>
            <a:off x="8311786" y="48300"/>
            <a:ext cx="692700" cy="335650"/>
          </a:xfrm>
          <a:prstGeom prst="rect">
            <a:avLst/>
          </a:prstGeom>
          <a:noFill/>
          <a:ln>
            <a:noFill/>
          </a:ln>
        </p:spPr>
      </p:pic>
      <p:sp>
        <p:nvSpPr>
          <p:cNvPr id="2504" name="Google Shape;2504;p327"/>
          <p:cNvSpPr txBox="1"/>
          <p:nvPr/>
        </p:nvSpPr>
        <p:spPr>
          <a:xfrm>
            <a:off x="571500" y="450650"/>
            <a:ext cx="6676800" cy="538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500"/>
              <a:buFont typeface="Arial"/>
              <a:buNone/>
            </a:pPr>
            <a:r>
              <a:rPr b="0" i="0" lang="en" sz="3500" u="none" cap="none" strike="noStrike">
                <a:solidFill>
                  <a:srgbClr val="000000"/>
                </a:solidFill>
                <a:latin typeface="DM Serif Text"/>
                <a:ea typeface="DM Serif Text"/>
                <a:cs typeface="DM Serif Text"/>
                <a:sym typeface="DM Serif Text"/>
              </a:rPr>
              <a:t>Assets</a:t>
            </a:r>
            <a:endParaRPr b="0" i="0" sz="3500" u="none" cap="none" strike="noStrike">
              <a:solidFill>
                <a:srgbClr val="000000"/>
              </a:solidFill>
              <a:latin typeface="DM Serif Text"/>
              <a:ea typeface="DM Serif Text"/>
              <a:cs typeface="DM Serif Text"/>
              <a:sym typeface="DM Serif Text"/>
            </a:endParaRPr>
          </a:p>
        </p:txBody>
      </p:sp>
      <p:sp>
        <p:nvSpPr>
          <p:cNvPr id="2505" name="Google Shape;2505;p327"/>
          <p:cNvSpPr txBox="1"/>
          <p:nvPr/>
        </p:nvSpPr>
        <p:spPr>
          <a:xfrm>
            <a:off x="571499" y="1304590"/>
            <a:ext cx="4000501" cy="317081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Wise discussion: Moving off Zendesk – 15/11/22</a:t>
            </a:r>
            <a:endParaRPr/>
          </a:p>
          <a:p>
            <a:pPr indent="-171450" lvl="0" marL="171450" marR="0" rtl="0" algn="l">
              <a:lnSpc>
                <a:spcPct val="100000"/>
              </a:lnSpc>
              <a:spcBef>
                <a:spcPts val="0"/>
              </a:spcBef>
              <a:spcAft>
                <a:spcPts val="0"/>
              </a:spcAft>
              <a:buClr>
                <a:srgbClr val="000000"/>
              </a:buClr>
              <a:buSzPts val="900"/>
              <a:buFont typeface="Arial"/>
              <a:buChar char="•"/>
            </a:pPr>
            <a:r>
              <a:rPr b="0" i="0" lang="en" sz="900" u="sng" cap="none" strike="noStrike">
                <a:solidFill>
                  <a:schemeClr val="hlink"/>
                </a:solidFill>
                <a:latin typeface="IBM Plex Sans"/>
                <a:ea typeface="IBM Plex Sans"/>
                <a:cs typeface="IBM Plex Sans"/>
                <a:sym typeface="IBM Plex Sans"/>
                <a:hlinkClick r:id="rId4"/>
              </a:rPr>
              <a:t>https://zendesk.wistia.com/medias/61q1m4h2vr</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Wise Discovery session 1: BRC (Business Refresh Cycle) – 20/11/23</a:t>
            </a:r>
            <a:endParaRPr/>
          </a:p>
          <a:p>
            <a:pPr indent="-171450" lvl="0" marL="171450" marR="0" rtl="0" algn="l">
              <a:lnSpc>
                <a:spcPct val="100000"/>
              </a:lnSpc>
              <a:spcBef>
                <a:spcPts val="0"/>
              </a:spcBef>
              <a:spcAft>
                <a:spcPts val="0"/>
              </a:spcAft>
              <a:buClr>
                <a:srgbClr val="000000"/>
              </a:buClr>
              <a:buSzPts val="900"/>
              <a:buFont typeface="Arial"/>
              <a:buChar char="•"/>
            </a:pPr>
            <a:r>
              <a:rPr b="0" i="0" lang="en" sz="900" u="sng" cap="none" strike="noStrike">
                <a:solidFill>
                  <a:schemeClr val="hlink"/>
                </a:solidFill>
                <a:latin typeface="IBM Plex Sans"/>
                <a:ea typeface="IBM Plex Sans"/>
                <a:cs typeface="IBM Plex Sans"/>
                <a:sym typeface="IBM Plex Sans"/>
                <a:hlinkClick r:id="rId5"/>
              </a:rPr>
              <a:t>https://zendesk.wistia.com/medias/szoqmvt8z3</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BRC Process Map</a:t>
            </a:r>
            <a:endParaRPr/>
          </a:p>
          <a:p>
            <a:pPr indent="-171450" lvl="0" marL="171450" marR="0" rtl="0" algn="l">
              <a:lnSpc>
                <a:spcPct val="100000"/>
              </a:lnSpc>
              <a:spcBef>
                <a:spcPts val="0"/>
              </a:spcBef>
              <a:spcAft>
                <a:spcPts val="0"/>
              </a:spcAft>
              <a:buClr>
                <a:srgbClr val="000000"/>
              </a:buClr>
              <a:buSzPts val="900"/>
              <a:buFont typeface="Arial"/>
              <a:buChar char="•"/>
            </a:pPr>
            <a:r>
              <a:rPr b="0" i="0" lang="en" sz="900" u="sng" cap="none" strike="noStrike">
                <a:solidFill>
                  <a:schemeClr val="hlink"/>
                </a:solidFill>
                <a:latin typeface="IBM Plex Sans"/>
                <a:ea typeface="IBM Plex Sans"/>
                <a:cs typeface="IBM Plex Sans"/>
                <a:sym typeface="IBM Plex Sans"/>
                <a:hlinkClick r:id="rId6"/>
              </a:rPr>
              <a:t>https://www.figma.com/file/IDq1L9OfkxH1Y9fOJelsA4/Processes?type=whiteboard&amp;node-id=0-1&amp;t=cljgsqMHlyzWEzaT-0</a:t>
            </a:r>
            <a:br>
              <a:rPr b="0" i="0" lang="en" sz="900" u="none" cap="none" strike="noStrike">
                <a:solidFill>
                  <a:srgbClr val="000000"/>
                </a:solidFill>
                <a:latin typeface="IBM Plex Sans"/>
                <a:ea typeface="IBM Plex Sans"/>
                <a:cs typeface="IBM Plex Sans"/>
                <a:sym typeface="IBM Plex Sans"/>
              </a:rPr>
            </a:b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Wise Discovery session 2: EDD Onboarding Overview - 30/11/23</a:t>
            </a:r>
            <a:endParaRPr/>
          </a:p>
          <a:p>
            <a:pPr indent="-171450" lvl="0" marL="171450" marR="0" rtl="0" algn="l">
              <a:lnSpc>
                <a:spcPct val="100000"/>
              </a:lnSpc>
              <a:spcBef>
                <a:spcPts val="0"/>
              </a:spcBef>
              <a:spcAft>
                <a:spcPts val="0"/>
              </a:spcAft>
              <a:buClr>
                <a:srgbClr val="000000"/>
              </a:buClr>
              <a:buSzPts val="900"/>
              <a:buFont typeface="Arial"/>
              <a:buChar char="•"/>
            </a:pPr>
            <a:r>
              <a:rPr b="0" i="0" lang="en" sz="900" u="sng" cap="none" strike="noStrike">
                <a:solidFill>
                  <a:schemeClr val="hlink"/>
                </a:solidFill>
                <a:latin typeface="IBM Plex Sans"/>
                <a:ea typeface="IBM Plex Sans"/>
                <a:cs typeface="IBM Plex Sans"/>
                <a:sym typeface="IBM Plex Sans"/>
                <a:hlinkClick r:id="rId7"/>
              </a:rPr>
              <a:t>https://zendesk.wistia.com/medias/5gqy5jrouc</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Wise workshop notes: Nov ‘22</a:t>
            </a:r>
            <a:endParaRPr/>
          </a:p>
          <a:p>
            <a:pPr indent="0" lvl="0" marL="0" marR="0" rtl="0" algn="l">
              <a:lnSpc>
                <a:spcPct val="100000"/>
              </a:lnSpc>
              <a:spcBef>
                <a:spcPts val="0"/>
              </a:spcBef>
              <a:spcAft>
                <a:spcPts val="0"/>
              </a:spcAft>
              <a:buNone/>
            </a:pPr>
            <a:r>
              <a:rPr b="0" i="0" lang="en" sz="900" u="sng" cap="none" strike="noStrike">
                <a:solidFill>
                  <a:schemeClr val="hlink"/>
                </a:solidFill>
                <a:latin typeface="IBM Plex Sans"/>
                <a:ea typeface="IBM Plex Sans"/>
                <a:cs typeface="IBM Plex Sans"/>
                <a:sym typeface="IBM Plex Sans"/>
                <a:hlinkClick r:id="rId8"/>
              </a:rPr>
              <a:t>https://docs.google.com/document/d/1rSECpMEboEWLVVU2l-gMq35wCEjmKMv0TGh2dPIS6KE/edit#heading=h.dm36h9vuggq6</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Wise Value Discovery Notes: </a:t>
            </a:r>
            <a:endParaRPr/>
          </a:p>
          <a:p>
            <a:pPr indent="0" lvl="0" marL="0" marR="0" rtl="0" algn="l">
              <a:lnSpc>
                <a:spcPct val="100000"/>
              </a:lnSpc>
              <a:spcBef>
                <a:spcPts val="0"/>
              </a:spcBef>
              <a:spcAft>
                <a:spcPts val="0"/>
              </a:spcAft>
              <a:buNone/>
            </a:pPr>
            <a:r>
              <a:rPr b="0" i="0" lang="en" sz="900" u="sng" cap="none" strike="noStrike">
                <a:solidFill>
                  <a:schemeClr val="hlink"/>
                </a:solidFill>
                <a:latin typeface="IBM Plex Sans"/>
                <a:ea typeface="IBM Plex Sans"/>
                <a:cs typeface="IBM Plex Sans"/>
                <a:sym typeface="IBM Plex Sans"/>
                <a:hlinkClick r:id="rId9"/>
              </a:rPr>
              <a:t>https://docs.google.com/document/d/1xn2hun-Ha3pMiEJ30sSxu_TaLdWDTTyHJQl4WasAYZo/edit#heading=h.rwpxgfl6rue0</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br>
              <a:rPr b="0" i="0" lang="en" sz="900" u="none" cap="none" strike="noStrike">
                <a:solidFill>
                  <a:srgbClr val="000000"/>
                </a:solidFill>
                <a:latin typeface="IBM Plex Sans"/>
                <a:ea typeface="IBM Plex Sans"/>
                <a:cs typeface="IBM Plex Sans"/>
                <a:sym typeface="IBM Plex Sans"/>
              </a:rPr>
            </a:br>
            <a:br>
              <a:rPr b="0" i="0" lang="en" sz="900" u="none" cap="none" strike="noStrike">
                <a:solidFill>
                  <a:srgbClr val="000000"/>
                </a:solidFill>
                <a:latin typeface="IBM Plex Sans"/>
                <a:ea typeface="IBM Plex Sans"/>
                <a:cs typeface="IBM Plex Sans"/>
                <a:sym typeface="IBM Plex Sans"/>
              </a:rPr>
            </a:br>
            <a:endParaRPr b="0" i="0" sz="900" u="none" cap="none" strike="noStrike">
              <a:solidFill>
                <a:srgbClr val="000000"/>
              </a:solidFill>
              <a:latin typeface="IBM Plex Sans"/>
              <a:ea typeface="IBM Plex Sans"/>
              <a:cs typeface="IBM Plex Sans"/>
              <a:sym typeface="IBM Plex Sans"/>
            </a:endParaRPr>
          </a:p>
          <a:p>
            <a:pPr indent="-114300" lvl="0" marL="17145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a:p>
            <a:pPr indent="-114300" lvl="0" marL="17145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p:txBody>
      </p:sp>
      <p:sp>
        <p:nvSpPr>
          <p:cNvPr id="2506" name="Google Shape;2506;p327"/>
          <p:cNvSpPr txBox="1"/>
          <p:nvPr/>
        </p:nvSpPr>
        <p:spPr>
          <a:xfrm>
            <a:off x="5003985" y="1304590"/>
            <a:ext cx="4000501" cy="317081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Wise Presentation - 14/12/23</a:t>
            </a:r>
            <a:endParaRPr/>
          </a:p>
          <a:p>
            <a:pPr indent="0" lvl="0" marL="0" marR="0" rtl="0" algn="l">
              <a:lnSpc>
                <a:spcPct val="100000"/>
              </a:lnSpc>
              <a:spcBef>
                <a:spcPts val="0"/>
              </a:spcBef>
              <a:spcAft>
                <a:spcPts val="0"/>
              </a:spcAft>
              <a:buNone/>
            </a:pPr>
            <a:r>
              <a:rPr b="0" i="0" lang="en" sz="900" u="sng" cap="none" strike="noStrike">
                <a:solidFill>
                  <a:schemeClr val="hlink"/>
                </a:solidFill>
                <a:latin typeface="IBM Plex Sans"/>
                <a:ea typeface="IBM Plex Sans"/>
                <a:cs typeface="IBM Plex Sans"/>
                <a:sym typeface="IBM Plex Sans"/>
                <a:hlinkClick r:id="rId10"/>
              </a:rPr>
              <a:t>https://docs.google.com/presentation/d/1R43PJLS9hkE2CcsRs7XS_8DxCfsodQsnAmvFrBLdswg/edit?usp=sharing</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Wise Presentation and Demo - 14/12/23</a:t>
            </a:r>
            <a:endParaRPr/>
          </a:p>
          <a:p>
            <a:pPr indent="0" lvl="0" marL="0" marR="0" rtl="0" algn="l">
              <a:lnSpc>
                <a:spcPct val="100000"/>
              </a:lnSpc>
              <a:spcBef>
                <a:spcPts val="0"/>
              </a:spcBef>
              <a:spcAft>
                <a:spcPts val="0"/>
              </a:spcAft>
              <a:buNone/>
            </a:pPr>
            <a:r>
              <a:rPr b="0" i="0" lang="en" sz="900" u="sng" cap="none" strike="noStrike">
                <a:solidFill>
                  <a:schemeClr val="hlink"/>
                </a:solidFill>
                <a:latin typeface="IBM Plex Sans"/>
                <a:ea typeface="IBM Plex Sans"/>
                <a:cs typeface="IBM Plex Sans"/>
                <a:sym typeface="IBM Plex Sans"/>
                <a:hlinkClick r:id="rId11"/>
              </a:rPr>
              <a:t>https://zendesk.wistia.com/medias/g8eeg65smy</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Wise Tooling</a:t>
            </a:r>
            <a:endParaRPr/>
          </a:p>
          <a:p>
            <a:pPr indent="0" lvl="0" marL="0" marR="0" rtl="0" algn="l">
              <a:lnSpc>
                <a:spcPct val="100000"/>
              </a:lnSpc>
              <a:spcBef>
                <a:spcPts val="0"/>
              </a:spcBef>
              <a:spcAft>
                <a:spcPts val="0"/>
              </a:spcAft>
              <a:buNone/>
            </a:pPr>
            <a:r>
              <a:rPr b="0" i="0" lang="en" sz="900" u="sng" cap="none" strike="noStrike">
                <a:solidFill>
                  <a:schemeClr val="hlink"/>
                </a:solidFill>
                <a:latin typeface="IBM Plex Sans"/>
                <a:ea typeface="IBM Plex Sans"/>
                <a:cs typeface="IBM Plex Sans"/>
                <a:sym typeface="IBM Plex Sans"/>
                <a:hlinkClick r:id="rId12"/>
              </a:rPr>
              <a:t>https://docs.google.com/presentation/d/19HTTZ3El5bJzIA7wOjQB8z20Qh7haP-U2w_NAn92kv8/edit#slide=id.g2a374a8bb01_0_262</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114300" lvl="0" marL="17145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p:txBody>
      </p:sp>
      <p:sp>
        <p:nvSpPr>
          <p:cNvPr id="2507" name="Google Shape;2507;p327"/>
          <p:cNvSpPr txBox="1"/>
          <p:nvPr/>
        </p:nvSpPr>
        <p:spPr>
          <a:xfrm>
            <a:off x="2286000" y="2419379"/>
            <a:ext cx="45720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52" name="Shape 2052"/>
        <p:cNvGrpSpPr/>
        <p:nvPr/>
      </p:nvGrpSpPr>
      <p:grpSpPr>
        <a:xfrm>
          <a:off x="0" y="0"/>
          <a:ext cx="0" cy="0"/>
          <a:chOff x="0" y="0"/>
          <a:chExt cx="0" cy="0"/>
        </a:xfrm>
      </p:grpSpPr>
      <p:sp>
        <p:nvSpPr>
          <p:cNvPr id="2053" name="Google Shape;2053;p310"/>
          <p:cNvSpPr/>
          <p:nvPr/>
        </p:nvSpPr>
        <p:spPr>
          <a:xfrm>
            <a:off x="4571963" y="1430287"/>
            <a:ext cx="3999600" cy="462600"/>
          </a:xfrm>
          <a:prstGeom prst="roundRect">
            <a:avLst>
              <a:gd fmla="val 50000" name="adj"/>
            </a:avLst>
          </a:prstGeom>
          <a:solidFill>
            <a:srgbClr val="DEF991"/>
          </a:solidFill>
          <a:ln>
            <a:noFill/>
          </a:ln>
        </p:spPr>
        <p:txBody>
          <a:bodyPr anchorCtr="0" anchor="ctr" bIns="45725" lIns="137150" spcFirstLastPara="1" rIns="137150" wrap="square" tIns="45725">
            <a:noAutofit/>
          </a:bodyPr>
          <a:lstStyle/>
          <a:p>
            <a:pPr indent="0" lvl="0" marL="0" marR="0" rtl="0" algn="l">
              <a:lnSpc>
                <a:spcPct val="100000"/>
              </a:lnSpc>
              <a:spcBef>
                <a:spcPts val="0"/>
              </a:spcBef>
              <a:spcAft>
                <a:spcPts val="0"/>
              </a:spcAft>
              <a:buClr>
                <a:srgbClr val="000000"/>
              </a:buClr>
              <a:buSzPts val="1300"/>
              <a:buFont typeface="Arial"/>
              <a:buNone/>
            </a:pPr>
            <a:r>
              <a:t/>
            </a:r>
            <a:endParaRPr b="1" i="0" sz="1300" u="none" cap="none" strike="noStrike">
              <a:solidFill>
                <a:srgbClr val="16140C"/>
              </a:solidFill>
              <a:latin typeface="IBM Plex Sans Condensed"/>
              <a:ea typeface="IBM Plex Sans Condensed"/>
              <a:cs typeface="IBM Plex Sans Condensed"/>
              <a:sym typeface="IBM Plex Sans Condensed"/>
            </a:endParaRPr>
          </a:p>
        </p:txBody>
      </p:sp>
      <p:sp>
        <p:nvSpPr>
          <p:cNvPr id="2054" name="Google Shape;2054;p310"/>
          <p:cNvSpPr/>
          <p:nvPr/>
        </p:nvSpPr>
        <p:spPr>
          <a:xfrm>
            <a:off x="4571963" y="1978864"/>
            <a:ext cx="3999600" cy="462600"/>
          </a:xfrm>
          <a:prstGeom prst="roundRect">
            <a:avLst>
              <a:gd fmla="val 50000" name="adj"/>
            </a:avLst>
          </a:prstGeom>
          <a:solidFill>
            <a:srgbClr val="DEF991"/>
          </a:solidFill>
          <a:ln>
            <a:noFill/>
          </a:ln>
        </p:spPr>
        <p:txBody>
          <a:bodyPr anchorCtr="0" anchor="ctr" bIns="45725" lIns="137150" spcFirstLastPara="1" rIns="137150" wrap="square" tIns="45725">
            <a:noAutofit/>
          </a:bodyPr>
          <a:lstStyle/>
          <a:p>
            <a:pPr indent="0" lvl="0" marL="0" marR="0" rtl="0" algn="l">
              <a:lnSpc>
                <a:spcPct val="100000"/>
              </a:lnSpc>
              <a:spcBef>
                <a:spcPts val="0"/>
              </a:spcBef>
              <a:spcAft>
                <a:spcPts val="0"/>
              </a:spcAft>
              <a:buClr>
                <a:srgbClr val="000000"/>
              </a:buClr>
              <a:buSzPts val="1300"/>
              <a:buFont typeface="Arial"/>
              <a:buNone/>
            </a:pPr>
            <a:r>
              <a:t/>
            </a:r>
            <a:endParaRPr b="1" i="0" sz="1300" u="none" cap="none" strike="noStrike">
              <a:solidFill>
                <a:srgbClr val="16140C"/>
              </a:solidFill>
              <a:latin typeface="IBM Plex Sans Condensed"/>
              <a:ea typeface="IBM Plex Sans Condensed"/>
              <a:cs typeface="IBM Plex Sans Condensed"/>
              <a:sym typeface="IBM Plex Sans Condensed"/>
            </a:endParaRPr>
          </a:p>
        </p:txBody>
      </p:sp>
      <p:sp>
        <p:nvSpPr>
          <p:cNvPr id="2055" name="Google Shape;2055;p310"/>
          <p:cNvSpPr/>
          <p:nvPr/>
        </p:nvSpPr>
        <p:spPr>
          <a:xfrm>
            <a:off x="4571963" y="2527442"/>
            <a:ext cx="3999600" cy="462600"/>
          </a:xfrm>
          <a:prstGeom prst="roundRect">
            <a:avLst>
              <a:gd fmla="val 50000" name="adj"/>
            </a:avLst>
          </a:prstGeom>
          <a:solidFill>
            <a:srgbClr val="DEF991"/>
          </a:solidFill>
          <a:ln>
            <a:noFill/>
          </a:ln>
        </p:spPr>
        <p:txBody>
          <a:bodyPr anchorCtr="0" anchor="ctr" bIns="45725" lIns="137150" spcFirstLastPara="1" rIns="137150" wrap="square" tIns="45725">
            <a:noAutofit/>
          </a:bodyPr>
          <a:lstStyle/>
          <a:p>
            <a:pPr indent="0" lvl="0" marL="0" marR="0" rtl="0" algn="l">
              <a:lnSpc>
                <a:spcPct val="100000"/>
              </a:lnSpc>
              <a:spcBef>
                <a:spcPts val="0"/>
              </a:spcBef>
              <a:spcAft>
                <a:spcPts val="0"/>
              </a:spcAft>
              <a:buClr>
                <a:srgbClr val="000000"/>
              </a:buClr>
              <a:buSzPts val="1300"/>
              <a:buFont typeface="Arial"/>
              <a:buNone/>
            </a:pPr>
            <a:r>
              <a:t/>
            </a:r>
            <a:endParaRPr b="1" i="0" sz="1300" u="none" cap="none" strike="noStrike">
              <a:solidFill>
                <a:srgbClr val="16140C"/>
              </a:solidFill>
              <a:latin typeface="IBM Plex Sans Condensed"/>
              <a:ea typeface="IBM Plex Sans Condensed"/>
              <a:cs typeface="IBM Plex Sans Condensed"/>
              <a:sym typeface="IBM Plex Sans Condensed"/>
            </a:endParaRPr>
          </a:p>
        </p:txBody>
      </p:sp>
      <p:sp>
        <p:nvSpPr>
          <p:cNvPr id="2056" name="Google Shape;2056;p310"/>
          <p:cNvSpPr/>
          <p:nvPr/>
        </p:nvSpPr>
        <p:spPr>
          <a:xfrm>
            <a:off x="4571963" y="3076019"/>
            <a:ext cx="3999600" cy="462600"/>
          </a:xfrm>
          <a:prstGeom prst="roundRect">
            <a:avLst>
              <a:gd fmla="val 50000" name="adj"/>
            </a:avLst>
          </a:prstGeom>
          <a:solidFill>
            <a:srgbClr val="DEF991"/>
          </a:solidFill>
          <a:ln>
            <a:noFill/>
          </a:ln>
        </p:spPr>
        <p:txBody>
          <a:bodyPr anchorCtr="0" anchor="ctr" bIns="45725" lIns="137150" spcFirstLastPara="1" rIns="137150" wrap="square" tIns="45725">
            <a:noAutofit/>
          </a:bodyPr>
          <a:lstStyle/>
          <a:p>
            <a:pPr indent="0" lvl="0" marL="0" marR="0" rtl="0" algn="l">
              <a:lnSpc>
                <a:spcPct val="100000"/>
              </a:lnSpc>
              <a:spcBef>
                <a:spcPts val="0"/>
              </a:spcBef>
              <a:spcAft>
                <a:spcPts val="0"/>
              </a:spcAft>
              <a:buClr>
                <a:srgbClr val="000000"/>
              </a:buClr>
              <a:buSzPts val="1300"/>
              <a:buFont typeface="Arial"/>
              <a:buNone/>
            </a:pPr>
            <a:r>
              <a:t/>
            </a:r>
            <a:endParaRPr b="1" i="0" sz="1300" u="none" cap="none" strike="noStrike">
              <a:solidFill>
                <a:srgbClr val="16140C"/>
              </a:solidFill>
              <a:latin typeface="IBM Plex Sans Condensed"/>
              <a:ea typeface="IBM Plex Sans Condensed"/>
              <a:cs typeface="IBM Plex Sans Condensed"/>
              <a:sym typeface="IBM Plex Sans Condensed"/>
            </a:endParaRPr>
          </a:p>
        </p:txBody>
      </p:sp>
      <p:sp>
        <p:nvSpPr>
          <p:cNvPr id="2057" name="Google Shape;2057;p310"/>
          <p:cNvSpPr/>
          <p:nvPr/>
        </p:nvSpPr>
        <p:spPr>
          <a:xfrm>
            <a:off x="4571963" y="3624597"/>
            <a:ext cx="3999600" cy="462600"/>
          </a:xfrm>
          <a:prstGeom prst="roundRect">
            <a:avLst>
              <a:gd fmla="val 50000" name="adj"/>
            </a:avLst>
          </a:prstGeom>
          <a:solidFill>
            <a:srgbClr val="DEF991"/>
          </a:solidFill>
          <a:ln>
            <a:noFill/>
          </a:ln>
        </p:spPr>
        <p:txBody>
          <a:bodyPr anchorCtr="0" anchor="ctr" bIns="45725" lIns="137150" spcFirstLastPara="1" rIns="137150" wrap="square" tIns="45725">
            <a:noAutofit/>
          </a:bodyPr>
          <a:lstStyle/>
          <a:p>
            <a:pPr indent="0" lvl="0" marL="0" marR="0" rtl="0" algn="l">
              <a:lnSpc>
                <a:spcPct val="100000"/>
              </a:lnSpc>
              <a:spcBef>
                <a:spcPts val="0"/>
              </a:spcBef>
              <a:spcAft>
                <a:spcPts val="0"/>
              </a:spcAft>
              <a:buClr>
                <a:srgbClr val="000000"/>
              </a:buClr>
              <a:buSzPts val="1300"/>
              <a:buFont typeface="Arial"/>
              <a:buNone/>
            </a:pPr>
            <a:r>
              <a:t/>
            </a:r>
            <a:endParaRPr b="1" i="0" sz="1300" u="none" cap="none" strike="noStrike">
              <a:solidFill>
                <a:srgbClr val="16140C"/>
              </a:solidFill>
              <a:latin typeface="IBM Plex Sans Condensed"/>
              <a:ea typeface="IBM Plex Sans Condensed"/>
              <a:cs typeface="IBM Plex Sans Condensed"/>
              <a:sym typeface="IBM Plex Sans Condensed"/>
            </a:endParaRPr>
          </a:p>
        </p:txBody>
      </p:sp>
      <p:sp>
        <p:nvSpPr>
          <p:cNvPr id="2058" name="Google Shape;2058;p310"/>
          <p:cNvSpPr txBox="1"/>
          <p:nvPr/>
        </p:nvSpPr>
        <p:spPr>
          <a:xfrm>
            <a:off x="4695275" y="1430299"/>
            <a:ext cx="3758100" cy="439200"/>
          </a:xfrm>
          <a:prstGeom prst="rect">
            <a:avLst/>
          </a:prstGeom>
          <a:no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None/>
            </a:pPr>
            <a:r>
              <a:rPr b="0" i="0" lang="en" sz="1300" u="none" cap="none" strike="noStrike">
                <a:solidFill>
                  <a:srgbClr val="000000"/>
                </a:solidFill>
                <a:latin typeface="IBM Plex Sans SemiBold"/>
                <a:ea typeface="IBM Plex Sans SemiBold"/>
                <a:cs typeface="IBM Plex Sans SemiBold"/>
                <a:sym typeface="IBM Plex Sans SemiBold"/>
              </a:rPr>
              <a:t>Demo Environment</a:t>
            </a:r>
            <a:endParaRPr/>
          </a:p>
        </p:txBody>
      </p:sp>
      <p:sp>
        <p:nvSpPr>
          <p:cNvPr id="2059" name="Google Shape;2059;p310"/>
          <p:cNvSpPr txBox="1"/>
          <p:nvPr/>
        </p:nvSpPr>
        <p:spPr>
          <a:xfrm>
            <a:off x="4695275" y="1983198"/>
            <a:ext cx="3758100" cy="439200"/>
          </a:xfrm>
          <a:prstGeom prst="rect">
            <a:avLst/>
          </a:prstGeom>
          <a:no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000000"/>
                </a:solidFill>
                <a:latin typeface="IBM Plex Sans SemiBold"/>
                <a:ea typeface="IBM Plex Sans SemiBold"/>
                <a:cs typeface="IBM Plex Sans SemiBold"/>
                <a:sym typeface="IBM Plex Sans SemiBold"/>
              </a:rPr>
              <a:t>Cloudset Workflow</a:t>
            </a:r>
            <a:endParaRPr/>
          </a:p>
        </p:txBody>
      </p:sp>
      <p:sp>
        <p:nvSpPr>
          <p:cNvPr id="2060" name="Google Shape;2060;p310"/>
          <p:cNvSpPr txBox="1"/>
          <p:nvPr/>
        </p:nvSpPr>
        <p:spPr>
          <a:xfrm>
            <a:off x="4695263" y="2512624"/>
            <a:ext cx="3758100" cy="462600"/>
          </a:xfrm>
          <a:prstGeom prst="rect">
            <a:avLst/>
          </a:prstGeom>
          <a:no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000000"/>
                </a:solidFill>
                <a:latin typeface="IBM Plex Sans SemiBold"/>
                <a:ea typeface="IBM Plex Sans SemiBold"/>
                <a:cs typeface="IBM Plex Sans SemiBold"/>
                <a:sym typeface="IBM Plex Sans SemiBold"/>
              </a:rPr>
              <a:t>Document App</a:t>
            </a:r>
            <a:endParaRPr/>
          </a:p>
        </p:txBody>
      </p:sp>
      <p:sp>
        <p:nvSpPr>
          <p:cNvPr id="2061" name="Google Shape;2061;p310"/>
          <p:cNvSpPr txBox="1"/>
          <p:nvPr/>
        </p:nvSpPr>
        <p:spPr>
          <a:xfrm>
            <a:off x="4695263" y="3065462"/>
            <a:ext cx="3758100" cy="462600"/>
          </a:xfrm>
          <a:prstGeom prst="rect">
            <a:avLst/>
          </a:prstGeom>
          <a:no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000000"/>
                </a:solidFill>
                <a:latin typeface="IBM Plex Sans SemiBold"/>
                <a:ea typeface="IBM Plex Sans SemiBold"/>
                <a:cs typeface="IBM Plex Sans SemiBold"/>
                <a:sym typeface="IBM Plex Sans SemiBold"/>
              </a:rPr>
              <a:t>Integrations</a:t>
            </a:r>
            <a:endParaRPr b="0" i="0" sz="1300" u="none" cap="none" strike="noStrike">
              <a:solidFill>
                <a:srgbClr val="000000"/>
              </a:solidFill>
              <a:latin typeface="IBM Plex Sans SemiBold"/>
              <a:ea typeface="IBM Plex Sans SemiBold"/>
              <a:cs typeface="IBM Plex Sans SemiBold"/>
              <a:sym typeface="IBM Plex Sans SemiBold"/>
            </a:endParaRPr>
          </a:p>
        </p:txBody>
      </p:sp>
      <p:sp>
        <p:nvSpPr>
          <p:cNvPr id="2062" name="Google Shape;2062;p310"/>
          <p:cNvSpPr txBox="1"/>
          <p:nvPr/>
        </p:nvSpPr>
        <p:spPr>
          <a:xfrm>
            <a:off x="4695263" y="3618299"/>
            <a:ext cx="3758100" cy="462600"/>
          </a:xfrm>
          <a:prstGeom prst="rect">
            <a:avLst/>
          </a:prstGeom>
          <a:no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000000"/>
                </a:solidFill>
                <a:latin typeface="IBM Plex Sans SemiBold"/>
                <a:ea typeface="IBM Plex Sans SemiBold"/>
                <a:cs typeface="IBM Plex Sans SemiBold"/>
                <a:sym typeface="IBM Plex Sans SemiBold"/>
              </a:rPr>
              <a:t>Assets</a:t>
            </a:r>
            <a:endParaRPr b="0" i="0" sz="1300" u="none" cap="none" strike="noStrike">
              <a:solidFill>
                <a:srgbClr val="000000"/>
              </a:solidFill>
              <a:latin typeface="IBM Plex Sans SemiBold"/>
              <a:ea typeface="IBM Plex Sans SemiBold"/>
              <a:cs typeface="IBM Plex Sans SemiBold"/>
              <a:sym typeface="IBM Plex Sans SemiBold"/>
            </a:endParaRPr>
          </a:p>
        </p:txBody>
      </p:sp>
      <p:sp>
        <p:nvSpPr>
          <p:cNvPr id="2063" name="Google Shape;2063;p310"/>
          <p:cNvSpPr/>
          <p:nvPr/>
        </p:nvSpPr>
        <p:spPr>
          <a:xfrm>
            <a:off x="4571963" y="881709"/>
            <a:ext cx="3999600" cy="462600"/>
          </a:xfrm>
          <a:prstGeom prst="roundRect">
            <a:avLst>
              <a:gd fmla="val 50000" name="adj"/>
            </a:avLst>
          </a:prstGeom>
          <a:solidFill>
            <a:srgbClr val="DEF991"/>
          </a:solidFill>
          <a:ln>
            <a:noFill/>
          </a:ln>
        </p:spPr>
        <p:txBody>
          <a:bodyPr anchorCtr="0" anchor="ctr" bIns="45725" lIns="137150" spcFirstLastPara="1" rIns="137150" wrap="square" tIns="45725">
            <a:noAutofit/>
          </a:bodyPr>
          <a:lstStyle/>
          <a:p>
            <a:pPr indent="0" lvl="0" marL="0" marR="0" rtl="0" algn="l">
              <a:lnSpc>
                <a:spcPct val="100000"/>
              </a:lnSpc>
              <a:spcBef>
                <a:spcPts val="0"/>
              </a:spcBef>
              <a:spcAft>
                <a:spcPts val="0"/>
              </a:spcAft>
              <a:buClr>
                <a:srgbClr val="000000"/>
              </a:buClr>
              <a:buSzPts val="1300"/>
              <a:buFont typeface="Arial"/>
              <a:buNone/>
            </a:pPr>
            <a:r>
              <a:t/>
            </a:r>
            <a:endParaRPr b="1" i="0" sz="1300" u="none" cap="none" strike="noStrike">
              <a:solidFill>
                <a:srgbClr val="16140C"/>
              </a:solidFill>
              <a:latin typeface="IBM Plex Sans Condensed"/>
              <a:ea typeface="IBM Plex Sans Condensed"/>
              <a:cs typeface="IBM Plex Sans Condensed"/>
              <a:sym typeface="IBM Plex Sans Condensed"/>
            </a:endParaRPr>
          </a:p>
        </p:txBody>
      </p:sp>
      <p:sp>
        <p:nvSpPr>
          <p:cNvPr id="2064" name="Google Shape;2064;p310"/>
          <p:cNvSpPr txBox="1"/>
          <p:nvPr/>
        </p:nvSpPr>
        <p:spPr>
          <a:xfrm>
            <a:off x="4695263" y="875411"/>
            <a:ext cx="3758100" cy="462600"/>
          </a:xfrm>
          <a:prstGeom prst="rect">
            <a:avLst/>
          </a:prstGeom>
          <a:no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300"/>
              <a:buFont typeface="Arial"/>
              <a:buNone/>
            </a:pPr>
            <a:r>
              <a:rPr b="0" i="0" lang="en" sz="1300" u="none" cap="none" strike="noStrike">
                <a:solidFill>
                  <a:srgbClr val="000000"/>
                </a:solidFill>
                <a:latin typeface="IBM Plex Sans SemiBold"/>
                <a:ea typeface="IBM Plex Sans SemiBold"/>
                <a:cs typeface="IBM Plex Sans SemiBold"/>
                <a:sym typeface="IBM Plex Sans SemiBold"/>
              </a:rPr>
              <a:t>Business Challenges</a:t>
            </a:r>
            <a:endParaRPr b="0" i="0" sz="1300" u="none" cap="none" strike="noStrike">
              <a:solidFill>
                <a:srgbClr val="000000"/>
              </a:solidFill>
              <a:latin typeface="IBM Plex Sans SemiBold"/>
              <a:ea typeface="IBM Plex Sans SemiBold"/>
              <a:cs typeface="IBM Plex Sans SemiBold"/>
              <a:sym typeface="IBM Plex Sans SemiBo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1" name="Shape 2511"/>
        <p:cNvGrpSpPr/>
        <p:nvPr/>
      </p:nvGrpSpPr>
      <p:grpSpPr>
        <a:xfrm>
          <a:off x="0" y="0"/>
          <a:ext cx="0" cy="0"/>
          <a:chOff x="0" y="0"/>
          <a:chExt cx="0" cy="0"/>
        </a:xfrm>
      </p:grpSpPr>
      <p:sp>
        <p:nvSpPr>
          <p:cNvPr id="2512" name="Google Shape;2512;p328"/>
          <p:cNvSpPr txBox="1"/>
          <p:nvPr>
            <p:ph type="title"/>
          </p:nvPr>
        </p:nvSpPr>
        <p:spPr>
          <a:xfrm>
            <a:off x="571500" y="450650"/>
            <a:ext cx="4000500" cy="5388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5100"/>
              <a:buNone/>
            </a:pPr>
            <a:r>
              <a:rPr lang="en" sz="3500"/>
              <a:t>The Zendesk team</a:t>
            </a:r>
            <a:endParaRPr sz="3500"/>
          </a:p>
        </p:txBody>
      </p:sp>
      <p:sp>
        <p:nvSpPr>
          <p:cNvPr id="2513" name="Google Shape;2513;p328"/>
          <p:cNvSpPr txBox="1"/>
          <p:nvPr/>
        </p:nvSpPr>
        <p:spPr>
          <a:xfrm>
            <a:off x="1271900" y="1393425"/>
            <a:ext cx="2424900" cy="153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IBM Plex Sans SemiBold"/>
                <a:ea typeface="IBM Plex Sans SemiBold"/>
                <a:cs typeface="IBM Plex Sans SemiBold"/>
                <a:sym typeface="IBM Plex Sans SemiBold"/>
              </a:rPr>
              <a:t>Account Executive</a:t>
            </a:r>
            <a:endParaRPr b="0" i="0" sz="1000" u="none" cap="none" strike="noStrike">
              <a:solidFill>
                <a:srgbClr val="000000"/>
              </a:solidFill>
              <a:latin typeface="IBM Plex Sans SemiBold"/>
              <a:ea typeface="IBM Plex Sans SemiBold"/>
              <a:cs typeface="IBM Plex Sans SemiBold"/>
              <a:sym typeface="IBM Plex Sans SemiBold"/>
            </a:endParaRPr>
          </a:p>
        </p:txBody>
      </p:sp>
      <p:pic>
        <p:nvPicPr>
          <p:cNvPr id="2514" name="Google Shape;2514;p328"/>
          <p:cNvPicPr preferRelativeResize="0"/>
          <p:nvPr/>
        </p:nvPicPr>
        <p:blipFill rotWithShape="1">
          <a:blip r:embed="rId3">
            <a:alphaModFix/>
          </a:blip>
          <a:srcRect b="0" l="0" r="0" t="0"/>
          <a:stretch/>
        </p:blipFill>
        <p:spPr>
          <a:xfrm>
            <a:off x="496400" y="1304475"/>
            <a:ext cx="640200" cy="640200"/>
          </a:xfrm>
          <a:prstGeom prst="ellipse">
            <a:avLst/>
          </a:prstGeom>
          <a:noFill/>
          <a:ln>
            <a:noFill/>
          </a:ln>
        </p:spPr>
      </p:pic>
      <p:sp>
        <p:nvSpPr>
          <p:cNvPr id="2515" name="Google Shape;2515;p328"/>
          <p:cNvSpPr txBox="1"/>
          <p:nvPr/>
        </p:nvSpPr>
        <p:spPr>
          <a:xfrm>
            <a:off x="1271900" y="1605825"/>
            <a:ext cx="2424900" cy="346200"/>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Joshua Green</a:t>
            </a:r>
            <a:endParaRPr b="0" i="0" sz="1200" u="none" cap="none" strike="noStrike">
              <a:solidFill>
                <a:srgbClr val="000000"/>
              </a:solidFill>
              <a:latin typeface="IBM Plex Sans"/>
              <a:ea typeface="IBM Plex Sans"/>
              <a:cs typeface="IBM Plex Sans"/>
              <a:sym typeface="IBM Plex Sans"/>
            </a:endParaRPr>
          </a:p>
        </p:txBody>
      </p:sp>
      <p:sp>
        <p:nvSpPr>
          <p:cNvPr id="2516" name="Google Shape;2516;p328"/>
          <p:cNvSpPr txBox="1"/>
          <p:nvPr/>
        </p:nvSpPr>
        <p:spPr>
          <a:xfrm>
            <a:off x="1271900" y="2109006"/>
            <a:ext cx="2424900" cy="153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IBM Plex Sans SemiBold"/>
                <a:ea typeface="IBM Plex Sans SemiBold"/>
                <a:cs typeface="IBM Plex Sans SemiBold"/>
                <a:sym typeface="IBM Plex Sans SemiBold"/>
              </a:rPr>
              <a:t>Customer Success Manager</a:t>
            </a:r>
            <a:endParaRPr b="0" i="0" sz="1000" u="none" cap="none" strike="noStrike">
              <a:solidFill>
                <a:srgbClr val="000000"/>
              </a:solidFill>
              <a:latin typeface="IBM Plex Sans SemiBold"/>
              <a:ea typeface="IBM Plex Sans SemiBold"/>
              <a:cs typeface="IBM Plex Sans SemiBold"/>
              <a:sym typeface="IBM Plex Sans SemiBold"/>
            </a:endParaRPr>
          </a:p>
        </p:txBody>
      </p:sp>
      <p:pic>
        <p:nvPicPr>
          <p:cNvPr id="2517" name="Google Shape;2517;p328"/>
          <p:cNvPicPr preferRelativeResize="0"/>
          <p:nvPr/>
        </p:nvPicPr>
        <p:blipFill rotWithShape="1">
          <a:blip r:embed="rId4">
            <a:alphaModFix/>
          </a:blip>
          <a:srcRect b="0" l="0" r="0" t="0"/>
          <a:stretch/>
        </p:blipFill>
        <p:spPr>
          <a:xfrm>
            <a:off x="496400" y="2020056"/>
            <a:ext cx="640200" cy="640200"/>
          </a:xfrm>
          <a:prstGeom prst="ellipse">
            <a:avLst/>
          </a:prstGeom>
          <a:noFill/>
          <a:ln>
            <a:noFill/>
          </a:ln>
        </p:spPr>
      </p:pic>
      <p:sp>
        <p:nvSpPr>
          <p:cNvPr id="2518" name="Google Shape;2518;p328"/>
          <p:cNvSpPr txBox="1"/>
          <p:nvPr/>
        </p:nvSpPr>
        <p:spPr>
          <a:xfrm>
            <a:off x="1271900" y="2321406"/>
            <a:ext cx="2424900" cy="346200"/>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Peter Eshkeri</a:t>
            </a:r>
            <a:endParaRPr b="0" i="0" sz="1200" u="none" cap="none" strike="noStrike">
              <a:solidFill>
                <a:srgbClr val="000000"/>
              </a:solidFill>
              <a:latin typeface="IBM Plex Sans"/>
              <a:ea typeface="IBM Plex Sans"/>
              <a:cs typeface="IBM Plex Sans"/>
              <a:sym typeface="IBM Plex Sans"/>
            </a:endParaRPr>
          </a:p>
        </p:txBody>
      </p:sp>
      <p:sp>
        <p:nvSpPr>
          <p:cNvPr id="2519" name="Google Shape;2519;p328"/>
          <p:cNvSpPr txBox="1"/>
          <p:nvPr/>
        </p:nvSpPr>
        <p:spPr>
          <a:xfrm>
            <a:off x="1271900" y="2824588"/>
            <a:ext cx="2424900" cy="153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IBM Plex Sans SemiBold"/>
                <a:ea typeface="IBM Plex Sans SemiBold"/>
                <a:cs typeface="IBM Plex Sans SemiBold"/>
                <a:sym typeface="IBM Plex Sans SemiBold"/>
              </a:rPr>
              <a:t>Solution Consultant</a:t>
            </a:r>
            <a:endParaRPr b="0" i="0" sz="1000" u="none" cap="none" strike="noStrike">
              <a:solidFill>
                <a:srgbClr val="000000"/>
              </a:solidFill>
              <a:latin typeface="IBM Plex Sans SemiBold"/>
              <a:ea typeface="IBM Plex Sans SemiBold"/>
              <a:cs typeface="IBM Plex Sans SemiBold"/>
              <a:sym typeface="IBM Plex Sans SemiBold"/>
            </a:endParaRPr>
          </a:p>
        </p:txBody>
      </p:sp>
      <p:pic>
        <p:nvPicPr>
          <p:cNvPr id="2520" name="Google Shape;2520;p328"/>
          <p:cNvPicPr preferRelativeResize="0"/>
          <p:nvPr/>
        </p:nvPicPr>
        <p:blipFill rotWithShape="1">
          <a:blip r:embed="rId5">
            <a:alphaModFix/>
          </a:blip>
          <a:srcRect b="0" l="0" r="0" t="0"/>
          <a:stretch/>
        </p:blipFill>
        <p:spPr>
          <a:xfrm>
            <a:off x="496400" y="2735638"/>
            <a:ext cx="640200" cy="640200"/>
          </a:xfrm>
          <a:prstGeom prst="ellipse">
            <a:avLst/>
          </a:prstGeom>
          <a:noFill/>
          <a:ln>
            <a:noFill/>
          </a:ln>
        </p:spPr>
      </p:pic>
      <p:sp>
        <p:nvSpPr>
          <p:cNvPr id="2521" name="Google Shape;2521;p328"/>
          <p:cNvSpPr txBox="1"/>
          <p:nvPr/>
        </p:nvSpPr>
        <p:spPr>
          <a:xfrm>
            <a:off x="1271900" y="3036988"/>
            <a:ext cx="2424900" cy="346200"/>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Laura Daly</a:t>
            </a:r>
            <a:endParaRPr b="0" i="0" sz="1200" u="none" cap="none" strike="noStrike">
              <a:solidFill>
                <a:srgbClr val="000000"/>
              </a:solidFill>
              <a:latin typeface="IBM Plex Sans"/>
              <a:ea typeface="IBM Plex Sans"/>
              <a:cs typeface="IBM Plex Sans"/>
              <a:sym typeface="IBM Plex Sans"/>
            </a:endParaRPr>
          </a:p>
        </p:txBody>
      </p:sp>
      <p:sp>
        <p:nvSpPr>
          <p:cNvPr id="2522" name="Google Shape;2522;p328"/>
          <p:cNvSpPr txBox="1"/>
          <p:nvPr/>
        </p:nvSpPr>
        <p:spPr>
          <a:xfrm>
            <a:off x="1271900" y="3540169"/>
            <a:ext cx="2424900" cy="153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IBM Plex Sans SemiBold"/>
                <a:ea typeface="IBM Plex Sans SemiBold"/>
                <a:cs typeface="IBM Plex Sans SemiBold"/>
                <a:sym typeface="IBM Plex Sans SemiBold"/>
              </a:rPr>
              <a:t>Workflow Specialist</a:t>
            </a:r>
            <a:endParaRPr b="0" i="0" sz="1000" u="none" cap="none" strike="noStrike">
              <a:solidFill>
                <a:srgbClr val="000000"/>
              </a:solidFill>
              <a:latin typeface="IBM Plex Sans SemiBold"/>
              <a:ea typeface="IBM Plex Sans SemiBold"/>
              <a:cs typeface="IBM Plex Sans SemiBold"/>
              <a:sym typeface="IBM Plex Sans SemiBold"/>
            </a:endParaRPr>
          </a:p>
        </p:txBody>
      </p:sp>
      <p:pic>
        <p:nvPicPr>
          <p:cNvPr id="2523" name="Google Shape;2523;p328"/>
          <p:cNvPicPr preferRelativeResize="0"/>
          <p:nvPr/>
        </p:nvPicPr>
        <p:blipFill rotWithShape="1">
          <a:blip r:embed="rId6">
            <a:alphaModFix/>
          </a:blip>
          <a:srcRect b="238" l="0" r="0" t="237"/>
          <a:stretch/>
        </p:blipFill>
        <p:spPr>
          <a:xfrm>
            <a:off x="496400" y="3451219"/>
            <a:ext cx="640200" cy="640200"/>
          </a:xfrm>
          <a:prstGeom prst="ellipse">
            <a:avLst/>
          </a:prstGeom>
          <a:noFill/>
          <a:ln>
            <a:noFill/>
          </a:ln>
        </p:spPr>
      </p:pic>
      <p:sp>
        <p:nvSpPr>
          <p:cNvPr id="2524" name="Google Shape;2524;p328"/>
          <p:cNvSpPr txBox="1"/>
          <p:nvPr/>
        </p:nvSpPr>
        <p:spPr>
          <a:xfrm>
            <a:off x="1271900" y="3752569"/>
            <a:ext cx="2424900" cy="346200"/>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Graham Robson</a:t>
            </a:r>
            <a:endParaRPr b="0" i="0" sz="1200" u="none" cap="none" strike="noStrike">
              <a:solidFill>
                <a:srgbClr val="000000"/>
              </a:solidFill>
              <a:latin typeface="IBM Plex Sans"/>
              <a:ea typeface="IBM Plex Sans"/>
              <a:cs typeface="IBM Plex Sans"/>
              <a:sym typeface="IBM Plex Sans"/>
            </a:endParaRPr>
          </a:p>
        </p:txBody>
      </p:sp>
      <p:sp>
        <p:nvSpPr>
          <p:cNvPr id="2525" name="Google Shape;2525;p328"/>
          <p:cNvSpPr txBox="1"/>
          <p:nvPr/>
        </p:nvSpPr>
        <p:spPr>
          <a:xfrm>
            <a:off x="5223400" y="1393425"/>
            <a:ext cx="2424900" cy="153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IBM Plex Sans SemiBold"/>
                <a:ea typeface="IBM Plex Sans SemiBold"/>
                <a:cs typeface="IBM Plex Sans SemiBold"/>
                <a:sym typeface="IBM Plex Sans SemiBold"/>
              </a:rPr>
              <a:t>CX Strategist</a:t>
            </a:r>
            <a:endParaRPr b="0" i="0" sz="1000" u="none" cap="none" strike="noStrike">
              <a:solidFill>
                <a:srgbClr val="000000"/>
              </a:solidFill>
              <a:latin typeface="IBM Plex Sans SemiBold"/>
              <a:ea typeface="IBM Plex Sans SemiBold"/>
              <a:cs typeface="IBM Plex Sans SemiBold"/>
              <a:sym typeface="IBM Plex Sans SemiBold"/>
            </a:endParaRPr>
          </a:p>
        </p:txBody>
      </p:sp>
      <p:pic>
        <p:nvPicPr>
          <p:cNvPr id="2526" name="Google Shape;2526;p328"/>
          <p:cNvPicPr preferRelativeResize="0"/>
          <p:nvPr/>
        </p:nvPicPr>
        <p:blipFill rotWithShape="1">
          <a:blip r:embed="rId7">
            <a:alphaModFix/>
          </a:blip>
          <a:srcRect b="0" l="0" r="0" t="0"/>
          <a:stretch/>
        </p:blipFill>
        <p:spPr>
          <a:xfrm>
            <a:off x="4447900" y="1304475"/>
            <a:ext cx="640200" cy="640200"/>
          </a:xfrm>
          <a:prstGeom prst="ellipse">
            <a:avLst/>
          </a:prstGeom>
          <a:noFill/>
          <a:ln>
            <a:noFill/>
          </a:ln>
        </p:spPr>
      </p:pic>
      <p:sp>
        <p:nvSpPr>
          <p:cNvPr id="2527" name="Google Shape;2527;p328"/>
          <p:cNvSpPr txBox="1"/>
          <p:nvPr/>
        </p:nvSpPr>
        <p:spPr>
          <a:xfrm>
            <a:off x="5223400" y="1605825"/>
            <a:ext cx="2424900" cy="346200"/>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Emily Freeland</a:t>
            </a:r>
            <a:endParaRPr b="0" i="0" sz="1200" u="none" cap="none" strike="noStrike">
              <a:solidFill>
                <a:srgbClr val="000000"/>
              </a:solidFill>
              <a:latin typeface="IBM Plex Sans"/>
              <a:ea typeface="IBM Plex Sans"/>
              <a:cs typeface="IBM Plex Sans"/>
              <a:sym typeface="IBM Plex Sans"/>
            </a:endParaRPr>
          </a:p>
        </p:txBody>
      </p:sp>
      <p:sp>
        <p:nvSpPr>
          <p:cNvPr id="2528" name="Google Shape;2528;p328"/>
          <p:cNvSpPr txBox="1"/>
          <p:nvPr/>
        </p:nvSpPr>
        <p:spPr>
          <a:xfrm>
            <a:off x="5262500" y="2109006"/>
            <a:ext cx="2424900" cy="153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IBM Plex Sans SemiBold"/>
                <a:ea typeface="IBM Plex Sans SemiBold"/>
                <a:cs typeface="IBM Plex Sans SemiBold"/>
                <a:sym typeface="IBM Plex Sans SemiBold"/>
              </a:rPr>
              <a:t>Transformation Solution Consultant</a:t>
            </a:r>
            <a:endParaRPr b="0" i="0" sz="1000" u="none" cap="none" strike="noStrike">
              <a:solidFill>
                <a:srgbClr val="000000"/>
              </a:solidFill>
              <a:latin typeface="IBM Plex Sans SemiBold"/>
              <a:ea typeface="IBM Plex Sans SemiBold"/>
              <a:cs typeface="IBM Plex Sans SemiBold"/>
              <a:sym typeface="IBM Plex Sans SemiBold"/>
            </a:endParaRPr>
          </a:p>
        </p:txBody>
      </p:sp>
      <p:pic>
        <p:nvPicPr>
          <p:cNvPr id="2529" name="Google Shape;2529;p328"/>
          <p:cNvPicPr preferRelativeResize="0"/>
          <p:nvPr/>
        </p:nvPicPr>
        <p:blipFill rotWithShape="1">
          <a:blip r:embed="rId8">
            <a:alphaModFix/>
          </a:blip>
          <a:srcRect b="0" l="0" r="0" t="0"/>
          <a:stretch/>
        </p:blipFill>
        <p:spPr>
          <a:xfrm>
            <a:off x="4487000" y="2020056"/>
            <a:ext cx="640200" cy="640200"/>
          </a:xfrm>
          <a:prstGeom prst="ellipse">
            <a:avLst/>
          </a:prstGeom>
          <a:noFill/>
          <a:ln>
            <a:noFill/>
          </a:ln>
        </p:spPr>
      </p:pic>
      <p:sp>
        <p:nvSpPr>
          <p:cNvPr id="2530" name="Google Shape;2530;p328"/>
          <p:cNvSpPr txBox="1"/>
          <p:nvPr/>
        </p:nvSpPr>
        <p:spPr>
          <a:xfrm>
            <a:off x="5262500" y="2321406"/>
            <a:ext cx="2424900" cy="346200"/>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Christopher Davey</a:t>
            </a:r>
            <a:endParaRPr b="0" i="0" sz="1200" u="none" cap="none" strike="noStrike">
              <a:solidFill>
                <a:srgbClr val="000000"/>
              </a:solidFill>
              <a:latin typeface="IBM Plex Sans"/>
              <a:ea typeface="IBM Plex Sans"/>
              <a:cs typeface="IBM Plex Sans"/>
              <a:sym typeface="IBM Plex Sans"/>
            </a:endParaRPr>
          </a:p>
        </p:txBody>
      </p:sp>
      <p:sp>
        <p:nvSpPr>
          <p:cNvPr id="2531" name="Google Shape;2531;p328"/>
          <p:cNvSpPr txBox="1"/>
          <p:nvPr/>
        </p:nvSpPr>
        <p:spPr>
          <a:xfrm>
            <a:off x="5262500" y="2824588"/>
            <a:ext cx="2424900" cy="153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IBM Plex Sans SemiBold"/>
                <a:ea typeface="IBM Plex Sans SemiBold"/>
                <a:cs typeface="IBM Plex Sans SemiBold"/>
                <a:sym typeface="IBM Plex Sans SemiBold"/>
              </a:rPr>
              <a:t>Transformation Engagement Lead</a:t>
            </a:r>
            <a:endParaRPr b="0" i="0" sz="1000" u="none" cap="none" strike="noStrike">
              <a:solidFill>
                <a:srgbClr val="000000"/>
              </a:solidFill>
              <a:latin typeface="IBM Plex Sans SemiBold"/>
              <a:ea typeface="IBM Plex Sans SemiBold"/>
              <a:cs typeface="IBM Plex Sans SemiBold"/>
              <a:sym typeface="IBM Plex Sans SemiBold"/>
            </a:endParaRPr>
          </a:p>
        </p:txBody>
      </p:sp>
      <p:pic>
        <p:nvPicPr>
          <p:cNvPr id="2532" name="Google Shape;2532;p328"/>
          <p:cNvPicPr preferRelativeResize="0"/>
          <p:nvPr/>
        </p:nvPicPr>
        <p:blipFill rotWithShape="1">
          <a:blip r:embed="rId9">
            <a:alphaModFix/>
          </a:blip>
          <a:srcRect b="0" l="0" r="0" t="0"/>
          <a:stretch/>
        </p:blipFill>
        <p:spPr>
          <a:xfrm>
            <a:off x="4487000" y="2735638"/>
            <a:ext cx="640200" cy="640200"/>
          </a:xfrm>
          <a:prstGeom prst="ellipse">
            <a:avLst/>
          </a:prstGeom>
          <a:noFill/>
          <a:ln>
            <a:noFill/>
          </a:ln>
        </p:spPr>
      </p:pic>
      <p:sp>
        <p:nvSpPr>
          <p:cNvPr id="2533" name="Google Shape;2533;p328"/>
          <p:cNvSpPr txBox="1"/>
          <p:nvPr/>
        </p:nvSpPr>
        <p:spPr>
          <a:xfrm>
            <a:off x="5262500" y="3036988"/>
            <a:ext cx="2424900" cy="346200"/>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Sergiu Birca</a:t>
            </a:r>
            <a:endParaRPr b="0" i="0" sz="1200" u="none" cap="none" strike="noStrike">
              <a:solidFill>
                <a:srgbClr val="000000"/>
              </a:solidFill>
              <a:latin typeface="IBM Plex Sans"/>
              <a:ea typeface="IBM Plex Sans"/>
              <a:cs typeface="IBM Plex Sans"/>
              <a:sym typeface="IBM Plex Sans"/>
            </a:endParaRPr>
          </a:p>
        </p:txBody>
      </p:sp>
      <p:sp>
        <p:nvSpPr>
          <p:cNvPr id="2534" name="Google Shape;2534;p328"/>
          <p:cNvSpPr txBox="1"/>
          <p:nvPr/>
        </p:nvSpPr>
        <p:spPr>
          <a:xfrm>
            <a:off x="5299600" y="3540169"/>
            <a:ext cx="2424900" cy="153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IBM Plex Sans SemiBold"/>
                <a:ea typeface="IBM Plex Sans SemiBold"/>
                <a:cs typeface="IBM Plex Sans SemiBold"/>
                <a:sym typeface="IBM Plex Sans SemiBold"/>
              </a:rPr>
              <a:t>Transformation Technical Architect</a:t>
            </a:r>
            <a:endParaRPr b="0" i="0" sz="1000" u="none" cap="none" strike="noStrike">
              <a:solidFill>
                <a:srgbClr val="000000"/>
              </a:solidFill>
              <a:latin typeface="IBM Plex Sans SemiBold"/>
              <a:ea typeface="IBM Plex Sans SemiBold"/>
              <a:cs typeface="IBM Plex Sans SemiBold"/>
              <a:sym typeface="IBM Plex Sans SemiBold"/>
            </a:endParaRPr>
          </a:p>
        </p:txBody>
      </p:sp>
      <p:pic>
        <p:nvPicPr>
          <p:cNvPr id="2535" name="Google Shape;2535;p328"/>
          <p:cNvPicPr preferRelativeResize="0"/>
          <p:nvPr/>
        </p:nvPicPr>
        <p:blipFill rotWithShape="1">
          <a:blip r:embed="rId10">
            <a:alphaModFix/>
          </a:blip>
          <a:srcRect b="0" l="0" r="0" t="0"/>
          <a:stretch/>
        </p:blipFill>
        <p:spPr>
          <a:xfrm>
            <a:off x="4524100" y="3451219"/>
            <a:ext cx="640200" cy="640200"/>
          </a:xfrm>
          <a:prstGeom prst="ellipse">
            <a:avLst/>
          </a:prstGeom>
          <a:noFill/>
          <a:ln>
            <a:noFill/>
          </a:ln>
        </p:spPr>
      </p:pic>
      <p:sp>
        <p:nvSpPr>
          <p:cNvPr id="2536" name="Google Shape;2536;p328"/>
          <p:cNvSpPr txBox="1"/>
          <p:nvPr/>
        </p:nvSpPr>
        <p:spPr>
          <a:xfrm>
            <a:off x="5299600" y="3752569"/>
            <a:ext cx="2424900" cy="346200"/>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Pawel Wolak</a:t>
            </a:r>
            <a:endParaRPr b="0" i="0" sz="1200" u="none" cap="none" strike="noStrike">
              <a:solidFill>
                <a:srgbClr val="000000"/>
              </a:solidFill>
              <a:latin typeface="IBM Plex Sans"/>
              <a:ea typeface="IBM Plex Sans"/>
              <a:cs typeface="IBM Plex Sans"/>
              <a:sym typeface="IBM Plex Sans"/>
            </a:endParaRPr>
          </a:p>
        </p:txBody>
      </p:sp>
      <p:sp>
        <p:nvSpPr>
          <p:cNvPr id="2537" name="Google Shape;2537;p328"/>
          <p:cNvSpPr txBox="1"/>
          <p:nvPr/>
        </p:nvSpPr>
        <p:spPr>
          <a:xfrm>
            <a:off x="5299600" y="4255750"/>
            <a:ext cx="2424900" cy="153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000000"/>
                </a:solidFill>
                <a:latin typeface="IBM Plex Sans SemiBold"/>
                <a:ea typeface="IBM Plex Sans SemiBold"/>
                <a:cs typeface="IBM Plex Sans SemiBold"/>
                <a:sym typeface="IBM Plex Sans SemiBold"/>
              </a:rPr>
              <a:t>Transformation Program Manager</a:t>
            </a:r>
            <a:endParaRPr b="0" i="0" sz="1000" u="none" cap="none" strike="noStrike">
              <a:solidFill>
                <a:srgbClr val="000000"/>
              </a:solidFill>
              <a:latin typeface="IBM Plex Sans SemiBold"/>
              <a:ea typeface="IBM Plex Sans SemiBold"/>
              <a:cs typeface="IBM Plex Sans SemiBold"/>
              <a:sym typeface="IBM Plex Sans SemiBold"/>
            </a:endParaRPr>
          </a:p>
        </p:txBody>
      </p:sp>
      <p:pic>
        <p:nvPicPr>
          <p:cNvPr id="2538" name="Google Shape;2538;p328"/>
          <p:cNvPicPr preferRelativeResize="0"/>
          <p:nvPr/>
        </p:nvPicPr>
        <p:blipFill rotWithShape="1">
          <a:blip r:embed="rId11">
            <a:alphaModFix/>
          </a:blip>
          <a:srcRect b="0" l="0" r="0" t="0"/>
          <a:stretch/>
        </p:blipFill>
        <p:spPr>
          <a:xfrm>
            <a:off x="4524100" y="4166800"/>
            <a:ext cx="640200" cy="640200"/>
          </a:xfrm>
          <a:prstGeom prst="ellipse">
            <a:avLst/>
          </a:prstGeom>
          <a:noFill/>
          <a:ln>
            <a:noFill/>
          </a:ln>
        </p:spPr>
      </p:pic>
      <p:sp>
        <p:nvSpPr>
          <p:cNvPr id="2539" name="Google Shape;2539;p328"/>
          <p:cNvSpPr txBox="1"/>
          <p:nvPr/>
        </p:nvSpPr>
        <p:spPr>
          <a:xfrm>
            <a:off x="5299600" y="4468150"/>
            <a:ext cx="2424900" cy="346200"/>
          </a:xfrm>
          <a:prstGeom prst="rect">
            <a:avLst/>
          </a:prstGeom>
          <a:noFill/>
          <a:ln>
            <a:noFill/>
          </a:ln>
        </p:spPr>
        <p:txBody>
          <a:bodyPr anchorCtr="0" anchor="t" bIns="0" lIns="0" spcFirstLastPara="1" rIns="0" wrap="square" tIns="0">
            <a:norm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Charlotte Weaver</a:t>
            </a:r>
            <a:endParaRPr b="0" i="0" sz="1200" u="none" cap="none" strike="noStrike">
              <a:solidFill>
                <a:srgbClr val="000000"/>
              </a:solidFill>
              <a:latin typeface="IBM Plex Sans"/>
              <a:ea typeface="IBM Plex Sans"/>
              <a:cs typeface="IBM Plex Sans"/>
              <a:sym typeface="IBM Plex Sans"/>
            </a:endParaRPr>
          </a:p>
        </p:txBody>
      </p:sp>
      <p:pic>
        <p:nvPicPr>
          <p:cNvPr id="2540" name="Google Shape;2540;p328"/>
          <p:cNvPicPr preferRelativeResize="0"/>
          <p:nvPr/>
        </p:nvPicPr>
        <p:blipFill rotWithShape="1">
          <a:blip r:embed="rId12">
            <a:alphaModFix/>
          </a:blip>
          <a:srcRect b="27076" l="0" r="0" t="24469"/>
          <a:stretch/>
        </p:blipFill>
        <p:spPr>
          <a:xfrm>
            <a:off x="8311786" y="48300"/>
            <a:ext cx="692700" cy="3356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68" name="Shape 2068"/>
        <p:cNvGrpSpPr/>
        <p:nvPr/>
      </p:nvGrpSpPr>
      <p:grpSpPr>
        <a:xfrm>
          <a:off x="0" y="0"/>
          <a:ext cx="0" cy="0"/>
          <a:chOff x="0" y="0"/>
          <a:chExt cx="0" cy="0"/>
        </a:xfrm>
      </p:grpSpPr>
      <p:sp>
        <p:nvSpPr>
          <p:cNvPr id="2069" name="Google Shape;2069;p311"/>
          <p:cNvSpPr txBox="1"/>
          <p:nvPr>
            <p:ph type="title"/>
          </p:nvPr>
        </p:nvSpPr>
        <p:spPr>
          <a:xfrm>
            <a:off x="571500" y="767100"/>
            <a:ext cx="8008800" cy="5232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2100"/>
              <a:buNone/>
            </a:pPr>
            <a:r>
              <a:rPr lang="en" sz="1700">
                <a:solidFill>
                  <a:srgbClr val="1C1600"/>
                </a:solidFill>
              </a:rPr>
              <a:t>Complex processes with a lack of automation across multisystem are leading to work force inefficiency, inhibit agility and reduce customer satisfaction.</a:t>
            </a:r>
            <a:endParaRPr sz="1700"/>
          </a:p>
        </p:txBody>
      </p:sp>
      <p:sp>
        <p:nvSpPr>
          <p:cNvPr id="2070" name="Google Shape;2070;p311"/>
          <p:cNvSpPr/>
          <p:nvPr/>
        </p:nvSpPr>
        <p:spPr>
          <a:xfrm>
            <a:off x="3658172" y="184900"/>
            <a:ext cx="1827600" cy="263400"/>
          </a:xfrm>
          <a:prstGeom prst="roundRect">
            <a:avLst>
              <a:gd fmla="val 16667" name="adj"/>
            </a:avLst>
          </a:prstGeom>
          <a:noFill/>
          <a:ln cap="flat" cmpd="sng" w="9525">
            <a:solidFill>
              <a:schemeClr val="dk1"/>
            </a:solidFill>
            <a:prstDash val="solid"/>
            <a:round/>
            <a:headEnd len="sm" w="sm" type="none"/>
            <a:tailEnd len="sm" w="sm" type="none"/>
          </a:ln>
        </p:spPr>
        <p:txBody>
          <a:bodyPr anchorCtr="0" anchor="ctr" bIns="45725" lIns="45725" spcFirstLastPara="1" rIns="45725" wrap="square" tIns="45725">
            <a:noAutofit/>
          </a:bodyPr>
          <a:lstStyle/>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chemeClr val="dk1"/>
                </a:solidFill>
                <a:latin typeface="IBM Plex Sans"/>
                <a:ea typeface="IBM Plex Sans"/>
                <a:cs typeface="IBM Plex Sans"/>
                <a:sym typeface="IBM Plex Sans"/>
              </a:rPr>
              <a:t>BUSINESS CHALLENGES</a:t>
            </a:r>
            <a:endParaRPr b="0" i="0" sz="1000" u="none" cap="none" strike="noStrike">
              <a:solidFill>
                <a:schemeClr val="dk1"/>
              </a:solidFill>
              <a:latin typeface="IBM Plex Sans"/>
              <a:ea typeface="IBM Plex Sans"/>
              <a:cs typeface="IBM Plex Sans"/>
              <a:sym typeface="IBM Plex Sans"/>
            </a:endParaRPr>
          </a:p>
        </p:txBody>
      </p:sp>
      <p:sp>
        <p:nvSpPr>
          <p:cNvPr id="2071" name="Google Shape;2071;p311"/>
          <p:cNvSpPr txBox="1"/>
          <p:nvPr>
            <p:ph type="title"/>
          </p:nvPr>
        </p:nvSpPr>
        <p:spPr>
          <a:xfrm>
            <a:off x="3872993" y="3048145"/>
            <a:ext cx="1588500" cy="1726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100"/>
              <a:buNone/>
            </a:pPr>
            <a:r>
              <a:rPr lang="en" sz="900">
                <a:latin typeface="IBM Plex Sans"/>
                <a:ea typeface="IBM Plex Sans"/>
                <a:cs typeface="IBM Plex Sans"/>
                <a:sym typeface="IBM Plex Sans"/>
              </a:rPr>
              <a:t>Fully manual workflow with agents spending more time on process with less focus on Customer.</a:t>
            </a:r>
            <a:br>
              <a:rPr lang="en" sz="900">
                <a:latin typeface="IBM Plex Sans"/>
                <a:ea typeface="IBM Plex Sans"/>
                <a:cs typeface="IBM Plex Sans"/>
                <a:sym typeface="IBM Plex Sans"/>
              </a:rPr>
            </a:br>
            <a:r>
              <a:rPr lang="en" sz="900">
                <a:latin typeface="IBM Plex Sans"/>
                <a:ea typeface="IBM Plex Sans"/>
                <a:cs typeface="IBM Plex Sans"/>
                <a:sym typeface="IBM Plex Sans"/>
              </a:rPr>
              <a:t>Lack of automation means longer lead times and agent training, quality focus is regulatory and does not give space for excellent CX.</a:t>
            </a:r>
            <a:endParaRPr sz="900">
              <a:latin typeface="IBM Plex Sans"/>
              <a:ea typeface="IBM Plex Sans"/>
              <a:cs typeface="IBM Plex Sans"/>
              <a:sym typeface="IBM Plex Sans"/>
            </a:endParaRPr>
          </a:p>
        </p:txBody>
      </p:sp>
      <p:sp>
        <p:nvSpPr>
          <p:cNvPr id="2072" name="Google Shape;2072;p311"/>
          <p:cNvSpPr/>
          <p:nvPr/>
        </p:nvSpPr>
        <p:spPr>
          <a:xfrm>
            <a:off x="4293874" y="1676398"/>
            <a:ext cx="789000" cy="831300"/>
          </a:xfrm>
          <a:prstGeom prst="ellipse">
            <a:avLst/>
          </a:prstGeom>
          <a:solidFill>
            <a:schemeClr val="accent1"/>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73" name="Google Shape;2073;p311"/>
          <p:cNvGrpSpPr/>
          <p:nvPr/>
        </p:nvGrpSpPr>
        <p:grpSpPr>
          <a:xfrm>
            <a:off x="4538776" y="1941934"/>
            <a:ext cx="298355" cy="299691"/>
            <a:chOff x="1191900" y="238750"/>
            <a:chExt cx="5234300" cy="4953575"/>
          </a:xfrm>
        </p:grpSpPr>
        <p:sp>
          <p:nvSpPr>
            <p:cNvPr id="2074" name="Google Shape;2074;p311"/>
            <p:cNvSpPr/>
            <p:nvPr/>
          </p:nvSpPr>
          <p:spPr>
            <a:xfrm>
              <a:off x="2313525" y="238750"/>
              <a:ext cx="280100" cy="934725"/>
            </a:xfrm>
            <a:custGeom>
              <a:rect b="b" l="l" r="r" t="t"/>
              <a:pathLst>
                <a:path extrusionOk="0" h="37389" w="11204">
                  <a:moveTo>
                    <a:pt x="5589" y="1"/>
                  </a:moveTo>
                  <a:lnTo>
                    <a:pt x="5028" y="26"/>
                  </a:lnTo>
                  <a:lnTo>
                    <a:pt x="3931" y="256"/>
                  </a:lnTo>
                  <a:lnTo>
                    <a:pt x="2910" y="664"/>
                  </a:lnTo>
                  <a:lnTo>
                    <a:pt x="2016" y="1277"/>
                  </a:lnTo>
                  <a:lnTo>
                    <a:pt x="1276" y="2042"/>
                  </a:lnTo>
                  <a:lnTo>
                    <a:pt x="664" y="2935"/>
                  </a:lnTo>
                  <a:lnTo>
                    <a:pt x="230" y="3931"/>
                  </a:lnTo>
                  <a:lnTo>
                    <a:pt x="0" y="5028"/>
                  </a:lnTo>
                  <a:lnTo>
                    <a:pt x="0" y="5615"/>
                  </a:lnTo>
                  <a:lnTo>
                    <a:pt x="0" y="31774"/>
                  </a:lnTo>
                  <a:lnTo>
                    <a:pt x="0" y="32361"/>
                  </a:lnTo>
                  <a:lnTo>
                    <a:pt x="230" y="33458"/>
                  </a:lnTo>
                  <a:lnTo>
                    <a:pt x="664" y="34453"/>
                  </a:lnTo>
                  <a:lnTo>
                    <a:pt x="1276" y="35347"/>
                  </a:lnTo>
                  <a:lnTo>
                    <a:pt x="2016" y="36112"/>
                  </a:lnTo>
                  <a:lnTo>
                    <a:pt x="2910" y="36725"/>
                  </a:lnTo>
                  <a:lnTo>
                    <a:pt x="3931" y="37133"/>
                  </a:lnTo>
                  <a:lnTo>
                    <a:pt x="5028" y="37363"/>
                  </a:lnTo>
                  <a:lnTo>
                    <a:pt x="5589" y="37388"/>
                  </a:lnTo>
                  <a:lnTo>
                    <a:pt x="6176" y="37363"/>
                  </a:lnTo>
                  <a:lnTo>
                    <a:pt x="7274" y="37133"/>
                  </a:lnTo>
                  <a:lnTo>
                    <a:pt x="8269" y="36725"/>
                  </a:lnTo>
                  <a:lnTo>
                    <a:pt x="9162" y="36112"/>
                  </a:lnTo>
                  <a:lnTo>
                    <a:pt x="9928" y="35347"/>
                  </a:lnTo>
                  <a:lnTo>
                    <a:pt x="10540" y="34453"/>
                  </a:lnTo>
                  <a:lnTo>
                    <a:pt x="10974" y="33458"/>
                  </a:lnTo>
                  <a:lnTo>
                    <a:pt x="11178" y="32361"/>
                  </a:lnTo>
                  <a:lnTo>
                    <a:pt x="11204" y="31774"/>
                  </a:lnTo>
                  <a:lnTo>
                    <a:pt x="11204" y="5615"/>
                  </a:lnTo>
                  <a:lnTo>
                    <a:pt x="11178" y="5028"/>
                  </a:lnTo>
                  <a:lnTo>
                    <a:pt x="10974" y="3931"/>
                  </a:lnTo>
                  <a:lnTo>
                    <a:pt x="10540" y="2935"/>
                  </a:lnTo>
                  <a:lnTo>
                    <a:pt x="9928" y="2042"/>
                  </a:lnTo>
                  <a:lnTo>
                    <a:pt x="9162" y="1277"/>
                  </a:lnTo>
                  <a:lnTo>
                    <a:pt x="8269" y="664"/>
                  </a:lnTo>
                  <a:lnTo>
                    <a:pt x="7274" y="256"/>
                  </a:lnTo>
                  <a:lnTo>
                    <a:pt x="6176" y="26"/>
                  </a:lnTo>
                  <a:lnTo>
                    <a:pt x="5589" y="1"/>
                  </a:lnTo>
                  <a:close/>
                </a:path>
              </a:pathLst>
            </a:custGeom>
            <a:solidFill>
              <a:srgbClr val="FFFF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5" name="Google Shape;2075;p311"/>
            <p:cNvSpPr/>
            <p:nvPr/>
          </p:nvSpPr>
          <p:spPr>
            <a:xfrm>
              <a:off x="1191900" y="518850"/>
              <a:ext cx="5234300" cy="1308575"/>
            </a:xfrm>
            <a:custGeom>
              <a:rect b="b" l="l" r="r" t="t"/>
              <a:pathLst>
                <a:path extrusionOk="0" h="52343" w="209372">
                  <a:moveTo>
                    <a:pt x="0" y="0"/>
                  </a:moveTo>
                  <a:lnTo>
                    <a:pt x="0" y="52343"/>
                  </a:lnTo>
                  <a:lnTo>
                    <a:pt x="209371" y="52343"/>
                  </a:lnTo>
                  <a:lnTo>
                    <a:pt x="209371" y="0"/>
                  </a:lnTo>
                  <a:lnTo>
                    <a:pt x="175710" y="0"/>
                  </a:lnTo>
                  <a:lnTo>
                    <a:pt x="175710" y="22433"/>
                  </a:lnTo>
                  <a:lnTo>
                    <a:pt x="175608" y="22433"/>
                  </a:lnTo>
                  <a:lnTo>
                    <a:pt x="175506" y="23224"/>
                  </a:lnTo>
                  <a:lnTo>
                    <a:pt x="175199" y="24755"/>
                  </a:lnTo>
                  <a:lnTo>
                    <a:pt x="174740" y="26235"/>
                  </a:lnTo>
                  <a:lnTo>
                    <a:pt x="174153" y="27639"/>
                  </a:lnTo>
                  <a:lnTo>
                    <a:pt x="173464" y="28992"/>
                  </a:lnTo>
                  <a:lnTo>
                    <a:pt x="172647" y="30268"/>
                  </a:lnTo>
                  <a:lnTo>
                    <a:pt x="171728" y="31467"/>
                  </a:lnTo>
                  <a:lnTo>
                    <a:pt x="170708" y="32564"/>
                  </a:lnTo>
                  <a:lnTo>
                    <a:pt x="169585" y="33585"/>
                  </a:lnTo>
                  <a:lnTo>
                    <a:pt x="168385" y="34478"/>
                  </a:lnTo>
                  <a:lnTo>
                    <a:pt x="167084" y="35270"/>
                  </a:lnTo>
                  <a:lnTo>
                    <a:pt x="165731" y="35959"/>
                  </a:lnTo>
                  <a:lnTo>
                    <a:pt x="164302" y="36520"/>
                  </a:lnTo>
                  <a:lnTo>
                    <a:pt x="162822" y="36954"/>
                  </a:lnTo>
                  <a:lnTo>
                    <a:pt x="161291" y="37235"/>
                  </a:lnTo>
                  <a:lnTo>
                    <a:pt x="159708" y="37388"/>
                  </a:lnTo>
                  <a:lnTo>
                    <a:pt x="158075" y="37388"/>
                  </a:lnTo>
                  <a:lnTo>
                    <a:pt x="156493" y="37235"/>
                  </a:lnTo>
                  <a:lnTo>
                    <a:pt x="154961" y="36954"/>
                  </a:lnTo>
                  <a:lnTo>
                    <a:pt x="153481" y="36520"/>
                  </a:lnTo>
                  <a:lnTo>
                    <a:pt x="152052" y="35959"/>
                  </a:lnTo>
                  <a:lnTo>
                    <a:pt x="150674" y="35270"/>
                  </a:lnTo>
                  <a:lnTo>
                    <a:pt x="149398" y="34478"/>
                  </a:lnTo>
                  <a:lnTo>
                    <a:pt x="148198" y="33585"/>
                  </a:lnTo>
                  <a:lnTo>
                    <a:pt x="147076" y="32564"/>
                  </a:lnTo>
                  <a:lnTo>
                    <a:pt x="146055" y="31467"/>
                  </a:lnTo>
                  <a:lnTo>
                    <a:pt x="145136" y="30268"/>
                  </a:lnTo>
                  <a:lnTo>
                    <a:pt x="144319" y="28992"/>
                  </a:lnTo>
                  <a:lnTo>
                    <a:pt x="143605" y="27639"/>
                  </a:lnTo>
                  <a:lnTo>
                    <a:pt x="143043" y="26235"/>
                  </a:lnTo>
                  <a:lnTo>
                    <a:pt x="142584" y="24755"/>
                  </a:lnTo>
                  <a:lnTo>
                    <a:pt x="142278" y="23224"/>
                  </a:lnTo>
                  <a:lnTo>
                    <a:pt x="142176" y="22433"/>
                  </a:lnTo>
                  <a:lnTo>
                    <a:pt x="142073" y="22433"/>
                  </a:lnTo>
                  <a:lnTo>
                    <a:pt x="142073" y="0"/>
                  </a:lnTo>
                  <a:lnTo>
                    <a:pt x="67298" y="0"/>
                  </a:lnTo>
                  <a:lnTo>
                    <a:pt x="67298" y="22433"/>
                  </a:lnTo>
                  <a:lnTo>
                    <a:pt x="67196" y="22433"/>
                  </a:lnTo>
                  <a:lnTo>
                    <a:pt x="67094" y="23224"/>
                  </a:lnTo>
                  <a:lnTo>
                    <a:pt x="66762" y="24755"/>
                  </a:lnTo>
                  <a:lnTo>
                    <a:pt x="66328" y="26235"/>
                  </a:lnTo>
                  <a:lnTo>
                    <a:pt x="65741" y="27639"/>
                  </a:lnTo>
                  <a:lnTo>
                    <a:pt x="65027" y="28992"/>
                  </a:lnTo>
                  <a:lnTo>
                    <a:pt x="64236" y="30268"/>
                  </a:lnTo>
                  <a:lnTo>
                    <a:pt x="63291" y="31467"/>
                  </a:lnTo>
                  <a:lnTo>
                    <a:pt x="62270" y="32564"/>
                  </a:lnTo>
                  <a:lnTo>
                    <a:pt x="61148" y="33585"/>
                  </a:lnTo>
                  <a:lnTo>
                    <a:pt x="59948" y="34478"/>
                  </a:lnTo>
                  <a:lnTo>
                    <a:pt x="58672" y="35270"/>
                  </a:lnTo>
                  <a:lnTo>
                    <a:pt x="57319" y="35959"/>
                  </a:lnTo>
                  <a:lnTo>
                    <a:pt x="55890" y="36520"/>
                  </a:lnTo>
                  <a:lnTo>
                    <a:pt x="54385" y="36954"/>
                  </a:lnTo>
                  <a:lnTo>
                    <a:pt x="52853" y="37235"/>
                  </a:lnTo>
                  <a:lnTo>
                    <a:pt x="51271" y="37388"/>
                  </a:lnTo>
                  <a:lnTo>
                    <a:pt x="49663" y="37388"/>
                  </a:lnTo>
                  <a:lnTo>
                    <a:pt x="48081" y="37235"/>
                  </a:lnTo>
                  <a:lnTo>
                    <a:pt x="46524" y="36954"/>
                  </a:lnTo>
                  <a:lnTo>
                    <a:pt x="45044" y="36520"/>
                  </a:lnTo>
                  <a:lnTo>
                    <a:pt x="43615" y="35959"/>
                  </a:lnTo>
                  <a:lnTo>
                    <a:pt x="42262" y="35270"/>
                  </a:lnTo>
                  <a:lnTo>
                    <a:pt x="40986" y="34478"/>
                  </a:lnTo>
                  <a:lnTo>
                    <a:pt x="39761" y="33585"/>
                  </a:lnTo>
                  <a:lnTo>
                    <a:pt x="38664" y="32564"/>
                  </a:lnTo>
                  <a:lnTo>
                    <a:pt x="37617" y="31467"/>
                  </a:lnTo>
                  <a:lnTo>
                    <a:pt x="36699" y="30268"/>
                  </a:lnTo>
                  <a:lnTo>
                    <a:pt x="35882" y="28992"/>
                  </a:lnTo>
                  <a:lnTo>
                    <a:pt x="35193" y="27639"/>
                  </a:lnTo>
                  <a:lnTo>
                    <a:pt x="34606" y="26235"/>
                  </a:lnTo>
                  <a:lnTo>
                    <a:pt x="34147" y="24755"/>
                  </a:lnTo>
                  <a:lnTo>
                    <a:pt x="33840" y="23224"/>
                  </a:lnTo>
                  <a:lnTo>
                    <a:pt x="33738" y="22433"/>
                  </a:lnTo>
                  <a:lnTo>
                    <a:pt x="33636" y="22433"/>
                  </a:lnTo>
                  <a:lnTo>
                    <a:pt x="33636" y="0"/>
                  </a:lnTo>
                  <a:close/>
                </a:path>
              </a:pathLst>
            </a:custGeom>
            <a:solidFill>
              <a:srgbClr val="FFFF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6" name="Google Shape;2076;p311"/>
            <p:cNvSpPr/>
            <p:nvPr/>
          </p:nvSpPr>
          <p:spPr>
            <a:xfrm>
              <a:off x="1191900" y="2108150"/>
              <a:ext cx="5234300" cy="3084175"/>
            </a:xfrm>
            <a:custGeom>
              <a:rect b="b" l="l" r="r" t="t"/>
              <a:pathLst>
                <a:path extrusionOk="0" h="123367" w="209372">
                  <a:moveTo>
                    <a:pt x="84116" y="26159"/>
                  </a:moveTo>
                  <a:lnTo>
                    <a:pt x="85086" y="26210"/>
                  </a:lnTo>
                  <a:lnTo>
                    <a:pt x="86898" y="26567"/>
                  </a:lnTo>
                  <a:lnTo>
                    <a:pt x="88582" y="27282"/>
                  </a:lnTo>
                  <a:lnTo>
                    <a:pt x="90062" y="28302"/>
                  </a:lnTo>
                  <a:lnTo>
                    <a:pt x="91338" y="29553"/>
                  </a:lnTo>
                  <a:lnTo>
                    <a:pt x="92334" y="31059"/>
                  </a:lnTo>
                  <a:lnTo>
                    <a:pt x="93048" y="32743"/>
                  </a:lnTo>
                  <a:lnTo>
                    <a:pt x="93431" y="34555"/>
                  </a:lnTo>
                  <a:lnTo>
                    <a:pt x="93457" y="35525"/>
                  </a:lnTo>
                  <a:lnTo>
                    <a:pt x="93431" y="36469"/>
                  </a:lnTo>
                  <a:lnTo>
                    <a:pt x="93048" y="38306"/>
                  </a:lnTo>
                  <a:lnTo>
                    <a:pt x="92334" y="39991"/>
                  </a:lnTo>
                  <a:lnTo>
                    <a:pt x="91338" y="41471"/>
                  </a:lnTo>
                  <a:lnTo>
                    <a:pt x="90062" y="42747"/>
                  </a:lnTo>
                  <a:lnTo>
                    <a:pt x="88582" y="43742"/>
                  </a:lnTo>
                  <a:lnTo>
                    <a:pt x="86898" y="44457"/>
                  </a:lnTo>
                  <a:lnTo>
                    <a:pt x="85086" y="44840"/>
                  </a:lnTo>
                  <a:lnTo>
                    <a:pt x="84116" y="44865"/>
                  </a:lnTo>
                  <a:lnTo>
                    <a:pt x="83146" y="44840"/>
                  </a:lnTo>
                  <a:lnTo>
                    <a:pt x="81334" y="44457"/>
                  </a:lnTo>
                  <a:lnTo>
                    <a:pt x="79650" y="43742"/>
                  </a:lnTo>
                  <a:lnTo>
                    <a:pt x="78170" y="42747"/>
                  </a:lnTo>
                  <a:lnTo>
                    <a:pt x="76894" y="41471"/>
                  </a:lnTo>
                  <a:lnTo>
                    <a:pt x="75873" y="39991"/>
                  </a:lnTo>
                  <a:lnTo>
                    <a:pt x="75184" y="38306"/>
                  </a:lnTo>
                  <a:lnTo>
                    <a:pt x="74801" y="36469"/>
                  </a:lnTo>
                  <a:lnTo>
                    <a:pt x="74776" y="35525"/>
                  </a:lnTo>
                  <a:lnTo>
                    <a:pt x="74801" y="34555"/>
                  </a:lnTo>
                  <a:lnTo>
                    <a:pt x="75184" y="32743"/>
                  </a:lnTo>
                  <a:lnTo>
                    <a:pt x="75873" y="31059"/>
                  </a:lnTo>
                  <a:lnTo>
                    <a:pt x="76894" y="29553"/>
                  </a:lnTo>
                  <a:lnTo>
                    <a:pt x="78170" y="28302"/>
                  </a:lnTo>
                  <a:lnTo>
                    <a:pt x="79650" y="27282"/>
                  </a:lnTo>
                  <a:lnTo>
                    <a:pt x="81334" y="26567"/>
                  </a:lnTo>
                  <a:lnTo>
                    <a:pt x="83146" y="26210"/>
                  </a:lnTo>
                  <a:lnTo>
                    <a:pt x="84116" y="26159"/>
                  </a:lnTo>
                  <a:close/>
                  <a:moveTo>
                    <a:pt x="125230" y="26159"/>
                  </a:moveTo>
                  <a:lnTo>
                    <a:pt x="126200" y="26210"/>
                  </a:lnTo>
                  <a:lnTo>
                    <a:pt x="128037" y="26567"/>
                  </a:lnTo>
                  <a:lnTo>
                    <a:pt x="129696" y="27282"/>
                  </a:lnTo>
                  <a:lnTo>
                    <a:pt x="131202" y="28302"/>
                  </a:lnTo>
                  <a:lnTo>
                    <a:pt x="132452" y="29553"/>
                  </a:lnTo>
                  <a:lnTo>
                    <a:pt x="133473" y="31059"/>
                  </a:lnTo>
                  <a:lnTo>
                    <a:pt x="134188" y="32743"/>
                  </a:lnTo>
                  <a:lnTo>
                    <a:pt x="134545" y="34555"/>
                  </a:lnTo>
                  <a:lnTo>
                    <a:pt x="134596" y="35525"/>
                  </a:lnTo>
                  <a:lnTo>
                    <a:pt x="134545" y="36469"/>
                  </a:lnTo>
                  <a:lnTo>
                    <a:pt x="134188" y="38306"/>
                  </a:lnTo>
                  <a:lnTo>
                    <a:pt x="133473" y="39991"/>
                  </a:lnTo>
                  <a:lnTo>
                    <a:pt x="132452" y="41471"/>
                  </a:lnTo>
                  <a:lnTo>
                    <a:pt x="131202" y="42747"/>
                  </a:lnTo>
                  <a:lnTo>
                    <a:pt x="129696" y="43742"/>
                  </a:lnTo>
                  <a:lnTo>
                    <a:pt x="128037" y="44457"/>
                  </a:lnTo>
                  <a:lnTo>
                    <a:pt x="126200" y="44840"/>
                  </a:lnTo>
                  <a:lnTo>
                    <a:pt x="125230" y="44865"/>
                  </a:lnTo>
                  <a:lnTo>
                    <a:pt x="124286" y="44840"/>
                  </a:lnTo>
                  <a:lnTo>
                    <a:pt x="122448" y="44457"/>
                  </a:lnTo>
                  <a:lnTo>
                    <a:pt x="120789" y="43742"/>
                  </a:lnTo>
                  <a:lnTo>
                    <a:pt x="119284" y="42747"/>
                  </a:lnTo>
                  <a:lnTo>
                    <a:pt x="118008" y="41471"/>
                  </a:lnTo>
                  <a:lnTo>
                    <a:pt x="117012" y="39991"/>
                  </a:lnTo>
                  <a:lnTo>
                    <a:pt x="116298" y="38306"/>
                  </a:lnTo>
                  <a:lnTo>
                    <a:pt x="115915" y="36469"/>
                  </a:lnTo>
                  <a:lnTo>
                    <a:pt x="115889" y="35525"/>
                  </a:lnTo>
                  <a:lnTo>
                    <a:pt x="115915" y="34555"/>
                  </a:lnTo>
                  <a:lnTo>
                    <a:pt x="116298" y="32743"/>
                  </a:lnTo>
                  <a:lnTo>
                    <a:pt x="117012" y="31059"/>
                  </a:lnTo>
                  <a:lnTo>
                    <a:pt x="118008" y="29553"/>
                  </a:lnTo>
                  <a:lnTo>
                    <a:pt x="119284" y="28302"/>
                  </a:lnTo>
                  <a:lnTo>
                    <a:pt x="120789" y="27282"/>
                  </a:lnTo>
                  <a:lnTo>
                    <a:pt x="122448" y="26567"/>
                  </a:lnTo>
                  <a:lnTo>
                    <a:pt x="124286" y="26210"/>
                  </a:lnTo>
                  <a:lnTo>
                    <a:pt x="125230" y="26159"/>
                  </a:lnTo>
                  <a:close/>
                  <a:moveTo>
                    <a:pt x="162618" y="26159"/>
                  </a:moveTo>
                  <a:lnTo>
                    <a:pt x="163587" y="26210"/>
                  </a:lnTo>
                  <a:lnTo>
                    <a:pt x="165425" y="26567"/>
                  </a:lnTo>
                  <a:lnTo>
                    <a:pt x="167084" y="27282"/>
                  </a:lnTo>
                  <a:lnTo>
                    <a:pt x="168589" y="28302"/>
                  </a:lnTo>
                  <a:lnTo>
                    <a:pt x="169840" y="29553"/>
                  </a:lnTo>
                  <a:lnTo>
                    <a:pt x="170861" y="31059"/>
                  </a:lnTo>
                  <a:lnTo>
                    <a:pt x="171575" y="32743"/>
                  </a:lnTo>
                  <a:lnTo>
                    <a:pt x="171933" y="34555"/>
                  </a:lnTo>
                  <a:lnTo>
                    <a:pt x="171984" y="35525"/>
                  </a:lnTo>
                  <a:lnTo>
                    <a:pt x="171933" y="36469"/>
                  </a:lnTo>
                  <a:lnTo>
                    <a:pt x="171575" y="38306"/>
                  </a:lnTo>
                  <a:lnTo>
                    <a:pt x="170861" y="39991"/>
                  </a:lnTo>
                  <a:lnTo>
                    <a:pt x="169840" y="41471"/>
                  </a:lnTo>
                  <a:lnTo>
                    <a:pt x="168589" y="42747"/>
                  </a:lnTo>
                  <a:lnTo>
                    <a:pt x="167084" y="43742"/>
                  </a:lnTo>
                  <a:lnTo>
                    <a:pt x="165425" y="44457"/>
                  </a:lnTo>
                  <a:lnTo>
                    <a:pt x="163587" y="44840"/>
                  </a:lnTo>
                  <a:lnTo>
                    <a:pt x="162618" y="44865"/>
                  </a:lnTo>
                  <a:lnTo>
                    <a:pt x="161673" y="44840"/>
                  </a:lnTo>
                  <a:lnTo>
                    <a:pt x="159836" y="44457"/>
                  </a:lnTo>
                  <a:lnTo>
                    <a:pt x="158177" y="43742"/>
                  </a:lnTo>
                  <a:lnTo>
                    <a:pt x="156671" y="42747"/>
                  </a:lnTo>
                  <a:lnTo>
                    <a:pt x="155395" y="41471"/>
                  </a:lnTo>
                  <a:lnTo>
                    <a:pt x="154400" y="39991"/>
                  </a:lnTo>
                  <a:lnTo>
                    <a:pt x="153685" y="38306"/>
                  </a:lnTo>
                  <a:lnTo>
                    <a:pt x="153303" y="36469"/>
                  </a:lnTo>
                  <a:lnTo>
                    <a:pt x="153277" y="35525"/>
                  </a:lnTo>
                  <a:lnTo>
                    <a:pt x="153303" y="34555"/>
                  </a:lnTo>
                  <a:lnTo>
                    <a:pt x="153685" y="32743"/>
                  </a:lnTo>
                  <a:lnTo>
                    <a:pt x="154400" y="31059"/>
                  </a:lnTo>
                  <a:lnTo>
                    <a:pt x="155395" y="29553"/>
                  </a:lnTo>
                  <a:lnTo>
                    <a:pt x="156671" y="28302"/>
                  </a:lnTo>
                  <a:lnTo>
                    <a:pt x="158177" y="27282"/>
                  </a:lnTo>
                  <a:lnTo>
                    <a:pt x="159836" y="26567"/>
                  </a:lnTo>
                  <a:lnTo>
                    <a:pt x="161673" y="26210"/>
                  </a:lnTo>
                  <a:lnTo>
                    <a:pt x="162618" y="26159"/>
                  </a:lnTo>
                  <a:close/>
                  <a:moveTo>
                    <a:pt x="46728" y="71024"/>
                  </a:moveTo>
                  <a:lnTo>
                    <a:pt x="47698" y="71075"/>
                  </a:lnTo>
                  <a:lnTo>
                    <a:pt x="49510" y="71432"/>
                  </a:lnTo>
                  <a:lnTo>
                    <a:pt x="51194" y="72147"/>
                  </a:lnTo>
                  <a:lnTo>
                    <a:pt x="52675" y="73168"/>
                  </a:lnTo>
                  <a:lnTo>
                    <a:pt x="53951" y="74418"/>
                  </a:lnTo>
                  <a:lnTo>
                    <a:pt x="54946" y="75924"/>
                  </a:lnTo>
                  <a:lnTo>
                    <a:pt x="55661" y="77608"/>
                  </a:lnTo>
                  <a:lnTo>
                    <a:pt x="56043" y="79420"/>
                  </a:lnTo>
                  <a:lnTo>
                    <a:pt x="56069" y="80390"/>
                  </a:lnTo>
                  <a:lnTo>
                    <a:pt x="56043" y="81334"/>
                  </a:lnTo>
                  <a:lnTo>
                    <a:pt x="55661" y="83172"/>
                  </a:lnTo>
                  <a:lnTo>
                    <a:pt x="54946" y="84856"/>
                  </a:lnTo>
                  <a:lnTo>
                    <a:pt x="53951" y="86336"/>
                  </a:lnTo>
                  <a:lnTo>
                    <a:pt x="52675" y="87612"/>
                  </a:lnTo>
                  <a:lnTo>
                    <a:pt x="51194" y="88608"/>
                  </a:lnTo>
                  <a:lnTo>
                    <a:pt x="49510" y="89322"/>
                  </a:lnTo>
                  <a:lnTo>
                    <a:pt x="47698" y="89705"/>
                  </a:lnTo>
                  <a:lnTo>
                    <a:pt x="46728" y="89731"/>
                  </a:lnTo>
                  <a:lnTo>
                    <a:pt x="45759" y="89705"/>
                  </a:lnTo>
                  <a:lnTo>
                    <a:pt x="43947" y="89322"/>
                  </a:lnTo>
                  <a:lnTo>
                    <a:pt x="42262" y="88608"/>
                  </a:lnTo>
                  <a:lnTo>
                    <a:pt x="40782" y="87612"/>
                  </a:lnTo>
                  <a:lnTo>
                    <a:pt x="39506" y="86336"/>
                  </a:lnTo>
                  <a:lnTo>
                    <a:pt x="38485" y="84856"/>
                  </a:lnTo>
                  <a:lnTo>
                    <a:pt x="37796" y="83172"/>
                  </a:lnTo>
                  <a:lnTo>
                    <a:pt x="37413" y="81334"/>
                  </a:lnTo>
                  <a:lnTo>
                    <a:pt x="37388" y="80390"/>
                  </a:lnTo>
                  <a:lnTo>
                    <a:pt x="37413" y="79420"/>
                  </a:lnTo>
                  <a:lnTo>
                    <a:pt x="37796" y="77608"/>
                  </a:lnTo>
                  <a:lnTo>
                    <a:pt x="38485" y="75924"/>
                  </a:lnTo>
                  <a:lnTo>
                    <a:pt x="39506" y="74418"/>
                  </a:lnTo>
                  <a:lnTo>
                    <a:pt x="40782" y="73168"/>
                  </a:lnTo>
                  <a:lnTo>
                    <a:pt x="42262" y="72147"/>
                  </a:lnTo>
                  <a:lnTo>
                    <a:pt x="43947" y="71432"/>
                  </a:lnTo>
                  <a:lnTo>
                    <a:pt x="45759" y="71075"/>
                  </a:lnTo>
                  <a:lnTo>
                    <a:pt x="46728" y="71024"/>
                  </a:lnTo>
                  <a:close/>
                  <a:moveTo>
                    <a:pt x="84116" y="71024"/>
                  </a:moveTo>
                  <a:lnTo>
                    <a:pt x="85086" y="71075"/>
                  </a:lnTo>
                  <a:lnTo>
                    <a:pt x="86898" y="71432"/>
                  </a:lnTo>
                  <a:lnTo>
                    <a:pt x="88582" y="72147"/>
                  </a:lnTo>
                  <a:lnTo>
                    <a:pt x="90062" y="73168"/>
                  </a:lnTo>
                  <a:lnTo>
                    <a:pt x="91338" y="74418"/>
                  </a:lnTo>
                  <a:lnTo>
                    <a:pt x="92334" y="75924"/>
                  </a:lnTo>
                  <a:lnTo>
                    <a:pt x="93048" y="77608"/>
                  </a:lnTo>
                  <a:lnTo>
                    <a:pt x="93431" y="79420"/>
                  </a:lnTo>
                  <a:lnTo>
                    <a:pt x="93457" y="80390"/>
                  </a:lnTo>
                  <a:lnTo>
                    <a:pt x="93431" y="81334"/>
                  </a:lnTo>
                  <a:lnTo>
                    <a:pt x="93048" y="83172"/>
                  </a:lnTo>
                  <a:lnTo>
                    <a:pt x="92334" y="84856"/>
                  </a:lnTo>
                  <a:lnTo>
                    <a:pt x="91338" y="86336"/>
                  </a:lnTo>
                  <a:lnTo>
                    <a:pt x="90062" y="87612"/>
                  </a:lnTo>
                  <a:lnTo>
                    <a:pt x="88582" y="88608"/>
                  </a:lnTo>
                  <a:lnTo>
                    <a:pt x="86898" y="89322"/>
                  </a:lnTo>
                  <a:lnTo>
                    <a:pt x="85086" y="89705"/>
                  </a:lnTo>
                  <a:lnTo>
                    <a:pt x="84116" y="89731"/>
                  </a:lnTo>
                  <a:lnTo>
                    <a:pt x="83146" y="89705"/>
                  </a:lnTo>
                  <a:lnTo>
                    <a:pt x="81334" y="89322"/>
                  </a:lnTo>
                  <a:lnTo>
                    <a:pt x="79650" y="88608"/>
                  </a:lnTo>
                  <a:lnTo>
                    <a:pt x="78170" y="87612"/>
                  </a:lnTo>
                  <a:lnTo>
                    <a:pt x="76894" y="86336"/>
                  </a:lnTo>
                  <a:lnTo>
                    <a:pt x="75873" y="84856"/>
                  </a:lnTo>
                  <a:lnTo>
                    <a:pt x="75184" y="83172"/>
                  </a:lnTo>
                  <a:lnTo>
                    <a:pt x="74801" y="81334"/>
                  </a:lnTo>
                  <a:lnTo>
                    <a:pt x="74776" y="80390"/>
                  </a:lnTo>
                  <a:lnTo>
                    <a:pt x="74801" y="79420"/>
                  </a:lnTo>
                  <a:lnTo>
                    <a:pt x="75184" y="77608"/>
                  </a:lnTo>
                  <a:lnTo>
                    <a:pt x="75873" y="75924"/>
                  </a:lnTo>
                  <a:lnTo>
                    <a:pt x="76894" y="74418"/>
                  </a:lnTo>
                  <a:lnTo>
                    <a:pt x="78170" y="73168"/>
                  </a:lnTo>
                  <a:lnTo>
                    <a:pt x="79650" y="72147"/>
                  </a:lnTo>
                  <a:lnTo>
                    <a:pt x="81334" y="71432"/>
                  </a:lnTo>
                  <a:lnTo>
                    <a:pt x="83146" y="71075"/>
                  </a:lnTo>
                  <a:lnTo>
                    <a:pt x="84116" y="71024"/>
                  </a:lnTo>
                  <a:close/>
                  <a:moveTo>
                    <a:pt x="125230" y="71024"/>
                  </a:moveTo>
                  <a:lnTo>
                    <a:pt x="126200" y="71075"/>
                  </a:lnTo>
                  <a:lnTo>
                    <a:pt x="128037" y="71432"/>
                  </a:lnTo>
                  <a:lnTo>
                    <a:pt x="129696" y="72147"/>
                  </a:lnTo>
                  <a:lnTo>
                    <a:pt x="131202" y="73168"/>
                  </a:lnTo>
                  <a:lnTo>
                    <a:pt x="132452" y="74418"/>
                  </a:lnTo>
                  <a:lnTo>
                    <a:pt x="133473" y="75924"/>
                  </a:lnTo>
                  <a:lnTo>
                    <a:pt x="134188" y="77608"/>
                  </a:lnTo>
                  <a:lnTo>
                    <a:pt x="134545" y="79420"/>
                  </a:lnTo>
                  <a:lnTo>
                    <a:pt x="134596" y="80390"/>
                  </a:lnTo>
                  <a:lnTo>
                    <a:pt x="134545" y="81334"/>
                  </a:lnTo>
                  <a:lnTo>
                    <a:pt x="134188" y="83172"/>
                  </a:lnTo>
                  <a:lnTo>
                    <a:pt x="133473" y="84856"/>
                  </a:lnTo>
                  <a:lnTo>
                    <a:pt x="132452" y="86336"/>
                  </a:lnTo>
                  <a:lnTo>
                    <a:pt x="131202" y="87612"/>
                  </a:lnTo>
                  <a:lnTo>
                    <a:pt x="129696" y="88608"/>
                  </a:lnTo>
                  <a:lnTo>
                    <a:pt x="128037" y="89322"/>
                  </a:lnTo>
                  <a:lnTo>
                    <a:pt x="126200" y="89705"/>
                  </a:lnTo>
                  <a:lnTo>
                    <a:pt x="125230" y="89731"/>
                  </a:lnTo>
                  <a:lnTo>
                    <a:pt x="124286" y="89705"/>
                  </a:lnTo>
                  <a:lnTo>
                    <a:pt x="122448" y="89322"/>
                  </a:lnTo>
                  <a:lnTo>
                    <a:pt x="120789" y="88608"/>
                  </a:lnTo>
                  <a:lnTo>
                    <a:pt x="119284" y="87612"/>
                  </a:lnTo>
                  <a:lnTo>
                    <a:pt x="118008" y="86336"/>
                  </a:lnTo>
                  <a:lnTo>
                    <a:pt x="117012" y="84856"/>
                  </a:lnTo>
                  <a:lnTo>
                    <a:pt x="116298" y="83172"/>
                  </a:lnTo>
                  <a:lnTo>
                    <a:pt x="115915" y="81334"/>
                  </a:lnTo>
                  <a:lnTo>
                    <a:pt x="115889" y="80390"/>
                  </a:lnTo>
                  <a:lnTo>
                    <a:pt x="115915" y="79420"/>
                  </a:lnTo>
                  <a:lnTo>
                    <a:pt x="116298" y="77608"/>
                  </a:lnTo>
                  <a:lnTo>
                    <a:pt x="117012" y="75924"/>
                  </a:lnTo>
                  <a:lnTo>
                    <a:pt x="118008" y="74418"/>
                  </a:lnTo>
                  <a:lnTo>
                    <a:pt x="119284" y="73168"/>
                  </a:lnTo>
                  <a:lnTo>
                    <a:pt x="120789" y="72147"/>
                  </a:lnTo>
                  <a:lnTo>
                    <a:pt x="122448" y="71432"/>
                  </a:lnTo>
                  <a:lnTo>
                    <a:pt x="124286" y="71075"/>
                  </a:lnTo>
                  <a:lnTo>
                    <a:pt x="125230" y="71024"/>
                  </a:lnTo>
                  <a:close/>
                  <a:moveTo>
                    <a:pt x="162618" y="71024"/>
                  </a:moveTo>
                  <a:lnTo>
                    <a:pt x="163587" y="71075"/>
                  </a:lnTo>
                  <a:lnTo>
                    <a:pt x="165425" y="71432"/>
                  </a:lnTo>
                  <a:lnTo>
                    <a:pt x="167084" y="72147"/>
                  </a:lnTo>
                  <a:lnTo>
                    <a:pt x="168589" y="73168"/>
                  </a:lnTo>
                  <a:lnTo>
                    <a:pt x="169840" y="74418"/>
                  </a:lnTo>
                  <a:lnTo>
                    <a:pt x="170861" y="75924"/>
                  </a:lnTo>
                  <a:lnTo>
                    <a:pt x="171575" y="77608"/>
                  </a:lnTo>
                  <a:lnTo>
                    <a:pt x="171933" y="79420"/>
                  </a:lnTo>
                  <a:lnTo>
                    <a:pt x="171984" y="80390"/>
                  </a:lnTo>
                  <a:lnTo>
                    <a:pt x="171933" y="81334"/>
                  </a:lnTo>
                  <a:lnTo>
                    <a:pt x="171575" y="83172"/>
                  </a:lnTo>
                  <a:lnTo>
                    <a:pt x="170861" y="84856"/>
                  </a:lnTo>
                  <a:lnTo>
                    <a:pt x="169840" y="86336"/>
                  </a:lnTo>
                  <a:lnTo>
                    <a:pt x="168589" y="87612"/>
                  </a:lnTo>
                  <a:lnTo>
                    <a:pt x="167084" y="88608"/>
                  </a:lnTo>
                  <a:lnTo>
                    <a:pt x="165425" y="89322"/>
                  </a:lnTo>
                  <a:lnTo>
                    <a:pt x="163587" y="89705"/>
                  </a:lnTo>
                  <a:lnTo>
                    <a:pt x="162618" y="89731"/>
                  </a:lnTo>
                  <a:lnTo>
                    <a:pt x="161673" y="89705"/>
                  </a:lnTo>
                  <a:lnTo>
                    <a:pt x="159836" y="89322"/>
                  </a:lnTo>
                  <a:lnTo>
                    <a:pt x="158177" y="88608"/>
                  </a:lnTo>
                  <a:lnTo>
                    <a:pt x="156671" y="87612"/>
                  </a:lnTo>
                  <a:lnTo>
                    <a:pt x="155395" y="86336"/>
                  </a:lnTo>
                  <a:lnTo>
                    <a:pt x="154400" y="84856"/>
                  </a:lnTo>
                  <a:lnTo>
                    <a:pt x="153685" y="83172"/>
                  </a:lnTo>
                  <a:lnTo>
                    <a:pt x="153303" y="81334"/>
                  </a:lnTo>
                  <a:lnTo>
                    <a:pt x="153277" y="80390"/>
                  </a:lnTo>
                  <a:lnTo>
                    <a:pt x="153303" y="79420"/>
                  </a:lnTo>
                  <a:lnTo>
                    <a:pt x="153685" y="77608"/>
                  </a:lnTo>
                  <a:lnTo>
                    <a:pt x="154400" y="75924"/>
                  </a:lnTo>
                  <a:lnTo>
                    <a:pt x="155395" y="74418"/>
                  </a:lnTo>
                  <a:lnTo>
                    <a:pt x="156671" y="73168"/>
                  </a:lnTo>
                  <a:lnTo>
                    <a:pt x="158177" y="72147"/>
                  </a:lnTo>
                  <a:lnTo>
                    <a:pt x="159836" y="71432"/>
                  </a:lnTo>
                  <a:lnTo>
                    <a:pt x="161673" y="71075"/>
                  </a:lnTo>
                  <a:lnTo>
                    <a:pt x="162618" y="71024"/>
                  </a:lnTo>
                  <a:close/>
                  <a:moveTo>
                    <a:pt x="0" y="0"/>
                  </a:moveTo>
                  <a:lnTo>
                    <a:pt x="0" y="91594"/>
                  </a:lnTo>
                  <a:lnTo>
                    <a:pt x="26" y="93227"/>
                  </a:lnTo>
                  <a:lnTo>
                    <a:pt x="332" y="96443"/>
                  </a:lnTo>
                  <a:lnTo>
                    <a:pt x="970" y="99556"/>
                  </a:lnTo>
                  <a:lnTo>
                    <a:pt x="1914" y="102542"/>
                  </a:lnTo>
                  <a:lnTo>
                    <a:pt x="3114" y="105375"/>
                  </a:lnTo>
                  <a:lnTo>
                    <a:pt x="4594" y="108080"/>
                  </a:lnTo>
                  <a:lnTo>
                    <a:pt x="6304" y="110632"/>
                  </a:lnTo>
                  <a:lnTo>
                    <a:pt x="8243" y="112980"/>
                  </a:lnTo>
                  <a:lnTo>
                    <a:pt x="10387" y="115124"/>
                  </a:lnTo>
                  <a:lnTo>
                    <a:pt x="12760" y="117063"/>
                  </a:lnTo>
                  <a:lnTo>
                    <a:pt x="15287" y="118799"/>
                  </a:lnTo>
                  <a:lnTo>
                    <a:pt x="17992" y="120253"/>
                  </a:lnTo>
                  <a:lnTo>
                    <a:pt x="20850" y="121453"/>
                  </a:lnTo>
                  <a:lnTo>
                    <a:pt x="23811" y="122397"/>
                  </a:lnTo>
                  <a:lnTo>
                    <a:pt x="26924" y="123035"/>
                  </a:lnTo>
                  <a:lnTo>
                    <a:pt x="30140" y="123341"/>
                  </a:lnTo>
                  <a:lnTo>
                    <a:pt x="31773" y="123367"/>
                  </a:lnTo>
                  <a:lnTo>
                    <a:pt x="177573" y="123367"/>
                  </a:lnTo>
                  <a:lnTo>
                    <a:pt x="179232" y="123341"/>
                  </a:lnTo>
                  <a:lnTo>
                    <a:pt x="182422" y="123035"/>
                  </a:lnTo>
                  <a:lnTo>
                    <a:pt x="185535" y="122397"/>
                  </a:lnTo>
                  <a:lnTo>
                    <a:pt x="188521" y="121453"/>
                  </a:lnTo>
                  <a:lnTo>
                    <a:pt x="191354" y="120253"/>
                  </a:lnTo>
                  <a:lnTo>
                    <a:pt x="194059" y="118799"/>
                  </a:lnTo>
                  <a:lnTo>
                    <a:pt x="196611" y="117063"/>
                  </a:lnTo>
                  <a:lnTo>
                    <a:pt x="198959" y="115124"/>
                  </a:lnTo>
                  <a:lnTo>
                    <a:pt x="201103" y="112980"/>
                  </a:lnTo>
                  <a:lnTo>
                    <a:pt x="203068" y="110632"/>
                  </a:lnTo>
                  <a:lnTo>
                    <a:pt x="204778" y="108080"/>
                  </a:lnTo>
                  <a:lnTo>
                    <a:pt x="206232" y="105375"/>
                  </a:lnTo>
                  <a:lnTo>
                    <a:pt x="207457" y="102542"/>
                  </a:lnTo>
                  <a:lnTo>
                    <a:pt x="208376" y="99556"/>
                  </a:lnTo>
                  <a:lnTo>
                    <a:pt x="209014" y="96443"/>
                  </a:lnTo>
                  <a:lnTo>
                    <a:pt x="209346" y="93227"/>
                  </a:lnTo>
                  <a:lnTo>
                    <a:pt x="209371" y="91594"/>
                  </a:lnTo>
                  <a:lnTo>
                    <a:pt x="209371" y="0"/>
                  </a:lnTo>
                  <a:close/>
                </a:path>
              </a:pathLst>
            </a:custGeom>
            <a:solidFill>
              <a:srgbClr val="FFFF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7" name="Google Shape;2077;p311"/>
            <p:cNvSpPr/>
            <p:nvPr/>
          </p:nvSpPr>
          <p:spPr>
            <a:xfrm>
              <a:off x="5023825" y="238750"/>
              <a:ext cx="280750" cy="934725"/>
            </a:xfrm>
            <a:custGeom>
              <a:rect b="b" l="l" r="r" t="t"/>
              <a:pathLst>
                <a:path extrusionOk="0" h="37389" w="11230">
                  <a:moveTo>
                    <a:pt x="5615" y="1"/>
                  </a:moveTo>
                  <a:lnTo>
                    <a:pt x="5028" y="26"/>
                  </a:lnTo>
                  <a:lnTo>
                    <a:pt x="3930" y="256"/>
                  </a:lnTo>
                  <a:lnTo>
                    <a:pt x="2935" y="664"/>
                  </a:lnTo>
                  <a:lnTo>
                    <a:pt x="2042" y="1277"/>
                  </a:lnTo>
                  <a:lnTo>
                    <a:pt x="1276" y="2042"/>
                  </a:lnTo>
                  <a:lnTo>
                    <a:pt x="664" y="2935"/>
                  </a:lnTo>
                  <a:lnTo>
                    <a:pt x="255" y="3931"/>
                  </a:lnTo>
                  <a:lnTo>
                    <a:pt x="26" y="5028"/>
                  </a:lnTo>
                  <a:lnTo>
                    <a:pt x="0" y="5615"/>
                  </a:lnTo>
                  <a:lnTo>
                    <a:pt x="0" y="31774"/>
                  </a:lnTo>
                  <a:lnTo>
                    <a:pt x="26" y="32361"/>
                  </a:lnTo>
                  <a:lnTo>
                    <a:pt x="255" y="33458"/>
                  </a:lnTo>
                  <a:lnTo>
                    <a:pt x="664" y="34453"/>
                  </a:lnTo>
                  <a:lnTo>
                    <a:pt x="1276" y="35347"/>
                  </a:lnTo>
                  <a:lnTo>
                    <a:pt x="2042" y="36112"/>
                  </a:lnTo>
                  <a:lnTo>
                    <a:pt x="2935" y="36725"/>
                  </a:lnTo>
                  <a:lnTo>
                    <a:pt x="3930" y="37133"/>
                  </a:lnTo>
                  <a:lnTo>
                    <a:pt x="5028" y="37363"/>
                  </a:lnTo>
                  <a:lnTo>
                    <a:pt x="5615" y="37388"/>
                  </a:lnTo>
                  <a:lnTo>
                    <a:pt x="6176" y="37363"/>
                  </a:lnTo>
                  <a:lnTo>
                    <a:pt x="7273" y="37133"/>
                  </a:lnTo>
                  <a:lnTo>
                    <a:pt x="8294" y="36725"/>
                  </a:lnTo>
                  <a:lnTo>
                    <a:pt x="9187" y="36112"/>
                  </a:lnTo>
                  <a:lnTo>
                    <a:pt x="9953" y="35347"/>
                  </a:lnTo>
                  <a:lnTo>
                    <a:pt x="10540" y="34453"/>
                  </a:lnTo>
                  <a:lnTo>
                    <a:pt x="10974" y="33458"/>
                  </a:lnTo>
                  <a:lnTo>
                    <a:pt x="11204" y="32361"/>
                  </a:lnTo>
                  <a:lnTo>
                    <a:pt x="11229" y="31774"/>
                  </a:lnTo>
                  <a:lnTo>
                    <a:pt x="11229" y="5615"/>
                  </a:lnTo>
                  <a:lnTo>
                    <a:pt x="11204" y="5028"/>
                  </a:lnTo>
                  <a:lnTo>
                    <a:pt x="10974" y="3931"/>
                  </a:lnTo>
                  <a:lnTo>
                    <a:pt x="10540" y="2935"/>
                  </a:lnTo>
                  <a:lnTo>
                    <a:pt x="9953" y="2042"/>
                  </a:lnTo>
                  <a:lnTo>
                    <a:pt x="9187" y="1277"/>
                  </a:lnTo>
                  <a:lnTo>
                    <a:pt x="8294" y="664"/>
                  </a:lnTo>
                  <a:lnTo>
                    <a:pt x="7273" y="256"/>
                  </a:lnTo>
                  <a:lnTo>
                    <a:pt x="6176" y="26"/>
                  </a:lnTo>
                  <a:lnTo>
                    <a:pt x="5615" y="1"/>
                  </a:lnTo>
                  <a:close/>
                </a:path>
              </a:pathLst>
            </a:custGeom>
            <a:solidFill>
              <a:srgbClr val="FFFF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78" name="Google Shape;2078;p311"/>
          <p:cNvSpPr txBox="1"/>
          <p:nvPr>
            <p:ph type="title"/>
          </p:nvPr>
        </p:nvSpPr>
        <p:spPr>
          <a:xfrm>
            <a:off x="408675" y="3036800"/>
            <a:ext cx="1505400" cy="184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IBM Plex Sans"/>
                <a:ea typeface="IBM Plex Sans"/>
                <a:cs typeface="IBM Plex Sans"/>
                <a:sym typeface="IBM Plex Sans"/>
              </a:rPr>
              <a:t>Complex case management with numerous tools to reference and copy paste of data which creates inefficiency, possible data loss, duplication of tasks and higher cost to serve.</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IBM Plex Sans"/>
                <a:ea typeface="IBM Plex Sans"/>
                <a:cs typeface="IBM Plex Sans"/>
                <a:sym typeface="IBM Plex Sans"/>
              </a:rPr>
              <a:t>QA process is lengthy and inefficient and does not allow for agility.</a:t>
            </a:r>
            <a:endParaRPr b="0" i="0" sz="900" u="none" cap="none" strike="noStrike">
              <a:solidFill>
                <a:srgbClr val="000000"/>
              </a:solidFill>
              <a:latin typeface="IBM Plex Sans"/>
              <a:ea typeface="IBM Plex Sans"/>
              <a:cs typeface="IBM Plex Sans"/>
              <a:sym typeface="IBM Plex Sans"/>
            </a:endParaRPr>
          </a:p>
        </p:txBody>
      </p:sp>
      <p:sp>
        <p:nvSpPr>
          <p:cNvPr id="2079" name="Google Shape;2079;p311"/>
          <p:cNvSpPr/>
          <p:nvPr/>
        </p:nvSpPr>
        <p:spPr>
          <a:xfrm>
            <a:off x="752536" y="1666298"/>
            <a:ext cx="789000" cy="831300"/>
          </a:xfrm>
          <a:prstGeom prst="ellipse">
            <a:avLst/>
          </a:prstGeom>
          <a:solidFill>
            <a:schemeClr val="accent2"/>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80" name="Google Shape;2080;p311"/>
          <p:cNvGrpSpPr/>
          <p:nvPr/>
        </p:nvGrpSpPr>
        <p:grpSpPr>
          <a:xfrm>
            <a:off x="997628" y="1924407"/>
            <a:ext cx="299102" cy="314994"/>
            <a:chOff x="1476450" y="523300"/>
            <a:chExt cx="4673475" cy="4673500"/>
          </a:xfrm>
        </p:grpSpPr>
        <p:sp>
          <p:nvSpPr>
            <p:cNvPr id="2081" name="Google Shape;2081;p311"/>
            <p:cNvSpPr/>
            <p:nvPr/>
          </p:nvSpPr>
          <p:spPr>
            <a:xfrm>
              <a:off x="1476450" y="523300"/>
              <a:ext cx="4673475" cy="4673500"/>
            </a:xfrm>
            <a:custGeom>
              <a:rect b="b" l="l" r="r" t="t"/>
              <a:pathLst>
                <a:path extrusionOk="0" h="186940" w="186939">
                  <a:moveTo>
                    <a:pt x="7478" y="1"/>
                  </a:moveTo>
                  <a:lnTo>
                    <a:pt x="6712" y="26"/>
                  </a:lnTo>
                  <a:lnTo>
                    <a:pt x="5232" y="332"/>
                  </a:lnTo>
                  <a:lnTo>
                    <a:pt x="3905" y="894"/>
                  </a:lnTo>
                  <a:lnTo>
                    <a:pt x="2705" y="1685"/>
                  </a:lnTo>
                  <a:lnTo>
                    <a:pt x="1685" y="2706"/>
                  </a:lnTo>
                  <a:lnTo>
                    <a:pt x="893" y="3905"/>
                  </a:lnTo>
                  <a:lnTo>
                    <a:pt x="306" y="5258"/>
                  </a:lnTo>
                  <a:lnTo>
                    <a:pt x="26" y="6713"/>
                  </a:lnTo>
                  <a:lnTo>
                    <a:pt x="0" y="7478"/>
                  </a:lnTo>
                  <a:lnTo>
                    <a:pt x="0" y="186939"/>
                  </a:lnTo>
                  <a:lnTo>
                    <a:pt x="179461" y="186939"/>
                  </a:lnTo>
                  <a:lnTo>
                    <a:pt x="180227" y="186914"/>
                  </a:lnTo>
                  <a:lnTo>
                    <a:pt x="181682" y="186608"/>
                  </a:lnTo>
                  <a:lnTo>
                    <a:pt x="183009" y="186046"/>
                  </a:lnTo>
                  <a:lnTo>
                    <a:pt x="184208" y="185230"/>
                  </a:lnTo>
                  <a:lnTo>
                    <a:pt x="185229" y="184209"/>
                  </a:lnTo>
                  <a:lnTo>
                    <a:pt x="186046" y="183035"/>
                  </a:lnTo>
                  <a:lnTo>
                    <a:pt x="186607" y="181682"/>
                  </a:lnTo>
                  <a:lnTo>
                    <a:pt x="186913" y="180228"/>
                  </a:lnTo>
                  <a:lnTo>
                    <a:pt x="186939" y="179462"/>
                  </a:lnTo>
                  <a:lnTo>
                    <a:pt x="186913" y="178696"/>
                  </a:lnTo>
                  <a:lnTo>
                    <a:pt x="186607" y="177216"/>
                  </a:lnTo>
                  <a:lnTo>
                    <a:pt x="186046" y="175889"/>
                  </a:lnTo>
                  <a:lnTo>
                    <a:pt x="185229" y="174690"/>
                  </a:lnTo>
                  <a:lnTo>
                    <a:pt x="184208" y="173669"/>
                  </a:lnTo>
                  <a:lnTo>
                    <a:pt x="183009" y="172878"/>
                  </a:lnTo>
                  <a:lnTo>
                    <a:pt x="181682" y="172316"/>
                  </a:lnTo>
                  <a:lnTo>
                    <a:pt x="180227" y="172010"/>
                  </a:lnTo>
                  <a:lnTo>
                    <a:pt x="179461" y="171984"/>
                  </a:lnTo>
                  <a:lnTo>
                    <a:pt x="14955" y="171984"/>
                  </a:lnTo>
                  <a:lnTo>
                    <a:pt x="14955" y="7478"/>
                  </a:lnTo>
                  <a:lnTo>
                    <a:pt x="14930" y="6713"/>
                  </a:lnTo>
                  <a:lnTo>
                    <a:pt x="14624" y="5258"/>
                  </a:lnTo>
                  <a:lnTo>
                    <a:pt x="14062" y="3905"/>
                  </a:lnTo>
                  <a:lnTo>
                    <a:pt x="13245" y="2706"/>
                  </a:lnTo>
                  <a:lnTo>
                    <a:pt x="12225" y="1685"/>
                  </a:lnTo>
                  <a:lnTo>
                    <a:pt x="11051" y="894"/>
                  </a:lnTo>
                  <a:lnTo>
                    <a:pt x="9698" y="332"/>
                  </a:lnTo>
                  <a:lnTo>
                    <a:pt x="8243" y="26"/>
                  </a:lnTo>
                  <a:lnTo>
                    <a:pt x="7478" y="1"/>
                  </a:lnTo>
                  <a:close/>
                </a:path>
              </a:pathLst>
            </a:custGeom>
            <a:solidFill>
              <a:srgbClr val="1C1600"/>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2" name="Google Shape;2082;p311"/>
            <p:cNvSpPr/>
            <p:nvPr/>
          </p:nvSpPr>
          <p:spPr>
            <a:xfrm>
              <a:off x="2411125" y="1458000"/>
              <a:ext cx="3645025" cy="2336450"/>
            </a:xfrm>
            <a:custGeom>
              <a:rect b="b" l="l" r="r" t="t"/>
              <a:pathLst>
                <a:path extrusionOk="0" h="93458" w="145801">
                  <a:moveTo>
                    <a:pt x="137838" y="0"/>
                  </a:moveTo>
                  <a:lnTo>
                    <a:pt x="136434" y="230"/>
                  </a:lnTo>
                  <a:lnTo>
                    <a:pt x="135082" y="715"/>
                  </a:lnTo>
                  <a:lnTo>
                    <a:pt x="133831" y="1481"/>
                  </a:lnTo>
                  <a:lnTo>
                    <a:pt x="132734" y="2476"/>
                  </a:lnTo>
                  <a:lnTo>
                    <a:pt x="132274" y="3088"/>
                  </a:lnTo>
                  <a:lnTo>
                    <a:pt x="94504" y="55406"/>
                  </a:lnTo>
                  <a:lnTo>
                    <a:pt x="48694" y="16130"/>
                  </a:lnTo>
                  <a:lnTo>
                    <a:pt x="1405" y="81615"/>
                  </a:lnTo>
                  <a:lnTo>
                    <a:pt x="971" y="82254"/>
                  </a:lnTo>
                  <a:lnTo>
                    <a:pt x="358" y="83606"/>
                  </a:lnTo>
                  <a:lnTo>
                    <a:pt x="52" y="85035"/>
                  </a:lnTo>
                  <a:lnTo>
                    <a:pt x="1" y="86464"/>
                  </a:lnTo>
                  <a:lnTo>
                    <a:pt x="231" y="87894"/>
                  </a:lnTo>
                  <a:lnTo>
                    <a:pt x="716" y="89246"/>
                  </a:lnTo>
                  <a:lnTo>
                    <a:pt x="1481" y="90471"/>
                  </a:lnTo>
                  <a:lnTo>
                    <a:pt x="2476" y="91569"/>
                  </a:lnTo>
                  <a:lnTo>
                    <a:pt x="3089" y="92053"/>
                  </a:lnTo>
                  <a:lnTo>
                    <a:pt x="3727" y="92487"/>
                  </a:lnTo>
                  <a:lnTo>
                    <a:pt x="5080" y="93100"/>
                  </a:lnTo>
                  <a:lnTo>
                    <a:pt x="6509" y="93406"/>
                  </a:lnTo>
                  <a:lnTo>
                    <a:pt x="7938" y="93457"/>
                  </a:lnTo>
                  <a:lnTo>
                    <a:pt x="9367" y="93227"/>
                  </a:lnTo>
                  <a:lnTo>
                    <a:pt x="10720" y="92742"/>
                  </a:lnTo>
                  <a:lnTo>
                    <a:pt x="11970" y="91977"/>
                  </a:lnTo>
                  <a:lnTo>
                    <a:pt x="13068" y="90982"/>
                  </a:lnTo>
                  <a:lnTo>
                    <a:pt x="13527" y="90369"/>
                  </a:lnTo>
                  <a:lnTo>
                    <a:pt x="51297" y="38077"/>
                  </a:lnTo>
                  <a:lnTo>
                    <a:pt x="97107" y="77328"/>
                  </a:lnTo>
                  <a:lnTo>
                    <a:pt x="144397" y="11842"/>
                  </a:lnTo>
                  <a:lnTo>
                    <a:pt x="144805" y="11204"/>
                  </a:lnTo>
                  <a:lnTo>
                    <a:pt x="145418" y="9851"/>
                  </a:lnTo>
                  <a:lnTo>
                    <a:pt x="145749" y="8422"/>
                  </a:lnTo>
                  <a:lnTo>
                    <a:pt x="145800" y="6993"/>
                  </a:lnTo>
                  <a:lnTo>
                    <a:pt x="145571" y="5589"/>
                  </a:lnTo>
                  <a:lnTo>
                    <a:pt x="145086" y="4237"/>
                  </a:lnTo>
                  <a:lnTo>
                    <a:pt x="144320" y="2986"/>
                  </a:lnTo>
                  <a:lnTo>
                    <a:pt x="143299" y="1889"/>
                  </a:lnTo>
                  <a:lnTo>
                    <a:pt x="142712" y="1404"/>
                  </a:lnTo>
                  <a:lnTo>
                    <a:pt x="142074" y="970"/>
                  </a:lnTo>
                  <a:lnTo>
                    <a:pt x="140696" y="358"/>
                  </a:lnTo>
                  <a:lnTo>
                    <a:pt x="139293" y="52"/>
                  </a:lnTo>
                  <a:lnTo>
                    <a:pt x="137838" y="0"/>
                  </a:lnTo>
                  <a:close/>
                </a:path>
              </a:pathLst>
            </a:custGeom>
            <a:solidFill>
              <a:srgbClr val="1C1600"/>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83" name="Google Shape;2083;p311"/>
          <p:cNvSpPr txBox="1"/>
          <p:nvPr>
            <p:ph type="title"/>
          </p:nvPr>
        </p:nvSpPr>
        <p:spPr>
          <a:xfrm>
            <a:off x="5604425" y="3048150"/>
            <a:ext cx="1505400" cy="1556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1C1600"/>
                </a:solidFill>
                <a:latin typeface="IBM Plex Sans"/>
                <a:ea typeface="IBM Plex Sans"/>
                <a:cs typeface="IBM Plex Sans"/>
                <a:sym typeface="IBM Plex Sans"/>
              </a:rPr>
              <a:t>Lengthy quality monitoring process</a:t>
            </a:r>
            <a:endParaRPr b="0" i="0" sz="900" u="none" cap="none" strike="noStrike">
              <a:solidFill>
                <a:srgbClr val="1C16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1C1600"/>
                </a:solidFill>
                <a:latin typeface="IBM Plex Sans"/>
                <a:ea typeface="IBM Plex Sans"/>
                <a:cs typeface="IBM Plex Sans"/>
                <a:sym typeface="IBM Plex Sans"/>
              </a:rPr>
              <a:t>High rate of attrition meaning longer training times and reduced quality. Risk of Fines increase due to new workforce and inability to effectively control and guide. </a:t>
            </a:r>
            <a:endParaRPr b="0" i="0" sz="900" u="none" cap="none" strike="noStrike">
              <a:solidFill>
                <a:srgbClr val="1C1600"/>
              </a:solidFill>
              <a:latin typeface="IBM Plex Sans"/>
              <a:ea typeface="IBM Plex Sans"/>
              <a:cs typeface="IBM Plex Sans"/>
              <a:sym typeface="IBM Plex Sans"/>
            </a:endParaRPr>
          </a:p>
        </p:txBody>
      </p:sp>
      <p:sp>
        <p:nvSpPr>
          <p:cNvPr id="2084" name="Google Shape;2084;p311"/>
          <p:cNvSpPr/>
          <p:nvPr/>
        </p:nvSpPr>
        <p:spPr>
          <a:xfrm>
            <a:off x="5942256" y="1676398"/>
            <a:ext cx="789000" cy="831300"/>
          </a:xfrm>
          <a:prstGeom prst="ellipse">
            <a:avLst/>
          </a:prstGeom>
          <a:solidFill>
            <a:schemeClr val="lt2"/>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5" name="Google Shape;2085;p311"/>
          <p:cNvSpPr/>
          <p:nvPr/>
        </p:nvSpPr>
        <p:spPr>
          <a:xfrm>
            <a:off x="6171540" y="1924162"/>
            <a:ext cx="330284" cy="335649"/>
          </a:xfrm>
          <a:custGeom>
            <a:rect b="b" l="l" r="r" t="t"/>
            <a:pathLst>
              <a:path extrusionOk="0" h="201894" w="209372">
                <a:moveTo>
                  <a:pt x="102950" y="0"/>
                </a:moveTo>
                <a:lnTo>
                  <a:pt x="99505" y="179"/>
                </a:lnTo>
                <a:lnTo>
                  <a:pt x="96111" y="536"/>
                </a:lnTo>
                <a:lnTo>
                  <a:pt x="92768" y="1046"/>
                </a:lnTo>
                <a:lnTo>
                  <a:pt x="89475" y="1710"/>
                </a:lnTo>
                <a:lnTo>
                  <a:pt x="86260" y="2552"/>
                </a:lnTo>
                <a:lnTo>
                  <a:pt x="83095" y="3522"/>
                </a:lnTo>
                <a:lnTo>
                  <a:pt x="80007" y="4670"/>
                </a:lnTo>
                <a:lnTo>
                  <a:pt x="76996" y="5946"/>
                </a:lnTo>
                <a:lnTo>
                  <a:pt x="74035" y="7350"/>
                </a:lnTo>
                <a:lnTo>
                  <a:pt x="71177" y="8907"/>
                </a:lnTo>
                <a:lnTo>
                  <a:pt x="68421" y="10591"/>
                </a:lnTo>
                <a:lnTo>
                  <a:pt x="65716" y="12403"/>
                </a:lnTo>
                <a:lnTo>
                  <a:pt x="63138" y="14343"/>
                </a:lnTo>
                <a:lnTo>
                  <a:pt x="60637" y="16410"/>
                </a:lnTo>
                <a:lnTo>
                  <a:pt x="58238" y="18579"/>
                </a:lnTo>
                <a:lnTo>
                  <a:pt x="55967" y="20850"/>
                </a:lnTo>
                <a:lnTo>
                  <a:pt x="53798" y="23249"/>
                </a:lnTo>
                <a:lnTo>
                  <a:pt x="51730" y="25750"/>
                </a:lnTo>
                <a:lnTo>
                  <a:pt x="49791" y="28328"/>
                </a:lnTo>
                <a:lnTo>
                  <a:pt x="47979" y="31008"/>
                </a:lnTo>
                <a:lnTo>
                  <a:pt x="46294" y="33789"/>
                </a:lnTo>
                <a:lnTo>
                  <a:pt x="44738" y="36648"/>
                </a:lnTo>
                <a:lnTo>
                  <a:pt x="43334" y="39608"/>
                </a:lnTo>
                <a:lnTo>
                  <a:pt x="42058" y="42620"/>
                </a:lnTo>
                <a:lnTo>
                  <a:pt x="40910" y="45708"/>
                </a:lnTo>
                <a:lnTo>
                  <a:pt x="39940" y="48872"/>
                </a:lnTo>
                <a:lnTo>
                  <a:pt x="39098" y="52088"/>
                </a:lnTo>
                <a:lnTo>
                  <a:pt x="38434" y="55380"/>
                </a:lnTo>
                <a:lnTo>
                  <a:pt x="37924" y="58723"/>
                </a:lnTo>
                <a:lnTo>
                  <a:pt x="37566" y="62117"/>
                </a:lnTo>
                <a:lnTo>
                  <a:pt x="37413" y="65563"/>
                </a:lnTo>
                <a:lnTo>
                  <a:pt x="37388" y="67298"/>
                </a:lnTo>
                <a:lnTo>
                  <a:pt x="37388" y="78502"/>
                </a:lnTo>
                <a:lnTo>
                  <a:pt x="33662" y="78502"/>
                </a:lnTo>
                <a:lnTo>
                  <a:pt x="31926" y="78553"/>
                </a:lnTo>
                <a:lnTo>
                  <a:pt x="28532" y="78884"/>
                </a:lnTo>
                <a:lnTo>
                  <a:pt x="25240" y="79548"/>
                </a:lnTo>
                <a:lnTo>
                  <a:pt x="22075" y="80543"/>
                </a:lnTo>
                <a:lnTo>
                  <a:pt x="19064" y="81819"/>
                </a:lnTo>
                <a:lnTo>
                  <a:pt x="16206" y="83376"/>
                </a:lnTo>
                <a:lnTo>
                  <a:pt x="13500" y="85188"/>
                </a:lnTo>
                <a:lnTo>
                  <a:pt x="11025" y="87230"/>
                </a:lnTo>
                <a:lnTo>
                  <a:pt x="8728" y="89526"/>
                </a:lnTo>
                <a:lnTo>
                  <a:pt x="6686" y="92027"/>
                </a:lnTo>
                <a:lnTo>
                  <a:pt x="4849" y="94707"/>
                </a:lnTo>
                <a:lnTo>
                  <a:pt x="3318" y="97565"/>
                </a:lnTo>
                <a:lnTo>
                  <a:pt x="2042" y="100577"/>
                </a:lnTo>
                <a:lnTo>
                  <a:pt x="1046" y="103741"/>
                </a:lnTo>
                <a:lnTo>
                  <a:pt x="383" y="107034"/>
                </a:lnTo>
                <a:lnTo>
                  <a:pt x="26" y="110428"/>
                </a:lnTo>
                <a:lnTo>
                  <a:pt x="0" y="112163"/>
                </a:lnTo>
                <a:lnTo>
                  <a:pt x="26" y="113899"/>
                </a:lnTo>
                <a:lnTo>
                  <a:pt x="383" y="117293"/>
                </a:lnTo>
                <a:lnTo>
                  <a:pt x="1046" y="120585"/>
                </a:lnTo>
                <a:lnTo>
                  <a:pt x="2042" y="123724"/>
                </a:lnTo>
                <a:lnTo>
                  <a:pt x="3318" y="126761"/>
                </a:lnTo>
                <a:lnTo>
                  <a:pt x="4849" y="129619"/>
                </a:lnTo>
                <a:lnTo>
                  <a:pt x="6686" y="132299"/>
                </a:lnTo>
                <a:lnTo>
                  <a:pt x="8728" y="134800"/>
                </a:lnTo>
                <a:lnTo>
                  <a:pt x="11025" y="137071"/>
                </a:lnTo>
                <a:lnTo>
                  <a:pt x="13500" y="139139"/>
                </a:lnTo>
                <a:lnTo>
                  <a:pt x="16206" y="140951"/>
                </a:lnTo>
                <a:lnTo>
                  <a:pt x="19064" y="142507"/>
                </a:lnTo>
                <a:lnTo>
                  <a:pt x="22075" y="143783"/>
                </a:lnTo>
                <a:lnTo>
                  <a:pt x="25240" y="144753"/>
                </a:lnTo>
                <a:lnTo>
                  <a:pt x="28532" y="145442"/>
                </a:lnTo>
                <a:lnTo>
                  <a:pt x="31926" y="145774"/>
                </a:lnTo>
                <a:lnTo>
                  <a:pt x="33662" y="145799"/>
                </a:lnTo>
                <a:lnTo>
                  <a:pt x="48617" y="145799"/>
                </a:lnTo>
                <a:lnTo>
                  <a:pt x="48617" y="67298"/>
                </a:lnTo>
                <a:lnTo>
                  <a:pt x="48617" y="65843"/>
                </a:lnTo>
                <a:lnTo>
                  <a:pt x="48770" y="62985"/>
                </a:lnTo>
                <a:lnTo>
                  <a:pt x="49051" y="60152"/>
                </a:lnTo>
                <a:lnTo>
                  <a:pt x="49485" y="57370"/>
                </a:lnTo>
                <a:lnTo>
                  <a:pt x="50046" y="54614"/>
                </a:lnTo>
                <a:lnTo>
                  <a:pt x="50735" y="51935"/>
                </a:lnTo>
                <a:lnTo>
                  <a:pt x="51552" y="49306"/>
                </a:lnTo>
                <a:lnTo>
                  <a:pt x="52496" y="46728"/>
                </a:lnTo>
                <a:lnTo>
                  <a:pt x="53542" y="44202"/>
                </a:lnTo>
                <a:lnTo>
                  <a:pt x="54742" y="41752"/>
                </a:lnTo>
                <a:lnTo>
                  <a:pt x="56018" y="39378"/>
                </a:lnTo>
                <a:lnTo>
                  <a:pt x="57447" y="37056"/>
                </a:lnTo>
                <a:lnTo>
                  <a:pt x="58953" y="34836"/>
                </a:lnTo>
                <a:lnTo>
                  <a:pt x="60560" y="32666"/>
                </a:lnTo>
                <a:lnTo>
                  <a:pt x="62270" y="30599"/>
                </a:lnTo>
                <a:lnTo>
                  <a:pt x="64082" y="28609"/>
                </a:lnTo>
                <a:lnTo>
                  <a:pt x="65996" y="26695"/>
                </a:lnTo>
                <a:lnTo>
                  <a:pt x="67987" y="24883"/>
                </a:lnTo>
                <a:lnTo>
                  <a:pt x="70054" y="23173"/>
                </a:lnTo>
                <a:lnTo>
                  <a:pt x="72223" y="21565"/>
                </a:lnTo>
                <a:lnTo>
                  <a:pt x="74444" y="20034"/>
                </a:lnTo>
                <a:lnTo>
                  <a:pt x="76766" y="18630"/>
                </a:lnTo>
                <a:lnTo>
                  <a:pt x="79140" y="17354"/>
                </a:lnTo>
                <a:lnTo>
                  <a:pt x="81615" y="16155"/>
                </a:lnTo>
                <a:lnTo>
                  <a:pt x="84116" y="15108"/>
                </a:lnTo>
                <a:lnTo>
                  <a:pt x="86694" y="14164"/>
                </a:lnTo>
                <a:lnTo>
                  <a:pt x="89322" y="13347"/>
                </a:lnTo>
                <a:lnTo>
                  <a:pt x="92027" y="12633"/>
                </a:lnTo>
                <a:lnTo>
                  <a:pt x="94758" y="12071"/>
                </a:lnTo>
                <a:lnTo>
                  <a:pt x="97540" y="11663"/>
                </a:lnTo>
                <a:lnTo>
                  <a:pt x="100373" y="11382"/>
                </a:lnTo>
                <a:lnTo>
                  <a:pt x="103231" y="11229"/>
                </a:lnTo>
                <a:lnTo>
                  <a:pt x="104686" y="11204"/>
                </a:lnTo>
                <a:lnTo>
                  <a:pt x="106140" y="11229"/>
                </a:lnTo>
                <a:lnTo>
                  <a:pt x="108999" y="11382"/>
                </a:lnTo>
                <a:lnTo>
                  <a:pt x="111831" y="11663"/>
                </a:lnTo>
                <a:lnTo>
                  <a:pt x="114613" y="12071"/>
                </a:lnTo>
                <a:lnTo>
                  <a:pt x="117344" y="12633"/>
                </a:lnTo>
                <a:lnTo>
                  <a:pt x="120049" y="13347"/>
                </a:lnTo>
                <a:lnTo>
                  <a:pt x="122678" y="14164"/>
                </a:lnTo>
                <a:lnTo>
                  <a:pt x="125255" y="15108"/>
                </a:lnTo>
                <a:lnTo>
                  <a:pt x="127756" y="16155"/>
                </a:lnTo>
                <a:lnTo>
                  <a:pt x="130232" y="17354"/>
                </a:lnTo>
                <a:lnTo>
                  <a:pt x="132605" y="18630"/>
                </a:lnTo>
                <a:lnTo>
                  <a:pt x="134928" y="20034"/>
                </a:lnTo>
                <a:lnTo>
                  <a:pt x="137148" y="21565"/>
                </a:lnTo>
                <a:lnTo>
                  <a:pt x="139317" y="23173"/>
                </a:lnTo>
                <a:lnTo>
                  <a:pt x="141384" y="24883"/>
                </a:lnTo>
                <a:lnTo>
                  <a:pt x="143375" y="26695"/>
                </a:lnTo>
                <a:lnTo>
                  <a:pt x="145289" y="28609"/>
                </a:lnTo>
                <a:lnTo>
                  <a:pt x="147101" y="30599"/>
                </a:lnTo>
                <a:lnTo>
                  <a:pt x="148811" y="32666"/>
                </a:lnTo>
                <a:lnTo>
                  <a:pt x="150419" y="34836"/>
                </a:lnTo>
                <a:lnTo>
                  <a:pt x="151924" y="37056"/>
                </a:lnTo>
                <a:lnTo>
                  <a:pt x="153354" y="39378"/>
                </a:lnTo>
                <a:lnTo>
                  <a:pt x="154630" y="41752"/>
                </a:lnTo>
                <a:lnTo>
                  <a:pt x="155829" y="44202"/>
                </a:lnTo>
                <a:lnTo>
                  <a:pt x="156875" y="46728"/>
                </a:lnTo>
                <a:lnTo>
                  <a:pt x="157820" y="49306"/>
                </a:lnTo>
                <a:lnTo>
                  <a:pt x="158636" y="51935"/>
                </a:lnTo>
                <a:lnTo>
                  <a:pt x="159325" y="54614"/>
                </a:lnTo>
                <a:lnTo>
                  <a:pt x="159887" y="57370"/>
                </a:lnTo>
                <a:lnTo>
                  <a:pt x="160321" y="60152"/>
                </a:lnTo>
                <a:lnTo>
                  <a:pt x="160601" y="62985"/>
                </a:lnTo>
                <a:lnTo>
                  <a:pt x="160755" y="65843"/>
                </a:lnTo>
                <a:lnTo>
                  <a:pt x="160755" y="67298"/>
                </a:lnTo>
                <a:lnTo>
                  <a:pt x="160755" y="171984"/>
                </a:lnTo>
                <a:lnTo>
                  <a:pt x="128343" y="171984"/>
                </a:lnTo>
                <a:lnTo>
                  <a:pt x="128088" y="170988"/>
                </a:lnTo>
                <a:lnTo>
                  <a:pt x="127450" y="169049"/>
                </a:lnTo>
                <a:lnTo>
                  <a:pt x="126659" y="167160"/>
                </a:lnTo>
                <a:lnTo>
                  <a:pt x="125715" y="165399"/>
                </a:lnTo>
                <a:lnTo>
                  <a:pt x="124643" y="163689"/>
                </a:lnTo>
                <a:lnTo>
                  <a:pt x="123418" y="162107"/>
                </a:lnTo>
                <a:lnTo>
                  <a:pt x="122091" y="160627"/>
                </a:lnTo>
                <a:lnTo>
                  <a:pt x="120636" y="159249"/>
                </a:lnTo>
                <a:lnTo>
                  <a:pt x="119079" y="157998"/>
                </a:lnTo>
                <a:lnTo>
                  <a:pt x="117420" y="156875"/>
                </a:lnTo>
                <a:lnTo>
                  <a:pt x="115660" y="155906"/>
                </a:lnTo>
                <a:lnTo>
                  <a:pt x="113822" y="155063"/>
                </a:lnTo>
                <a:lnTo>
                  <a:pt x="111908" y="154374"/>
                </a:lnTo>
                <a:lnTo>
                  <a:pt x="109917" y="153838"/>
                </a:lnTo>
                <a:lnTo>
                  <a:pt x="107876" y="153481"/>
                </a:lnTo>
                <a:lnTo>
                  <a:pt x="105758" y="153303"/>
                </a:lnTo>
                <a:lnTo>
                  <a:pt x="104686" y="153277"/>
                </a:lnTo>
                <a:lnTo>
                  <a:pt x="103435" y="153303"/>
                </a:lnTo>
                <a:lnTo>
                  <a:pt x="100985" y="153558"/>
                </a:lnTo>
                <a:lnTo>
                  <a:pt x="98612" y="154043"/>
                </a:lnTo>
                <a:lnTo>
                  <a:pt x="96315" y="154757"/>
                </a:lnTo>
                <a:lnTo>
                  <a:pt x="94146" y="155676"/>
                </a:lnTo>
                <a:lnTo>
                  <a:pt x="92078" y="156799"/>
                </a:lnTo>
                <a:lnTo>
                  <a:pt x="90139" y="158100"/>
                </a:lnTo>
                <a:lnTo>
                  <a:pt x="88327" y="159581"/>
                </a:lnTo>
                <a:lnTo>
                  <a:pt x="86694" y="161239"/>
                </a:lnTo>
                <a:lnTo>
                  <a:pt x="85213" y="163051"/>
                </a:lnTo>
                <a:lnTo>
                  <a:pt x="83886" y="164991"/>
                </a:lnTo>
                <a:lnTo>
                  <a:pt x="82763" y="167058"/>
                </a:lnTo>
                <a:lnTo>
                  <a:pt x="81845" y="169227"/>
                </a:lnTo>
                <a:lnTo>
                  <a:pt x="81130" y="171499"/>
                </a:lnTo>
                <a:lnTo>
                  <a:pt x="80645" y="173872"/>
                </a:lnTo>
                <a:lnTo>
                  <a:pt x="80416" y="176322"/>
                </a:lnTo>
                <a:lnTo>
                  <a:pt x="80390" y="177598"/>
                </a:lnTo>
                <a:lnTo>
                  <a:pt x="80416" y="178849"/>
                </a:lnTo>
                <a:lnTo>
                  <a:pt x="80645" y="181299"/>
                </a:lnTo>
                <a:lnTo>
                  <a:pt x="81130" y="183672"/>
                </a:lnTo>
                <a:lnTo>
                  <a:pt x="81845" y="185943"/>
                </a:lnTo>
                <a:lnTo>
                  <a:pt x="82763" y="188138"/>
                </a:lnTo>
                <a:lnTo>
                  <a:pt x="83886" y="190205"/>
                </a:lnTo>
                <a:lnTo>
                  <a:pt x="85213" y="192145"/>
                </a:lnTo>
                <a:lnTo>
                  <a:pt x="86694" y="193931"/>
                </a:lnTo>
                <a:lnTo>
                  <a:pt x="88327" y="195590"/>
                </a:lnTo>
                <a:lnTo>
                  <a:pt x="90139" y="197070"/>
                </a:lnTo>
                <a:lnTo>
                  <a:pt x="92078" y="198372"/>
                </a:lnTo>
                <a:lnTo>
                  <a:pt x="94146" y="199495"/>
                </a:lnTo>
                <a:lnTo>
                  <a:pt x="96315" y="200414"/>
                </a:lnTo>
                <a:lnTo>
                  <a:pt x="98612" y="201128"/>
                </a:lnTo>
                <a:lnTo>
                  <a:pt x="100985" y="201613"/>
                </a:lnTo>
                <a:lnTo>
                  <a:pt x="103435" y="201868"/>
                </a:lnTo>
                <a:lnTo>
                  <a:pt x="104686" y="201894"/>
                </a:lnTo>
                <a:lnTo>
                  <a:pt x="105758" y="201868"/>
                </a:lnTo>
                <a:lnTo>
                  <a:pt x="107876" y="201690"/>
                </a:lnTo>
                <a:lnTo>
                  <a:pt x="109917" y="201332"/>
                </a:lnTo>
                <a:lnTo>
                  <a:pt x="111908" y="200796"/>
                </a:lnTo>
                <a:lnTo>
                  <a:pt x="113822" y="200107"/>
                </a:lnTo>
                <a:lnTo>
                  <a:pt x="115660" y="199291"/>
                </a:lnTo>
                <a:lnTo>
                  <a:pt x="117420" y="198295"/>
                </a:lnTo>
                <a:lnTo>
                  <a:pt x="119079" y="197173"/>
                </a:lnTo>
                <a:lnTo>
                  <a:pt x="120636" y="195922"/>
                </a:lnTo>
                <a:lnTo>
                  <a:pt x="122091" y="194544"/>
                </a:lnTo>
                <a:lnTo>
                  <a:pt x="123418" y="193064"/>
                </a:lnTo>
                <a:lnTo>
                  <a:pt x="124643" y="191481"/>
                </a:lnTo>
                <a:lnTo>
                  <a:pt x="125715" y="189797"/>
                </a:lnTo>
                <a:lnTo>
                  <a:pt x="126659" y="188011"/>
                </a:lnTo>
                <a:lnTo>
                  <a:pt x="127450" y="186148"/>
                </a:lnTo>
                <a:lnTo>
                  <a:pt x="128088" y="184183"/>
                </a:lnTo>
                <a:lnTo>
                  <a:pt x="128343" y="183187"/>
                </a:lnTo>
                <a:lnTo>
                  <a:pt x="171984" y="183187"/>
                </a:lnTo>
                <a:lnTo>
                  <a:pt x="171984" y="145799"/>
                </a:lnTo>
                <a:lnTo>
                  <a:pt x="175710" y="145799"/>
                </a:lnTo>
                <a:lnTo>
                  <a:pt x="177445" y="145774"/>
                </a:lnTo>
                <a:lnTo>
                  <a:pt x="180839" y="145442"/>
                </a:lnTo>
                <a:lnTo>
                  <a:pt x="184131" y="144753"/>
                </a:lnTo>
                <a:lnTo>
                  <a:pt x="187296" y="143783"/>
                </a:lnTo>
                <a:lnTo>
                  <a:pt x="190307" y="142507"/>
                </a:lnTo>
                <a:lnTo>
                  <a:pt x="193166" y="140951"/>
                </a:lnTo>
                <a:lnTo>
                  <a:pt x="195871" y="139139"/>
                </a:lnTo>
                <a:lnTo>
                  <a:pt x="198346" y="137071"/>
                </a:lnTo>
                <a:lnTo>
                  <a:pt x="200643" y="134800"/>
                </a:lnTo>
                <a:lnTo>
                  <a:pt x="202685" y="132299"/>
                </a:lnTo>
                <a:lnTo>
                  <a:pt x="204522" y="129619"/>
                </a:lnTo>
                <a:lnTo>
                  <a:pt x="206054" y="126761"/>
                </a:lnTo>
                <a:lnTo>
                  <a:pt x="207330" y="123724"/>
                </a:lnTo>
                <a:lnTo>
                  <a:pt x="208325" y="120585"/>
                </a:lnTo>
                <a:lnTo>
                  <a:pt x="208989" y="117293"/>
                </a:lnTo>
                <a:lnTo>
                  <a:pt x="209346" y="113899"/>
                </a:lnTo>
                <a:lnTo>
                  <a:pt x="209371" y="112163"/>
                </a:lnTo>
                <a:lnTo>
                  <a:pt x="209346" y="110428"/>
                </a:lnTo>
                <a:lnTo>
                  <a:pt x="208989" y="107034"/>
                </a:lnTo>
                <a:lnTo>
                  <a:pt x="208325" y="103741"/>
                </a:lnTo>
                <a:lnTo>
                  <a:pt x="207330" y="100577"/>
                </a:lnTo>
                <a:lnTo>
                  <a:pt x="206054" y="97565"/>
                </a:lnTo>
                <a:lnTo>
                  <a:pt x="204522" y="94707"/>
                </a:lnTo>
                <a:lnTo>
                  <a:pt x="202685" y="92027"/>
                </a:lnTo>
                <a:lnTo>
                  <a:pt x="200643" y="89526"/>
                </a:lnTo>
                <a:lnTo>
                  <a:pt x="198346" y="87230"/>
                </a:lnTo>
                <a:lnTo>
                  <a:pt x="195871" y="85188"/>
                </a:lnTo>
                <a:lnTo>
                  <a:pt x="193166" y="83376"/>
                </a:lnTo>
                <a:lnTo>
                  <a:pt x="190307" y="81819"/>
                </a:lnTo>
                <a:lnTo>
                  <a:pt x="187296" y="80543"/>
                </a:lnTo>
                <a:lnTo>
                  <a:pt x="184131" y="79548"/>
                </a:lnTo>
                <a:lnTo>
                  <a:pt x="180839" y="78884"/>
                </a:lnTo>
                <a:lnTo>
                  <a:pt x="177445" y="78553"/>
                </a:lnTo>
                <a:lnTo>
                  <a:pt x="175710" y="78502"/>
                </a:lnTo>
                <a:lnTo>
                  <a:pt x="171984" y="78502"/>
                </a:lnTo>
                <a:lnTo>
                  <a:pt x="171984" y="67298"/>
                </a:lnTo>
                <a:lnTo>
                  <a:pt x="171958" y="65563"/>
                </a:lnTo>
                <a:lnTo>
                  <a:pt x="171805" y="62117"/>
                </a:lnTo>
                <a:lnTo>
                  <a:pt x="171448" y="58723"/>
                </a:lnTo>
                <a:lnTo>
                  <a:pt x="170937" y="55380"/>
                </a:lnTo>
                <a:lnTo>
                  <a:pt x="170274" y="52088"/>
                </a:lnTo>
                <a:lnTo>
                  <a:pt x="169432" y="48872"/>
                </a:lnTo>
                <a:lnTo>
                  <a:pt x="168462" y="45708"/>
                </a:lnTo>
                <a:lnTo>
                  <a:pt x="167313" y="42620"/>
                </a:lnTo>
                <a:lnTo>
                  <a:pt x="166037" y="39608"/>
                </a:lnTo>
                <a:lnTo>
                  <a:pt x="164634" y="36648"/>
                </a:lnTo>
                <a:lnTo>
                  <a:pt x="163077" y="33789"/>
                </a:lnTo>
                <a:lnTo>
                  <a:pt x="161393" y="31008"/>
                </a:lnTo>
                <a:lnTo>
                  <a:pt x="159581" y="28328"/>
                </a:lnTo>
                <a:lnTo>
                  <a:pt x="157641" y="25750"/>
                </a:lnTo>
                <a:lnTo>
                  <a:pt x="155574" y="23249"/>
                </a:lnTo>
                <a:lnTo>
                  <a:pt x="153405" y="20850"/>
                </a:lnTo>
                <a:lnTo>
                  <a:pt x="151133" y="18579"/>
                </a:lnTo>
                <a:lnTo>
                  <a:pt x="148734" y="16410"/>
                </a:lnTo>
                <a:lnTo>
                  <a:pt x="146233" y="14343"/>
                </a:lnTo>
                <a:lnTo>
                  <a:pt x="143656" y="12403"/>
                </a:lnTo>
                <a:lnTo>
                  <a:pt x="140951" y="10591"/>
                </a:lnTo>
                <a:lnTo>
                  <a:pt x="138194" y="8907"/>
                </a:lnTo>
                <a:lnTo>
                  <a:pt x="135336" y="7350"/>
                </a:lnTo>
                <a:lnTo>
                  <a:pt x="132376" y="5946"/>
                </a:lnTo>
                <a:lnTo>
                  <a:pt x="129364" y="4670"/>
                </a:lnTo>
                <a:lnTo>
                  <a:pt x="126276" y="3522"/>
                </a:lnTo>
                <a:lnTo>
                  <a:pt x="123112" y="2552"/>
                </a:lnTo>
                <a:lnTo>
                  <a:pt x="119896" y="1710"/>
                </a:lnTo>
                <a:lnTo>
                  <a:pt x="116604" y="1046"/>
                </a:lnTo>
                <a:lnTo>
                  <a:pt x="113261" y="536"/>
                </a:lnTo>
                <a:lnTo>
                  <a:pt x="109866" y="179"/>
                </a:lnTo>
                <a:lnTo>
                  <a:pt x="106421" y="0"/>
                </a:lnTo>
                <a:close/>
              </a:path>
            </a:pathLst>
          </a:custGeom>
          <a:solidFill>
            <a:srgbClr val="1C1600"/>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6" name="Google Shape;2086;p311"/>
          <p:cNvSpPr txBox="1"/>
          <p:nvPr>
            <p:ph idx="2" type="title"/>
          </p:nvPr>
        </p:nvSpPr>
        <p:spPr>
          <a:xfrm>
            <a:off x="7252825" y="3048150"/>
            <a:ext cx="1505400" cy="1845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IBM Plex Sans"/>
                <a:ea typeface="IBM Plex Sans"/>
                <a:cs typeface="IBM Plex Sans"/>
                <a:sym typeface="IBM Plex Sans"/>
              </a:rPr>
              <a:t>Engineering process for workflow changes is lengthy and difficult to replicate and does not allow for expedition of improvements and key changes resulting in lost opportunity, possible additional fines and increased cost to serve.</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p:txBody>
      </p:sp>
      <p:sp>
        <p:nvSpPr>
          <p:cNvPr id="2087" name="Google Shape;2087;p311"/>
          <p:cNvSpPr/>
          <p:nvPr/>
        </p:nvSpPr>
        <p:spPr>
          <a:xfrm>
            <a:off x="7590647" y="1676398"/>
            <a:ext cx="789000" cy="831300"/>
          </a:xfrm>
          <a:prstGeom prst="ellipse">
            <a:avLst/>
          </a:prstGeom>
          <a:solidFill>
            <a:schemeClr val="accent3"/>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8" name="Google Shape;2088;p311"/>
          <p:cNvSpPr/>
          <p:nvPr/>
        </p:nvSpPr>
        <p:spPr>
          <a:xfrm>
            <a:off x="408680" y="2662031"/>
            <a:ext cx="1505400" cy="374700"/>
          </a:xfrm>
          <a:prstGeom prst="roundRect">
            <a:avLst>
              <a:gd fmla="val 16667" name="adj"/>
            </a:avLst>
          </a:prstGeom>
          <a:solidFill>
            <a:schemeClr val="dk1"/>
          </a:solidFill>
          <a:ln>
            <a:noFill/>
          </a:ln>
          <a:effectLst>
            <a:outerShdw blurRad="57150" rotWithShape="0" algn="bl" dir="5400000" dist="19050">
              <a:srgbClr val="000000">
                <a:alpha val="49803"/>
              </a:srgbClr>
            </a:outerShdw>
          </a:effectLst>
        </p:spPr>
        <p:txBody>
          <a:bodyPr anchorCtr="0" anchor="ctr" bIns="45725" lIns="45725" spcFirstLastPara="1" rIns="45725" wrap="square" tIns="45725">
            <a:no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IBM Plex Sans"/>
                <a:ea typeface="IBM Plex Sans"/>
                <a:cs typeface="IBM Plex Sans"/>
                <a:sym typeface="IBM Plex Sans"/>
              </a:rPr>
              <a:t>High Costs To Serve</a:t>
            </a:r>
            <a:endParaRPr b="1" i="0" sz="900" u="none" cap="none" strike="noStrike">
              <a:solidFill>
                <a:schemeClr val="lt1"/>
              </a:solidFill>
              <a:latin typeface="IBM Plex Sans"/>
              <a:ea typeface="IBM Plex Sans"/>
              <a:cs typeface="IBM Plex Sans"/>
              <a:sym typeface="IBM Plex Sans"/>
            </a:endParaRPr>
          </a:p>
        </p:txBody>
      </p:sp>
      <p:sp>
        <p:nvSpPr>
          <p:cNvPr id="2089" name="Google Shape;2089;p311"/>
          <p:cNvSpPr/>
          <p:nvPr/>
        </p:nvSpPr>
        <p:spPr>
          <a:xfrm>
            <a:off x="3866625" y="2672125"/>
            <a:ext cx="1588500" cy="374700"/>
          </a:xfrm>
          <a:prstGeom prst="roundRect">
            <a:avLst>
              <a:gd fmla="val 16667" name="adj"/>
            </a:avLst>
          </a:prstGeom>
          <a:solidFill>
            <a:schemeClr val="dk1"/>
          </a:solidFill>
          <a:ln>
            <a:noFill/>
          </a:ln>
          <a:effectLst>
            <a:outerShdw blurRad="57150" rotWithShape="0" algn="bl" dir="5400000" dist="19050">
              <a:srgbClr val="000000">
                <a:alpha val="49803"/>
              </a:srgbClr>
            </a:outerShdw>
          </a:effectLst>
        </p:spPr>
        <p:txBody>
          <a:bodyPr anchorCtr="0" anchor="ctr" bIns="45725" lIns="45725" spcFirstLastPara="1" rIns="45725" wrap="square" tIns="45725">
            <a:no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IBM Plex Sans"/>
                <a:ea typeface="IBM Plex Sans"/>
                <a:cs typeface="IBM Plex Sans"/>
                <a:sym typeface="IBM Plex Sans"/>
              </a:rPr>
              <a:t>Too Much Time On process = Less time on CX</a:t>
            </a:r>
            <a:endParaRPr b="1" i="0" sz="900" u="none" cap="none" strike="noStrike">
              <a:solidFill>
                <a:schemeClr val="lt1"/>
              </a:solidFill>
              <a:latin typeface="IBM Plex Sans"/>
              <a:ea typeface="IBM Plex Sans"/>
              <a:cs typeface="IBM Plex Sans"/>
              <a:sym typeface="IBM Plex Sans"/>
            </a:endParaRPr>
          </a:p>
        </p:txBody>
      </p:sp>
      <p:sp>
        <p:nvSpPr>
          <p:cNvPr id="2090" name="Google Shape;2090;p311"/>
          <p:cNvSpPr/>
          <p:nvPr/>
        </p:nvSpPr>
        <p:spPr>
          <a:xfrm>
            <a:off x="5598397" y="2672131"/>
            <a:ext cx="1505400" cy="374700"/>
          </a:xfrm>
          <a:prstGeom prst="roundRect">
            <a:avLst>
              <a:gd fmla="val 16667" name="adj"/>
            </a:avLst>
          </a:prstGeom>
          <a:solidFill>
            <a:schemeClr val="dk1"/>
          </a:solidFill>
          <a:ln>
            <a:noFill/>
          </a:ln>
          <a:effectLst>
            <a:outerShdw blurRad="57150" rotWithShape="0" algn="bl" dir="5400000" dist="19050">
              <a:srgbClr val="000000">
                <a:alpha val="49803"/>
              </a:srgbClr>
            </a:outerShdw>
          </a:effectLst>
        </p:spPr>
        <p:txBody>
          <a:bodyPr anchorCtr="0" anchor="ctr" bIns="45725" lIns="45725" spcFirstLastPara="1" rIns="45725" wrap="square" tIns="45725">
            <a:no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IBM Plex Sans"/>
                <a:ea typeface="IBM Plex Sans"/>
                <a:cs typeface="IBM Plex Sans"/>
                <a:sym typeface="IBM Plex Sans"/>
              </a:rPr>
              <a:t>Agent Adherence &amp; Productivity</a:t>
            </a:r>
            <a:endParaRPr b="1" i="0" sz="900" u="none" cap="none" strike="noStrike">
              <a:solidFill>
                <a:schemeClr val="lt1"/>
              </a:solidFill>
              <a:latin typeface="IBM Plex Sans"/>
              <a:ea typeface="IBM Plex Sans"/>
              <a:cs typeface="IBM Plex Sans"/>
              <a:sym typeface="IBM Plex Sans"/>
            </a:endParaRPr>
          </a:p>
        </p:txBody>
      </p:sp>
      <p:sp>
        <p:nvSpPr>
          <p:cNvPr id="2091" name="Google Shape;2091;p311"/>
          <p:cNvSpPr/>
          <p:nvPr/>
        </p:nvSpPr>
        <p:spPr>
          <a:xfrm>
            <a:off x="7246788" y="2672131"/>
            <a:ext cx="1505400" cy="374700"/>
          </a:xfrm>
          <a:prstGeom prst="roundRect">
            <a:avLst>
              <a:gd fmla="val 16667" name="adj"/>
            </a:avLst>
          </a:prstGeom>
          <a:solidFill>
            <a:schemeClr val="dk1"/>
          </a:solidFill>
          <a:ln>
            <a:noFill/>
          </a:ln>
          <a:effectLst>
            <a:outerShdw blurRad="57150" rotWithShape="0" algn="bl" dir="5400000" dist="19050">
              <a:srgbClr val="000000">
                <a:alpha val="49803"/>
              </a:srgbClr>
            </a:outerShdw>
          </a:effectLst>
        </p:spPr>
        <p:txBody>
          <a:bodyPr anchorCtr="0" anchor="ctr" bIns="45725" lIns="45725" spcFirstLastPara="1" rIns="45725" wrap="square" tIns="45725">
            <a:no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IBM Plex Sans"/>
                <a:ea typeface="IBM Plex Sans"/>
                <a:cs typeface="IBM Plex Sans"/>
                <a:sym typeface="IBM Plex Sans"/>
              </a:rPr>
              <a:t>Lack of Agility</a:t>
            </a:r>
            <a:endParaRPr b="1" i="0" sz="900" u="none" cap="none" strike="noStrike">
              <a:solidFill>
                <a:schemeClr val="lt1"/>
              </a:solidFill>
              <a:latin typeface="IBM Plex Sans"/>
              <a:ea typeface="IBM Plex Sans"/>
              <a:cs typeface="IBM Plex Sans"/>
              <a:sym typeface="IBM Plex Sans"/>
            </a:endParaRPr>
          </a:p>
        </p:txBody>
      </p:sp>
      <p:pic>
        <p:nvPicPr>
          <p:cNvPr id="2092" name="Google Shape;2092;p311"/>
          <p:cNvPicPr preferRelativeResize="0"/>
          <p:nvPr/>
        </p:nvPicPr>
        <p:blipFill rotWithShape="1">
          <a:blip r:embed="rId3">
            <a:alphaModFix/>
          </a:blip>
          <a:srcRect b="0" l="0" r="0" t="0"/>
          <a:stretch/>
        </p:blipFill>
        <p:spPr>
          <a:xfrm>
            <a:off x="7771804" y="1847601"/>
            <a:ext cx="426545" cy="449699"/>
          </a:xfrm>
          <a:prstGeom prst="rect">
            <a:avLst/>
          </a:prstGeom>
          <a:noFill/>
          <a:ln>
            <a:noFill/>
          </a:ln>
        </p:spPr>
      </p:pic>
      <p:sp>
        <p:nvSpPr>
          <p:cNvPr id="2093" name="Google Shape;2093;p311"/>
          <p:cNvSpPr txBox="1"/>
          <p:nvPr>
            <p:ph idx="3" type="title"/>
          </p:nvPr>
        </p:nvSpPr>
        <p:spPr>
          <a:xfrm>
            <a:off x="2137650" y="3036275"/>
            <a:ext cx="1505400" cy="1937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IBM Plex Sans"/>
                <a:ea typeface="IBM Plex Sans"/>
                <a:cs typeface="IBM Plex Sans"/>
                <a:sym typeface="IBM Plex Sans"/>
              </a:rPr>
              <a:t>10+ tools required for the majority of longer customer interactions (approx 50% of interactions).</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IBM Plex Sans"/>
                <a:ea typeface="IBM Plex Sans"/>
                <a:cs typeface="IBM Plex Sans"/>
                <a:sym typeface="IBM Plex Sans"/>
              </a:rPr>
              <a:t>Workflow creation requiring multi-tool interface/ duplicated development to build and maintain. Copy past of data tool to tool means loss of data and reduced quality. </a:t>
            </a:r>
            <a:endParaRPr b="0" i="0" sz="900" u="none" cap="none" strike="noStrike">
              <a:solidFill>
                <a:srgbClr val="000000"/>
              </a:solidFill>
              <a:latin typeface="IBM Plex Sans"/>
              <a:ea typeface="IBM Plex Sans"/>
              <a:cs typeface="IBM Plex Sans"/>
              <a:sym typeface="IBM Plex Sans"/>
            </a:endParaRPr>
          </a:p>
        </p:txBody>
      </p:sp>
      <p:sp>
        <p:nvSpPr>
          <p:cNvPr id="2094" name="Google Shape;2094;p311"/>
          <p:cNvSpPr/>
          <p:nvPr/>
        </p:nvSpPr>
        <p:spPr>
          <a:xfrm>
            <a:off x="2481506" y="1665837"/>
            <a:ext cx="789000" cy="831300"/>
          </a:xfrm>
          <a:prstGeom prst="ellipse">
            <a:avLst/>
          </a:prstGeom>
          <a:solidFill>
            <a:schemeClr val="accent4"/>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5" name="Google Shape;2095;p311"/>
          <p:cNvSpPr/>
          <p:nvPr/>
        </p:nvSpPr>
        <p:spPr>
          <a:xfrm>
            <a:off x="2137650" y="2661570"/>
            <a:ext cx="1505400" cy="374700"/>
          </a:xfrm>
          <a:prstGeom prst="roundRect">
            <a:avLst>
              <a:gd fmla="val 16667" name="adj"/>
            </a:avLst>
          </a:prstGeom>
          <a:solidFill>
            <a:schemeClr val="dk1"/>
          </a:solidFill>
          <a:ln>
            <a:noFill/>
          </a:ln>
          <a:effectLst>
            <a:outerShdw blurRad="57150" rotWithShape="0" algn="bl" dir="5400000" dist="19050">
              <a:srgbClr val="000000">
                <a:alpha val="49803"/>
              </a:srgbClr>
            </a:outerShdw>
          </a:effectLst>
        </p:spPr>
        <p:txBody>
          <a:bodyPr anchorCtr="0" anchor="ctr" bIns="45725" lIns="45725" spcFirstLastPara="1" rIns="45725" wrap="square" tIns="45725">
            <a:noAutofit/>
          </a:bodyPr>
          <a:lstStyle/>
          <a:p>
            <a:pPr indent="0" lvl="0" marL="0" marR="0" rtl="0" algn="ctr">
              <a:lnSpc>
                <a:spcPct val="100000"/>
              </a:lnSpc>
              <a:spcBef>
                <a:spcPts val="0"/>
              </a:spcBef>
              <a:spcAft>
                <a:spcPts val="0"/>
              </a:spcAft>
              <a:buClr>
                <a:srgbClr val="000000"/>
              </a:buClr>
              <a:buSzPts val="900"/>
              <a:buFont typeface="Arial"/>
              <a:buNone/>
            </a:pPr>
            <a:r>
              <a:rPr b="1" i="0" lang="en" sz="900" u="none" cap="none" strike="noStrike">
                <a:solidFill>
                  <a:schemeClr val="lt1"/>
                </a:solidFill>
                <a:latin typeface="IBM Plex Sans"/>
                <a:ea typeface="IBM Plex Sans"/>
                <a:cs typeface="IBM Plex Sans"/>
                <a:sym typeface="IBM Plex Sans"/>
              </a:rPr>
              <a:t>Fragmentation</a:t>
            </a:r>
            <a:endParaRPr b="1" i="0" sz="900" u="none" cap="none" strike="noStrike">
              <a:solidFill>
                <a:schemeClr val="lt1"/>
              </a:solidFill>
              <a:latin typeface="IBM Plex Sans"/>
              <a:ea typeface="IBM Plex Sans"/>
              <a:cs typeface="IBM Plex Sans"/>
              <a:sym typeface="IBM Plex Sans"/>
            </a:endParaRPr>
          </a:p>
        </p:txBody>
      </p:sp>
      <p:sp>
        <p:nvSpPr>
          <p:cNvPr id="2096" name="Google Shape;2096;p311"/>
          <p:cNvSpPr/>
          <p:nvPr/>
        </p:nvSpPr>
        <p:spPr>
          <a:xfrm>
            <a:off x="2665197" y="1866625"/>
            <a:ext cx="426595" cy="426595"/>
          </a:xfrm>
          <a:custGeom>
            <a:rect b="b" l="l" r="r" t="t"/>
            <a:pathLst>
              <a:path extrusionOk="0" h="209372" w="209372">
                <a:moveTo>
                  <a:pt x="104686" y="52343"/>
                </a:moveTo>
                <a:lnTo>
                  <a:pt x="105247" y="52369"/>
                </a:lnTo>
                <a:lnTo>
                  <a:pt x="106345" y="52599"/>
                </a:lnTo>
                <a:lnTo>
                  <a:pt x="107365" y="53032"/>
                </a:lnTo>
                <a:lnTo>
                  <a:pt x="108259" y="53619"/>
                </a:lnTo>
                <a:lnTo>
                  <a:pt x="108999" y="54385"/>
                </a:lnTo>
                <a:lnTo>
                  <a:pt x="109611" y="55278"/>
                </a:lnTo>
                <a:lnTo>
                  <a:pt x="110045" y="56299"/>
                </a:lnTo>
                <a:lnTo>
                  <a:pt x="110275" y="57396"/>
                </a:lnTo>
                <a:lnTo>
                  <a:pt x="110275" y="57958"/>
                </a:lnTo>
                <a:lnTo>
                  <a:pt x="110275" y="121530"/>
                </a:lnTo>
                <a:lnTo>
                  <a:pt x="110275" y="122091"/>
                </a:lnTo>
                <a:lnTo>
                  <a:pt x="110045" y="123189"/>
                </a:lnTo>
                <a:lnTo>
                  <a:pt x="109611" y="124209"/>
                </a:lnTo>
                <a:lnTo>
                  <a:pt x="108999" y="125103"/>
                </a:lnTo>
                <a:lnTo>
                  <a:pt x="108259" y="125843"/>
                </a:lnTo>
                <a:lnTo>
                  <a:pt x="107365" y="126455"/>
                </a:lnTo>
                <a:lnTo>
                  <a:pt x="106345" y="126889"/>
                </a:lnTo>
                <a:lnTo>
                  <a:pt x="105247" y="127119"/>
                </a:lnTo>
                <a:lnTo>
                  <a:pt x="104099" y="127119"/>
                </a:lnTo>
                <a:lnTo>
                  <a:pt x="103001" y="126889"/>
                </a:lnTo>
                <a:lnTo>
                  <a:pt x="102006" y="126455"/>
                </a:lnTo>
                <a:lnTo>
                  <a:pt x="101113" y="125843"/>
                </a:lnTo>
                <a:lnTo>
                  <a:pt x="100347" y="125103"/>
                </a:lnTo>
                <a:lnTo>
                  <a:pt x="99735" y="124209"/>
                </a:lnTo>
                <a:lnTo>
                  <a:pt x="99301" y="123189"/>
                </a:lnTo>
                <a:lnTo>
                  <a:pt x="99097" y="122091"/>
                </a:lnTo>
                <a:lnTo>
                  <a:pt x="99071" y="121530"/>
                </a:lnTo>
                <a:lnTo>
                  <a:pt x="99071" y="57958"/>
                </a:lnTo>
                <a:lnTo>
                  <a:pt x="99097" y="57396"/>
                </a:lnTo>
                <a:lnTo>
                  <a:pt x="99301" y="56299"/>
                </a:lnTo>
                <a:lnTo>
                  <a:pt x="99735" y="55278"/>
                </a:lnTo>
                <a:lnTo>
                  <a:pt x="100347" y="54385"/>
                </a:lnTo>
                <a:lnTo>
                  <a:pt x="101113" y="53619"/>
                </a:lnTo>
                <a:lnTo>
                  <a:pt x="102006" y="53032"/>
                </a:lnTo>
                <a:lnTo>
                  <a:pt x="103001" y="52599"/>
                </a:lnTo>
                <a:lnTo>
                  <a:pt x="104099" y="52369"/>
                </a:lnTo>
                <a:lnTo>
                  <a:pt x="104686" y="52343"/>
                </a:lnTo>
                <a:close/>
                <a:moveTo>
                  <a:pt x="104686" y="138348"/>
                </a:moveTo>
                <a:lnTo>
                  <a:pt x="105630" y="138373"/>
                </a:lnTo>
                <a:lnTo>
                  <a:pt x="107467" y="138756"/>
                </a:lnTo>
                <a:lnTo>
                  <a:pt x="109152" y="139471"/>
                </a:lnTo>
                <a:lnTo>
                  <a:pt x="110632" y="140466"/>
                </a:lnTo>
                <a:lnTo>
                  <a:pt x="111908" y="141742"/>
                </a:lnTo>
                <a:lnTo>
                  <a:pt x="112903" y="143222"/>
                </a:lnTo>
                <a:lnTo>
                  <a:pt x="113618" y="144907"/>
                </a:lnTo>
                <a:lnTo>
                  <a:pt x="114001" y="146719"/>
                </a:lnTo>
                <a:lnTo>
                  <a:pt x="114026" y="147688"/>
                </a:lnTo>
                <a:lnTo>
                  <a:pt x="114001" y="148658"/>
                </a:lnTo>
                <a:lnTo>
                  <a:pt x="113618" y="150470"/>
                </a:lnTo>
                <a:lnTo>
                  <a:pt x="112903" y="152155"/>
                </a:lnTo>
                <a:lnTo>
                  <a:pt x="111908" y="153635"/>
                </a:lnTo>
                <a:lnTo>
                  <a:pt x="110632" y="154911"/>
                </a:lnTo>
                <a:lnTo>
                  <a:pt x="109152" y="155932"/>
                </a:lnTo>
                <a:lnTo>
                  <a:pt x="107467" y="156621"/>
                </a:lnTo>
                <a:lnTo>
                  <a:pt x="105630" y="157004"/>
                </a:lnTo>
                <a:lnTo>
                  <a:pt x="104686" y="157029"/>
                </a:lnTo>
                <a:lnTo>
                  <a:pt x="103716" y="157004"/>
                </a:lnTo>
                <a:lnTo>
                  <a:pt x="101878" y="156621"/>
                </a:lnTo>
                <a:lnTo>
                  <a:pt x="100220" y="155932"/>
                </a:lnTo>
                <a:lnTo>
                  <a:pt x="98714" y="154911"/>
                </a:lnTo>
                <a:lnTo>
                  <a:pt x="97463" y="153635"/>
                </a:lnTo>
                <a:lnTo>
                  <a:pt x="96443" y="152155"/>
                </a:lnTo>
                <a:lnTo>
                  <a:pt x="95728" y="150470"/>
                </a:lnTo>
                <a:lnTo>
                  <a:pt x="95371" y="148658"/>
                </a:lnTo>
                <a:lnTo>
                  <a:pt x="95320" y="147688"/>
                </a:lnTo>
                <a:lnTo>
                  <a:pt x="95371" y="146719"/>
                </a:lnTo>
                <a:lnTo>
                  <a:pt x="95728" y="144907"/>
                </a:lnTo>
                <a:lnTo>
                  <a:pt x="96443" y="143222"/>
                </a:lnTo>
                <a:lnTo>
                  <a:pt x="97463" y="141742"/>
                </a:lnTo>
                <a:lnTo>
                  <a:pt x="98714" y="140466"/>
                </a:lnTo>
                <a:lnTo>
                  <a:pt x="100220" y="139471"/>
                </a:lnTo>
                <a:lnTo>
                  <a:pt x="101878" y="138756"/>
                </a:lnTo>
                <a:lnTo>
                  <a:pt x="103716" y="138373"/>
                </a:lnTo>
                <a:lnTo>
                  <a:pt x="104686" y="138348"/>
                </a:lnTo>
                <a:close/>
                <a:moveTo>
                  <a:pt x="104686" y="1"/>
                </a:moveTo>
                <a:lnTo>
                  <a:pt x="101981" y="26"/>
                </a:lnTo>
                <a:lnTo>
                  <a:pt x="96621" y="307"/>
                </a:lnTo>
                <a:lnTo>
                  <a:pt x="91338" y="843"/>
                </a:lnTo>
                <a:lnTo>
                  <a:pt x="86132" y="1634"/>
                </a:lnTo>
                <a:lnTo>
                  <a:pt x="81028" y="2680"/>
                </a:lnTo>
                <a:lnTo>
                  <a:pt x="76026" y="3982"/>
                </a:lnTo>
                <a:lnTo>
                  <a:pt x="71101" y="5487"/>
                </a:lnTo>
                <a:lnTo>
                  <a:pt x="66277" y="7274"/>
                </a:lnTo>
                <a:lnTo>
                  <a:pt x="61581" y="9239"/>
                </a:lnTo>
                <a:lnTo>
                  <a:pt x="57013" y="11459"/>
                </a:lnTo>
                <a:lnTo>
                  <a:pt x="52573" y="13858"/>
                </a:lnTo>
                <a:lnTo>
                  <a:pt x="48234" y="16487"/>
                </a:lnTo>
                <a:lnTo>
                  <a:pt x="44074" y="19320"/>
                </a:lnTo>
                <a:lnTo>
                  <a:pt x="40042" y="22331"/>
                </a:lnTo>
                <a:lnTo>
                  <a:pt x="36163" y="25521"/>
                </a:lnTo>
                <a:lnTo>
                  <a:pt x="32437" y="28915"/>
                </a:lnTo>
                <a:lnTo>
                  <a:pt x="28889" y="32463"/>
                </a:lnTo>
                <a:lnTo>
                  <a:pt x="25521" y="36189"/>
                </a:lnTo>
                <a:lnTo>
                  <a:pt x="22305" y="40068"/>
                </a:lnTo>
                <a:lnTo>
                  <a:pt x="19294" y="44100"/>
                </a:lnTo>
                <a:lnTo>
                  <a:pt x="16486" y="48260"/>
                </a:lnTo>
                <a:lnTo>
                  <a:pt x="13858" y="52573"/>
                </a:lnTo>
                <a:lnTo>
                  <a:pt x="11433" y="57039"/>
                </a:lnTo>
                <a:lnTo>
                  <a:pt x="9239" y="61607"/>
                </a:lnTo>
                <a:lnTo>
                  <a:pt x="7248" y="66303"/>
                </a:lnTo>
                <a:lnTo>
                  <a:pt x="5487" y="71127"/>
                </a:lnTo>
                <a:lnTo>
                  <a:pt x="3956" y="76027"/>
                </a:lnTo>
                <a:lnTo>
                  <a:pt x="2654" y="81054"/>
                </a:lnTo>
                <a:lnTo>
                  <a:pt x="1608" y="86158"/>
                </a:lnTo>
                <a:lnTo>
                  <a:pt x="817" y="91364"/>
                </a:lnTo>
                <a:lnTo>
                  <a:pt x="281" y="96647"/>
                </a:lnTo>
                <a:lnTo>
                  <a:pt x="26" y="101981"/>
                </a:lnTo>
                <a:lnTo>
                  <a:pt x="0" y="104686"/>
                </a:lnTo>
                <a:lnTo>
                  <a:pt x="26" y="107391"/>
                </a:lnTo>
                <a:lnTo>
                  <a:pt x="281" y="112751"/>
                </a:lnTo>
                <a:lnTo>
                  <a:pt x="817" y="118033"/>
                </a:lnTo>
                <a:lnTo>
                  <a:pt x="1608" y="123240"/>
                </a:lnTo>
                <a:lnTo>
                  <a:pt x="2654" y="128344"/>
                </a:lnTo>
                <a:lnTo>
                  <a:pt x="3956" y="133346"/>
                </a:lnTo>
                <a:lnTo>
                  <a:pt x="5487" y="138271"/>
                </a:lnTo>
                <a:lnTo>
                  <a:pt x="7248" y="143095"/>
                </a:lnTo>
                <a:lnTo>
                  <a:pt x="9239" y="147791"/>
                </a:lnTo>
                <a:lnTo>
                  <a:pt x="11433" y="152359"/>
                </a:lnTo>
                <a:lnTo>
                  <a:pt x="13858" y="156799"/>
                </a:lnTo>
                <a:lnTo>
                  <a:pt x="16486" y="161112"/>
                </a:lnTo>
                <a:lnTo>
                  <a:pt x="19294" y="165298"/>
                </a:lnTo>
                <a:lnTo>
                  <a:pt x="22305" y="169330"/>
                </a:lnTo>
                <a:lnTo>
                  <a:pt x="25521" y="173209"/>
                </a:lnTo>
                <a:lnTo>
                  <a:pt x="28889" y="176935"/>
                </a:lnTo>
                <a:lnTo>
                  <a:pt x="32437" y="180483"/>
                </a:lnTo>
                <a:lnTo>
                  <a:pt x="36163" y="183851"/>
                </a:lnTo>
                <a:lnTo>
                  <a:pt x="40042" y="187067"/>
                </a:lnTo>
                <a:lnTo>
                  <a:pt x="44074" y="190078"/>
                </a:lnTo>
                <a:lnTo>
                  <a:pt x="48234" y="192886"/>
                </a:lnTo>
                <a:lnTo>
                  <a:pt x="52573" y="195514"/>
                </a:lnTo>
                <a:lnTo>
                  <a:pt x="57013" y="197939"/>
                </a:lnTo>
                <a:lnTo>
                  <a:pt x="61581" y="200133"/>
                </a:lnTo>
                <a:lnTo>
                  <a:pt x="66277" y="202124"/>
                </a:lnTo>
                <a:lnTo>
                  <a:pt x="71101" y="203885"/>
                </a:lnTo>
                <a:lnTo>
                  <a:pt x="76026" y="205416"/>
                </a:lnTo>
                <a:lnTo>
                  <a:pt x="81028" y="206718"/>
                </a:lnTo>
                <a:lnTo>
                  <a:pt x="86132" y="207764"/>
                </a:lnTo>
                <a:lnTo>
                  <a:pt x="91338" y="208555"/>
                </a:lnTo>
                <a:lnTo>
                  <a:pt x="96621" y="209091"/>
                </a:lnTo>
                <a:lnTo>
                  <a:pt x="101981" y="209346"/>
                </a:lnTo>
                <a:lnTo>
                  <a:pt x="104686" y="209372"/>
                </a:lnTo>
                <a:lnTo>
                  <a:pt x="107391" y="209346"/>
                </a:lnTo>
                <a:lnTo>
                  <a:pt x="112725" y="209091"/>
                </a:lnTo>
                <a:lnTo>
                  <a:pt x="118008" y="208555"/>
                </a:lnTo>
                <a:lnTo>
                  <a:pt x="123214" y="207764"/>
                </a:lnTo>
                <a:lnTo>
                  <a:pt x="128318" y="206718"/>
                </a:lnTo>
                <a:lnTo>
                  <a:pt x="133345" y="205416"/>
                </a:lnTo>
                <a:lnTo>
                  <a:pt x="138245" y="203885"/>
                </a:lnTo>
                <a:lnTo>
                  <a:pt x="143069" y="202124"/>
                </a:lnTo>
                <a:lnTo>
                  <a:pt x="147765" y="200133"/>
                </a:lnTo>
                <a:lnTo>
                  <a:pt x="152333" y="197939"/>
                </a:lnTo>
                <a:lnTo>
                  <a:pt x="156799" y="195514"/>
                </a:lnTo>
                <a:lnTo>
                  <a:pt x="161112" y="192886"/>
                </a:lnTo>
                <a:lnTo>
                  <a:pt x="165272" y="190078"/>
                </a:lnTo>
                <a:lnTo>
                  <a:pt x="169304" y="187067"/>
                </a:lnTo>
                <a:lnTo>
                  <a:pt x="173183" y="183851"/>
                </a:lnTo>
                <a:lnTo>
                  <a:pt x="176909" y="180483"/>
                </a:lnTo>
                <a:lnTo>
                  <a:pt x="180457" y="176935"/>
                </a:lnTo>
                <a:lnTo>
                  <a:pt x="183851" y="173209"/>
                </a:lnTo>
                <a:lnTo>
                  <a:pt x="187041" y="169330"/>
                </a:lnTo>
                <a:lnTo>
                  <a:pt x="190052" y="165298"/>
                </a:lnTo>
                <a:lnTo>
                  <a:pt x="192885" y="161112"/>
                </a:lnTo>
                <a:lnTo>
                  <a:pt x="195488" y="156799"/>
                </a:lnTo>
                <a:lnTo>
                  <a:pt x="197913" y="152359"/>
                </a:lnTo>
                <a:lnTo>
                  <a:pt x="200133" y="147791"/>
                </a:lnTo>
                <a:lnTo>
                  <a:pt x="202098" y="143095"/>
                </a:lnTo>
                <a:lnTo>
                  <a:pt x="203859" y="138271"/>
                </a:lnTo>
                <a:lnTo>
                  <a:pt x="205390" y="133346"/>
                </a:lnTo>
                <a:lnTo>
                  <a:pt x="206692" y="128344"/>
                </a:lnTo>
                <a:lnTo>
                  <a:pt x="207738" y="123240"/>
                </a:lnTo>
                <a:lnTo>
                  <a:pt x="208529" y="118033"/>
                </a:lnTo>
                <a:lnTo>
                  <a:pt x="209065" y="112751"/>
                </a:lnTo>
                <a:lnTo>
                  <a:pt x="209346" y="107391"/>
                </a:lnTo>
                <a:lnTo>
                  <a:pt x="209371" y="104686"/>
                </a:lnTo>
                <a:lnTo>
                  <a:pt x="209346" y="101981"/>
                </a:lnTo>
                <a:lnTo>
                  <a:pt x="209065" y="96647"/>
                </a:lnTo>
                <a:lnTo>
                  <a:pt x="208529" y="91364"/>
                </a:lnTo>
                <a:lnTo>
                  <a:pt x="207738" y="86158"/>
                </a:lnTo>
                <a:lnTo>
                  <a:pt x="206692" y="81054"/>
                </a:lnTo>
                <a:lnTo>
                  <a:pt x="205390" y="76027"/>
                </a:lnTo>
                <a:lnTo>
                  <a:pt x="203859" y="71127"/>
                </a:lnTo>
                <a:lnTo>
                  <a:pt x="202098" y="66303"/>
                </a:lnTo>
                <a:lnTo>
                  <a:pt x="200133" y="61607"/>
                </a:lnTo>
                <a:lnTo>
                  <a:pt x="197913" y="57039"/>
                </a:lnTo>
                <a:lnTo>
                  <a:pt x="195488" y="52573"/>
                </a:lnTo>
                <a:lnTo>
                  <a:pt x="192885" y="48260"/>
                </a:lnTo>
                <a:lnTo>
                  <a:pt x="190052" y="44100"/>
                </a:lnTo>
                <a:lnTo>
                  <a:pt x="187041" y="40068"/>
                </a:lnTo>
                <a:lnTo>
                  <a:pt x="183851" y="36189"/>
                </a:lnTo>
                <a:lnTo>
                  <a:pt x="180457" y="32463"/>
                </a:lnTo>
                <a:lnTo>
                  <a:pt x="176909" y="28915"/>
                </a:lnTo>
                <a:lnTo>
                  <a:pt x="173183" y="25521"/>
                </a:lnTo>
                <a:lnTo>
                  <a:pt x="169304" y="22331"/>
                </a:lnTo>
                <a:lnTo>
                  <a:pt x="165272" y="19320"/>
                </a:lnTo>
                <a:lnTo>
                  <a:pt x="161112" y="16487"/>
                </a:lnTo>
                <a:lnTo>
                  <a:pt x="156799" y="13858"/>
                </a:lnTo>
                <a:lnTo>
                  <a:pt x="152333" y="11459"/>
                </a:lnTo>
                <a:lnTo>
                  <a:pt x="147765" y="9239"/>
                </a:lnTo>
                <a:lnTo>
                  <a:pt x="143069" y="7274"/>
                </a:lnTo>
                <a:lnTo>
                  <a:pt x="138245" y="5487"/>
                </a:lnTo>
                <a:lnTo>
                  <a:pt x="133345" y="3982"/>
                </a:lnTo>
                <a:lnTo>
                  <a:pt x="128318" y="2680"/>
                </a:lnTo>
                <a:lnTo>
                  <a:pt x="123214" y="1634"/>
                </a:lnTo>
                <a:lnTo>
                  <a:pt x="118008" y="843"/>
                </a:lnTo>
                <a:lnTo>
                  <a:pt x="112725" y="307"/>
                </a:lnTo>
                <a:lnTo>
                  <a:pt x="107391" y="26"/>
                </a:lnTo>
                <a:lnTo>
                  <a:pt x="10468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97" name="Google Shape;2097;p311"/>
          <p:cNvPicPr preferRelativeResize="0"/>
          <p:nvPr/>
        </p:nvPicPr>
        <p:blipFill rotWithShape="1">
          <a:blip r:embed="rId4">
            <a:alphaModFix/>
          </a:blip>
          <a:srcRect b="27076" l="0" r="0" t="24469"/>
          <a:stretch/>
        </p:blipFill>
        <p:spPr>
          <a:xfrm>
            <a:off x="8311786" y="48300"/>
            <a:ext cx="692700" cy="3356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01" name="Shape 2101"/>
        <p:cNvGrpSpPr/>
        <p:nvPr/>
      </p:nvGrpSpPr>
      <p:grpSpPr>
        <a:xfrm>
          <a:off x="0" y="0"/>
          <a:ext cx="0" cy="0"/>
          <a:chOff x="0" y="0"/>
          <a:chExt cx="0" cy="0"/>
        </a:xfrm>
      </p:grpSpPr>
      <p:pic>
        <p:nvPicPr>
          <p:cNvPr id="2102" name="Google Shape;2102;p312"/>
          <p:cNvPicPr preferRelativeResize="0"/>
          <p:nvPr/>
        </p:nvPicPr>
        <p:blipFill rotWithShape="1">
          <a:blip r:embed="rId3">
            <a:alphaModFix/>
          </a:blip>
          <a:srcRect b="27076" l="0" r="0" t="24469"/>
          <a:stretch/>
        </p:blipFill>
        <p:spPr>
          <a:xfrm>
            <a:off x="8311786" y="48300"/>
            <a:ext cx="692700" cy="335650"/>
          </a:xfrm>
          <a:prstGeom prst="rect">
            <a:avLst/>
          </a:prstGeom>
          <a:noFill/>
          <a:ln>
            <a:noFill/>
          </a:ln>
        </p:spPr>
      </p:pic>
      <p:sp>
        <p:nvSpPr>
          <p:cNvPr id="2103" name="Google Shape;2103;p312"/>
          <p:cNvSpPr txBox="1"/>
          <p:nvPr/>
        </p:nvSpPr>
        <p:spPr>
          <a:xfrm>
            <a:off x="571500" y="450650"/>
            <a:ext cx="6676800" cy="538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500"/>
              <a:buFont typeface="Arial"/>
              <a:buNone/>
            </a:pPr>
            <a:r>
              <a:rPr b="0" i="0" lang="en" sz="3500" u="none" cap="none" strike="noStrike">
                <a:solidFill>
                  <a:srgbClr val="000000"/>
                </a:solidFill>
                <a:latin typeface="DM Serif Text"/>
                <a:ea typeface="DM Serif Text"/>
                <a:cs typeface="DM Serif Text"/>
                <a:sym typeface="DM Serif Text"/>
              </a:rPr>
              <a:t>Demo Environment</a:t>
            </a:r>
            <a:endParaRPr b="0" i="0" sz="3500" u="none" cap="none" strike="noStrike">
              <a:solidFill>
                <a:srgbClr val="000000"/>
              </a:solidFill>
              <a:latin typeface="DM Serif Text"/>
              <a:ea typeface="DM Serif Text"/>
              <a:cs typeface="DM Serif Text"/>
              <a:sym typeface="DM Serif Text"/>
            </a:endParaRPr>
          </a:p>
        </p:txBody>
      </p:sp>
      <p:sp>
        <p:nvSpPr>
          <p:cNvPr id="2104" name="Google Shape;2104;p312"/>
          <p:cNvSpPr txBox="1"/>
          <p:nvPr/>
        </p:nvSpPr>
        <p:spPr>
          <a:xfrm>
            <a:off x="571499" y="1304590"/>
            <a:ext cx="8119347" cy="317081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Wise demo account</a:t>
            </a:r>
            <a:endParaRPr b="0" i="0" sz="1200" u="none" cap="none" strike="noStrike">
              <a:solidFill>
                <a:srgbClr val="000000"/>
              </a:solidFill>
              <a:latin typeface="IBM Plex Sans"/>
              <a:ea typeface="IBM Plex Sans"/>
              <a:cs typeface="IBM Plex Sans"/>
              <a:sym typeface="IBM Plex Sans"/>
            </a:endParaRPr>
          </a:p>
          <a:p>
            <a:pPr indent="-171450" lvl="0" marL="171450" marR="0" rtl="0" algn="l">
              <a:lnSpc>
                <a:spcPct val="100000"/>
              </a:lnSpc>
              <a:spcBef>
                <a:spcPts val="0"/>
              </a:spcBef>
              <a:spcAft>
                <a:spcPts val="0"/>
              </a:spcAft>
              <a:buClr>
                <a:srgbClr val="000000"/>
              </a:buClr>
              <a:buSzPts val="1200"/>
              <a:buFont typeface="Arial"/>
              <a:buChar char="•"/>
            </a:pPr>
            <a:r>
              <a:rPr b="0" i="0" lang="en" sz="1200" u="sng" cap="none" strike="noStrike">
                <a:solidFill>
                  <a:schemeClr val="hlink"/>
                </a:solidFill>
                <a:latin typeface="IBM Plex Sans"/>
                <a:ea typeface="IBM Plex Sans"/>
                <a:cs typeface="IBM Plex Sans"/>
                <a:sym typeface="IBM Plex Sans"/>
                <a:hlinkClick r:id="rId4"/>
              </a:rPr>
              <a:t>https://z3n-emea-finance.zendesk.com</a:t>
            </a: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1200" u="none" cap="none" strike="noStrike">
                <a:solidFill>
                  <a:srgbClr val="000000"/>
                </a:solidFill>
                <a:latin typeface="IBM Plex Sans"/>
                <a:ea typeface="IBM Plex Sans"/>
                <a:cs typeface="IBM Plex Sans"/>
                <a:sym typeface="IBM Plex Sans"/>
              </a:rPr>
              <a:t>Demo Personas:</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IBM Plex Sans"/>
              <a:ea typeface="IBM Plex Sans"/>
              <a:cs typeface="IBM Plex Sans"/>
              <a:sym typeface="IBM Plex Sans"/>
            </a:endParaRPr>
          </a:p>
          <a:p>
            <a:pPr indent="-171450" lvl="0" marL="171450" marR="0" rtl="0" algn="l">
              <a:lnSpc>
                <a:spcPct val="100000"/>
              </a:lnSpc>
              <a:spcBef>
                <a:spcPts val="0"/>
              </a:spcBef>
              <a:spcAft>
                <a:spcPts val="0"/>
              </a:spcAft>
              <a:buClr>
                <a:srgbClr val="000000"/>
              </a:buClr>
              <a:buSzPts val="1200"/>
              <a:buFont typeface="Arial"/>
              <a:buChar char="•"/>
            </a:pPr>
            <a:r>
              <a:rPr b="0" i="0" lang="en" sz="1200" u="none" cap="none" strike="noStrike">
                <a:solidFill>
                  <a:srgbClr val="000000"/>
                </a:solidFill>
                <a:latin typeface="IBM Plex Sans"/>
                <a:ea typeface="IBM Plex Sans"/>
                <a:cs typeface="IBM Plex Sans"/>
                <a:sym typeface="IBM Plex Sans"/>
              </a:rPr>
              <a:t>Customer: Sameera Khan</a:t>
            </a:r>
            <a:endParaRPr/>
          </a:p>
          <a:p>
            <a:pPr indent="0" lvl="0" marL="0" marR="0" rtl="0" algn="l">
              <a:lnSpc>
                <a:spcPct val="100000"/>
              </a:lnSpc>
              <a:spcBef>
                <a:spcPts val="0"/>
              </a:spcBef>
              <a:spcAft>
                <a:spcPts val="0"/>
              </a:spcAft>
              <a:buNone/>
            </a:pPr>
            <a:r>
              <a:rPr b="0" i="0" lang="en" sz="1200" u="sng" cap="none" strike="noStrike">
                <a:solidFill>
                  <a:schemeClr val="hlink"/>
                </a:solidFill>
                <a:latin typeface="IBM Plex Sans"/>
                <a:ea typeface="IBM Plex Sans"/>
                <a:cs typeface="IBM Plex Sans"/>
                <a:sym typeface="IBM Plex Sans"/>
                <a:hlinkClick r:id="rId5"/>
              </a:rPr>
              <a:t>sameera.secretary@gmail.com</a:t>
            </a: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1200" u="none" cap="none" strike="noStrike">
                <a:solidFill>
                  <a:srgbClr val="000000"/>
                </a:solidFill>
                <a:latin typeface="IBM Plex Sans"/>
                <a:ea typeface="IBM Plex Sans"/>
                <a:cs typeface="IBM Plex Sans"/>
                <a:sym typeface="IBM Plex Sans"/>
              </a:rPr>
              <a:t>Password: ZenPower1@</a:t>
            </a:r>
            <a:br>
              <a:rPr b="0" i="0" lang="en" sz="1200" u="none" cap="none" strike="noStrike">
                <a:solidFill>
                  <a:srgbClr val="000000"/>
                </a:solidFill>
                <a:latin typeface="IBM Plex Sans"/>
                <a:ea typeface="IBM Plex Sans"/>
                <a:cs typeface="IBM Plex Sans"/>
                <a:sym typeface="IBM Plex Sans"/>
              </a:rPr>
            </a:br>
            <a:endParaRPr b="0" i="0" sz="1200" u="none" cap="none" strike="noStrike">
              <a:solidFill>
                <a:srgbClr val="000000"/>
              </a:solidFill>
              <a:latin typeface="IBM Plex Sans"/>
              <a:ea typeface="IBM Plex Sans"/>
              <a:cs typeface="IBM Plex Sans"/>
              <a:sym typeface="IBM Plex Sans"/>
            </a:endParaRPr>
          </a:p>
          <a:p>
            <a:pPr indent="-171450" lvl="0" marL="171450" marR="0" rtl="0" algn="l">
              <a:lnSpc>
                <a:spcPct val="100000"/>
              </a:lnSpc>
              <a:spcBef>
                <a:spcPts val="0"/>
              </a:spcBef>
              <a:spcAft>
                <a:spcPts val="0"/>
              </a:spcAft>
              <a:buClr>
                <a:srgbClr val="000000"/>
              </a:buClr>
              <a:buSzPts val="1200"/>
              <a:buFont typeface="Arial"/>
              <a:buChar char="•"/>
            </a:pPr>
            <a:r>
              <a:rPr b="0" i="0" lang="en" sz="1200" u="none" cap="none" strike="noStrike">
                <a:solidFill>
                  <a:srgbClr val="000000"/>
                </a:solidFill>
                <a:latin typeface="IBM Plex Sans"/>
                <a:ea typeface="IBM Plex Sans"/>
                <a:cs typeface="IBM Plex Sans"/>
                <a:sym typeface="IBM Plex Sans"/>
              </a:rPr>
              <a:t>2 Agents: Chris (will delete) and Angela</a:t>
            </a:r>
            <a:br>
              <a:rPr b="0" i="0" lang="en" sz="1200" u="none" cap="none" strike="noStrike">
                <a:solidFill>
                  <a:srgbClr val="000000"/>
                </a:solidFill>
                <a:latin typeface="IBM Plex Sans"/>
                <a:ea typeface="IBM Plex Sans"/>
                <a:cs typeface="IBM Plex Sans"/>
                <a:sym typeface="IBM Plex Sans"/>
              </a:rPr>
            </a:b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1200" u="sng" cap="none" strike="noStrike">
                <a:solidFill>
                  <a:schemeClr val="hlink"/>
                </a:solidFill>
                <a:latin typeface="IBM Plex Sans"/>
                <a:ea typeface="IBM Plex Sans"/>
                <a:cs typeface="IBM Plex Sans"/>
                <a:sym typeface="IBM Plex Sans"/>
                <a:hlinkClick r:id="rId6"/>
              </a:rPr>
              <a:t>angelaa@5gs0fb.onmicrosoft.com</a:t>
            </a:r>
            <a:br>
              <a:rPr b="0" i="0" lang="en" sz="1200" u="none" cap="none" strike="noStrike">
                <a:solidFill>
                  <a:srgbClr val="000000"/>
                </a:solidFill>
                <a:latin typeface="IBM Plex Sans"/>
                <a:ea typeface="IBM Plex Sans"/>
                <a:cs typeface="IBM Plex Sans"/>
                <a:sym typeface="IBM Plex Sans"/>
              </a:rPr>
            </a:br>
            <a:r>
              <a:rPr b="0" i="0" lang="en" sz="1200" u="none" cap="none" strike="noStrike">
                <a:solidFill>
                  <a:srgbClr val="000000"/>
                </a:solidFill>
                <a:latin typeface="IBM Plex Sans"/>
                <a:ea typeface="IBM Plex Sans"/>
                <a:cs typeface="IBM Plex Sans"/>
                <a:sym typeface="IBM Plex Sans"/>
              </a:rPr>
              <a:t>password: ZenPower1@</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1200" u="none" cap="none" strike="noStrike">
                <a:solidFill>
                  <a:srgbClr val="000000"/>
                </a:solidFill>
                <a:latin typeface="IBM Plex Sans"/>
                <a:ea typeface="IBM Plex Sans"/>
                <a:cs typeface="IBM Plex Sans"/>
                <a:sym typeface="IBM Plex Sans"/>
              </a:rPr>
              <a:t>2 Primary Custom components:</a:t>
            </a:r>
            <a:endParaRPr/>
          </a:p>
          <a:p>
            <a:pPr indent="-171450" lvl="0" marL="171450" marR="0" rtl="0" algn="l">
              <a:lnSpc>
                <a:spcPct val="100000"/>
              </a:lnSpc>
              <a:spcBef>
                <a:spcPts val="0"/>
              </a:spcBef>
              <a:spcAft>
                <a:spcPts val="0"/>
              </a:spcAft>
              <a:buClr>
                <a:srgbClr val="000000"/>
              </a:buClr>
              <a:buSzPts val="1200"/>
              <a:buFont typeface="Arial"/>
              <a:buChar char="•"/>
            </a:pPr>
            <a:r>
              <a:rPr b="0" i="0" lang="en" sz="1200" u="none" cap="none" strike="noStrike">
                <a:solidFill>
                  <a:srgbClr val="000000"/>
                </a:solidFill>
                <a:latin typeface="IBM Plex Sans"/>
                <a:ea typeface="IBM Plex Sans"/>
                <a:cs typeface="IBM Plex Sans"/>
                <a:sym typeface="IBM Plex Sans"/>
              </a:rPr>
              <a:t>Flowset Workflow: built by Graham (Cloudset)</a:t>
            </a:r>
            <a:endParaRPr/>
          </a:p>
          <a:p>
            <a:pPr indent="-171450" lvl="0" marL="171450" marR="0" rtl="0" algn="l">
              <a:lnSpc>
                <a:spcPct val="100000"/>
              </a:lnSpc>
              <a:spcBef>
                <a:spcPts val="0"/>
              </a:spcBef>
              <a:spcAft>
                <a:spcPts val="0"/>
              </a:spcAft>
              <a:buClr>
                <a:srgbClr val="000000"/>
              </a:buClr>
              <a:buSzPts val="1200"/>
              <a:buFont typeface="Arial"/>
              <a:buChar char="•"/>
            </a:pPr>
            <a:r>
              <a:rPr b="0" i="0" lang="en" sz="1200" u="none" cap="none" strike="noStrike">
                <a:solidFill>
                  <a:srgbClr val="000000"/>
                </a:solidFill>
                <a:latin typeface="IBM Plex Sans"/>
                <a:ea typeface="IBM Plex Sans"/>
                <a:cs typeface="IBM Plex Sans"/>
                <a:sym typeface="IBM Plex Sans"/>
              </a:rPr>
              <a:t>Document App built by Wolak (Zendesk)</a:t>
            </a:r>
            <a:endParaRPr/>
          </a:p>
          <a:p>
            <a:pPr indent="-114300" lvl="0" marL="17145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8" name="Shape 2108"/>
        <p:cNvGrpSpPr/>
        <p:nvPr/>
      </p:nvGrpSpPr>
      <p:grpSpPr>
        <a:xfrm>
          <a:off x="0" y="0"/>
          <a:ext cx="0" cy="0"/>
          <a:chOff x="0" y="0"/>
          <a:chExt cx="0" cy="0"/>
        </a:xfrm>
      </p:grpSpPr>
      <p:grpSp>
        <p:nvGrpSpPr>
          <p:cNvPr id="2109" name="Google Shape;2109;p313"/>
          <p:cNvGrpSpPr/>
          <p:nvPr/>
        </p:nvGrpSpPr>
        <p:grpSpPr>
          <a:xfrm>
            <a:off x="373169" y="3888845"/>
            <a:ext cx="8389060" cy="1035372"/>
            <a:chOff x="525569" y="3888845"/>
            <a:chExt cx="8389060" cy="1035372"/>
          </a:xfrm>
        </p:grpSpPr>
        <p:sp>
          <p:nvSpPr>
            <p:cNvPr id="2110" name="Google Shape;2110;p313"/>
            <p:cNvSpPr/>
            <p:nvPr/>
          </p:nvSpPr>
          <p:spPr>
            <a:xfrm>
              <a:off x="2630229" y="4443917"/>
              <a:ext cx="6284400" cy="480300"/>
            </a:xfrm>
            <a:prstGeom prst="roundRect">
              <a:avLst>
                <a:gd fmla="val 7856" name="adj"/>
              </a:avLst>
            </a:prstGeom>
            <a:solidFill>
              <a:srgbClr val="B6E8FA"/>
            </a:solidFill>
            <a:ln cap="flat" cmpd="sng" w="12700">
              <a:solidFill>
                <a:srgbClr val="72858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11" name="Google Shape;2111;p313"/>
            <p:cNvSpPr txBox="1"/>
            <p:nvPr/>
          </p:nvSpPr>
          <p:spPr>
            <a:xfrm>
              <a:off x="5851881" y="4564713"/>
              <a:ext cx="5460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DD Case</a:t>
              </a:r>
              <a:endParaRPr b="0" i="0" sz="700" u="none" cap="none" strike="noStrike">
                <a:solidFill>
                  <a:srgbClr val="000000"/>
                </a:solidFill>
                <a:latin typeface="Questrial"/>
                <a:ea typeface="Questrial"/>
                <a:cs typeface="Questrial"/>
                <a:sym typeface="Questrial"/>
              </a:endParaRPr>
            </a:p>
          </p:txBody>
        </p:sp>
        <p:sp>
          <p:nvSpPr>
            <p:cNvPr id="2112" name="Google Shape;2112;p313"/>
            <p:cNvSpPr txBox="1"/>
            <p:nvPr/>
          </p:nvSpPr>
          <p:spPr>
            <a:xfrm>
              <a:off x="6616263" y="4564400"/>
              <a:ext cx="5460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rgbClr val="000000"/>
                  </a:solidFill>
                  <a:latin typeface="Questrial"/>
                  <a:ea typeface="Questrial"/>
                  <a:cs typeface="Questrial"/>
                  <a:sym typeface="Questrial"/>
                </a:rPr>
                <a:t>Toby</a:t>
              </a:r>
              <a:endParaRPr b="0" i="0" sz="700" u="none" cap="none" strike="noStrike">
                <a:solidFill>
                  <a:srgbClr val="000000"/>
                </a:solidFill>
                <a:latin typeface="Questrial"/>
                <a:ea typeface="Questrial"/>
                <a:cs typeface="Questrial"/>
                <a:sym typeface="Questrial"/>
              </a:endParaRPr>
            </a:p>
          </p:txBody>
        </p:sp>
        <p:sp>
          <p:nvSpPr>
            <p:cNvPr id="2113" name="Google Shape;2113;p313"/>
            <p:cNvSpPr txBox="1"/>
            <p:nvPr/>
          </p:nvSpPr>
          <p:spPr>
            <a:xfrm>
              <a:off x="7395598" y="4568957"/>
              <a:ext cx="5460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The Ring</a:t>
              </a:r>
              <a:endParaRPr b="0" i="0" sz="700" u="none" cap="none" strike="noStrike">
                <a:solidFill>
                  <a:srgbClr val="000000"/>
                </a:solidFill>
                <a:latin typeface="Questrial"/>
                <a:ea typeface="Questrial"/>
                <a:cs typeface="Questrial"/>
                <a:sym typeface="Questrial"/>
              </a:endParaRPr>
            </a:p>
          </p:txBody>
        </p:sp>
        <p:sp>
          <p:nvSpPr>
            <p:cNvPr id="2114" name="Google Shape;2114;p313"/>
            <p:cNvSpPr txBox="1"/>
            <p:nvPr/>
          </p:nvSpPr>
          <p:spPr>
            <a:xfrm>
              <a:off x="4299315" y="4563419"/>
              <a:ext cx="5460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Samurai</a:t>
              </a:r>
              <a:endParaRPr b="0" i="0" sz="700" u="none" cap="none" strike="noStrike">
                <a:solidFill>
                  <a:srgbClr val="000000"/>
                </a:solidFill>
                <a:latin typeface="Questrial"/>
                <a:ea typeface="Questrial"/>
                <a:cs typeface="Questrial"/>
                <a:sym typeface="Questrial"/>
              </a:endParaRPr>
            </a:p>
          </p:txBody>
        </p:sp>
        <p:sp>
          <p:nvSpPr>
            <p:cNvPr id="2115" name="Google Shape;2115;p313"/>
            <p:cNvSpPr txBox="1"/>
            <p:nvPr/>
          </p:nvSpPr>
          <p:spPr>
            <a:xfrm>
              <a:off x="3523005" y="4563419"/>
              <a:ext cx="5460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Ninja</a:t>
              </a:r>
              <a:endParaRPr b="0" i="0" sz="700" u="none" cap="none" strike="noStrike">
                <a:solidFill>
                  <a:srgbClr val="000000"/>
                </a:solidFill>
                <a:latin typeface="Questrial"/>
                <a:ea typeface="Questrial"/>
                <a:cs typeface="Questrial"/>
                <a:sym typeface="Questrial"/>
              </a:endParaRPr>
            </a:p>
          </p:txBody>
        </p:sp>
        <p:sp>
          <p:nvSpPr>
            <p:cNvPr id="2116" name="Google Shape;2116;p313"/>
            <p:cNvSpPr txBox="1"/>
            <p:nvPr/>
          </p:nvSpPr>
          <p:spPr>
            <a:xfrm>
              <a:off x="525569" y="3983853"/>
              <a:ext cx="1941900" cy="762000"/>
            </a:xfrm>
            <a:prstGeom prst="rect">
              <a:avLst/>
            </a:prstGeom>
            <a:noFill/>
            <a:ln>
              <a:noFill/>
            </a:ln>
          </p:spPr>
          <p:txBody>
            <a:bodyPr anchorCtr="0" anchor="t" bIns="45725" lIns="45725" spcFirstLastPara="1" rIns="45725" wrap="square" tIns="45725">
              <a:noAutofit/>
            </a:bodyPr>
            <a:lstStyle/>
            <a:p>
              <a:pPr indent="0" lvl="0" marL="0" marR="0" rtl="0" algn="r">
                <a:lnSpc>
                  <a:spcPct val="150000"/>
                </a:lnSpc>
                <a:spcBef>
                  <a:spcPts val="0"/>
                </a:spcBef>
                <a:spcAft>
                  <a:spcPts val="0"/>
                </a:spcAft>
                <a:buClr>
                  <a:srgbClr val="000000"/>
                </a:buClr>
                <a:buSzPts val="900"/>
                <a:buFont typeface="Arial"/>
                <a:buNone/>
              </a:pPr>
              <a:r>
                <a:rPr b="1" i="0" lang="en" sz="900" u="none" cap="none" strike="noStrike">
                  <a:solidFill>
                    <a:srgbClr val="03363D"/>
                  </a:solidFill>
                  <a:latin typeface="Arial"/>
                  <a:ea typeface="Arial"/>
                  <a:cs typeface="Arial"/>
                  <a:sym typeface="Arial"/>
                </a:rPr>
                <a:t>W I S E   B A C K O F F I C E</a:t>
              </a:r>
              <a:endParaRPr b="1" i="0" sz="900" u="none" cap="none" strike="noStrike">
                <a:solidFill>
                  <a:srgbClr val="03363D"/>
                </a:solidFill>
                <a:latin typeface="Arial"/>
                <a:ea typeface="Arial"/>
                <a:cs typeface="Arial"/>
                <a:sym typeface="Arial"/>
              </a:endParaRPr>
            </a:p>
            <a:p>
              <a:pPr indent="0" lvl="0" marL="0" marR="0" rtl="0" algn="r">
                <a:lnSpc>
                  <a:spcPct val="150000"/>
                </a:lnSpc>
                <a:spcBef>
                  <a:spcPts val="0"/>
                </a:spcBef>
                <a:spcAft>
                  <a:spcPts val="0"/>
                </a:spcAft>
                <a:buClr>
                  <a:srgbClr val="000000"/>
                </a:buClr>
                <a:buSzPts val="900"/>
                <a:buFont typeface="Arial"/>
                <a:buNone/>
              </a:pPr>
              <a:r>
                <a:rPr b="1" i="0" lang="en" sz="900" u="none" cap="none" strike="noStrike">
                  <a:solidFill>
                    <a:srgbClr val="3D8DAE"/>
                  </a:solidFill>
                  <a:latin typeface="Arial"/>
                  <a:ea typeface="Arial"/>
                  <a:cs typeface="Arial"/>
                  <a:sym typeface="Arial"/>
                </a:rPr>
                <a:t>C A P A B I L I T Y</a:t>
              </a:r>
              <a:endParaRPr b="0" i="0" sz="1400" u="none" cap="none" strike="noStrike">
                <a:solidFill>
                  <a:srgbClr val="000000"/>
                </a:solidFill>
                <a:latin typeface="Arial"/>
                <a:ea typeface="Arial"/>
                <a:cs typeface="Arial"/>
                <a:sym typeface="Arial"/>
              </a:endParaRPr>
            </a:p>
            <a:p>
              <a:pPr indent="0" lvl="0" marL="0" marR="0" rtl="0" algn="r">
                <a:lnSpc>
                  <a:spcPct val="115000"/>
                </a:lnSpc>
                <a:spcBef>
                  <a:spcPts val="0"/>
                </a:spcBef>
                <a:spcAft>
                  <a:spcPts val="0"/>
                </a:spcAft>
                <a:buClr>
                  <a:srgbClr val="000000"/>
                </a:buClr>
                <a:buSzPts val="800"/>
                <a:buFont typeface="Arial"/>
                <a:buNone/>
              </a:pPr>
              <a:r>
                <a:rPr b="0" i="0" lang="en" sz="800" u="none" cap="none" strike="noStrike">
                  <a:solidFill>
                    <a:srgbClr val="000000"/>
                  </a:solidFill>
                  <a:latin typeface="Proxima Nova"/>
                  <a:ea typeface="Proxima Nova"/>
                  <a:cs typeface="Proxima Nova"/>
                  <a:sym typeface="Proxima Nova"/>
                </a:rPr>
                <a:t>AWS products &amp; developer tools underpin extensive BackOffice capability</a:t>
              </a:r>
              <a:endParaRPr b="1" i="0" sz="900" u="none" cap="none" strike="noStrike">
                <a:solidFill>
                  <a:schemeClr val="accent5"/>
                </a:solidFill>
                <a:latin typeface="Arial"/>
                <a:ea typeface="Arial"/>
                <a:cs typeface="Arial"/>
                <a:sym typeface="Arial"/>
              </a:endParaRPr>
            </a:p>
          </p:txBody>
        </p:sp>
        <p:sp>
          <p:nvSpPr>
            <p:cNvPr id="2117" name="Google Shape;2117;p313"/>
            <p:cNvSpPr txBox="1"/>
            <p:nvPr/>
          </p:nvSpPr>
          <p:spPr>
            <a:xfrm>
              <a:off x="8149082" y="4563418"/>
              <a:ext cx="5460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Reporting Analytics</a:t>
              </a:r>
              <a:endParaRPr b="0" i="0" sz="700" u="none" cap="none" strike="noStrike">
                <a:solidFill>
                  <a:srgbClr val="000000"/>
                </a:solidFill>
                <a:latin typeface="Questrial"/>
                <a:ea typeface="Questrial"/>
                <a:cs typeface="Questrial"/>
                <a:sym typeface="Questrial"/>
              </a:endParaRPr>
            </a:p>
          </p:txBody>
        </p:sp>
        <p:sp>
          <p:nvSpPr>
            <p:cNvPr id="2118" name="Google Shape;2118;p313"/>
            <p:cNvSpPr/>
            <p:nvPr/>
          </p:nvSpPr>
          <p:spPr>
            <a:xfrm>
              <a:off x="2630229" y="3888845"/>
              <a:ext cx="2748000" cy="480300"/>
            </a:xfrm>
            <a:prstGeom prst="roundRect">
              <a:avLst>
                <a:gd fmla="val 7856" name="adj"/>
              </a:avLst>
            </a:prstGeom>
            <a:solidFill>
              <a:srgbClr val="B6E8FA"/>
            </a:solidFill>
            <a:ln cap="flat" cmpd="sng" w="12700">
              <a:solidFill>
                <a:srgbClr val="72858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19" name="Google Shape;2119;p313"/>
            <p:cNvSpPr txBox="1"/>
            <p:nvPr/>
          </p:nvSpPr>
          <p:spPr>
            <a:xfrm>
              <a:off x="5075875" y="4557797"/>
              <a:ext cx="5460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Watson</a:t>
              </a:r>
              <a:endParaRPr b="0" i="0" sz="700" u="none" cap="none" strike="noStrike">
                <a:solidFill>
                  <a:srgbClr val="000000"/>
                </a:solidFill>
                <a:latin typeface="Questrial"/>
                <a:ea typeface="Questrial"/>
                <a:cs typeface="Questrial"/>
                <a:sym typeface="Questrial"/>
              </a:endParaRPr>
            </a:p>
          </p:txBody>
        </p:sp>
        <p:sp>
          <p:nvSpPr>
            <p:cNvPr id="2120" name="Google Shape;2120;p313"/>
            <p:cNvSpPr/>
            <p:nvPr/>
          </p:nvSpPr>
          <p:spPr>
            <a:xfrm>
              <a:off x="3529071" y="3941386"/>
              <a:ext cx="54300" cy="364200"/>
            </a:xfrm>
            <a:prstGeom prst="upDownArrow">
              <a:avLst>
                <a:gd fmla="val 50000" name="adj1"/>
                <a:gd fmla="val 50000" name="adj2"/>
              </a:avLst>
            </a:prstGeom>
            <a:solidFill>
              <a:schemeClr val="dk1"/>
            </a:solidFill>
            <a:ln cap="flat" cmpd="sng" w="25400">
              <a:solidFill>
                <a:srgbClr val="0227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21" name="Google Shape;2121;p313"/>
            <p:cNvSpPr txBox="1"/>
            <p:nvPr/>
          </p:nvSpPr>
          <p:spPr>
            <a:xfrm>
              <a:off x="4755466" y="4008429"/>
              <a:ext cx="5037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rgbClr val="000000"/>
                  </a:solidFill>
                  <a:latin typeface="Questrial"/>
                  <a:ea typeface="Questrial"/>
                  <a:cs typeface="Questrial"/>
                  <a:sym typeface="Questrial"/>
                </a:rPr>
                <a:t>OKTA SSO</a:t>
              </a:r>
              <a:endParaRPr b="0" i="0" sz="700" u="none" cap="none" strike="noStrike">
                <a:solidFill>
                  <a:srgbClr val="000000"/>
                </a:solidFill>
                <a:latin typeface="Questrial"/>
                <a:ea typeface="Questrial"/>
                <a:cs typeface="Questrial"/>
                <a:sym typeface="Questrial"/>
              </a:endParaRPr>
            </a:p>
          </p:txBody>
        </p:sp>
        <p:sp>
          <p:nvSpPr>
            <p:cNvPr id="2122" name="Google Shape;2122;p313"/>
            <p:cNvSpPr txBox="1"/>
            <p:nvPr/>
          </p:nvSpPr>
          <p:spPr>
            <a:xfrm>
              <a:off x="2710211" y="4011284"/>
              <a:ext cx="6561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AWS API Gateway</a:t>
              </a:r>
              <a:endParaRPr b="0" i="0" sz="700" u="none" cap="none" strike="noStrike">
                <a:solidFill>
                  <a:srgbClr val="000000"/>
                </a:solidFill>
                <a:latin typeface="Questrial"/>
                <a:ea typeface="Questrial"/>
                <a:cs typeface="Questrial"/>
                <a:sym typeface="Questrial"/>
              </a:endParaRPr>
            </a:p>
          </p:txBody>
        </p:sp>
        <p:sp>
          <p:nvSpPr>
            <p:cNvPr id="2123" name="Google Shape;2123;p313"/>
            <p:cNvSpPr txBox="1"/>
            <p:nvPr/>
          </p:nvSpPr>
          <p:spPr>
            <a:xfrm>
              <a:off x="3716372" y="4007644"/>
              <a:ext cx="6561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REST API</a:t>
              </a:r>
              <a:endParaRPr b="0" i="0" sz="700" u="none" cap="none" strike="noStrike">
                <a:solidFill>
                  <a:srgbClr val="000000"/>
                </a:solidFill>
                <a:latin typeface="Arial"/>
                <a:ea typeface="Arial"/>
                <a:cs typeface="Arial"/>
                <a:sym typeface="Arial"/>
              </a:endParaRPr>
            </a:p>
          </p:txBody>
        </p:sp>
        <p:sp>
          <p:nvSpPr>
            <p:cNvPr id="2124" name="Google Shape;2124;p313"/>
            <p:cNvSpPr/>
            <p:nvPr/>
          </p:nvSpPr>
          <p:spPr>
            <a:xfrm>
              <a:off x="4494689" y="3941386"/>
              <a:ext cx="54300" cy="364200"/>
            </a:xfrm>
            <a:prstGeom prst="upDownArrow">
              <a:avLst>
                <a:gd fmla="val 50000" name="adj1"/>
                <a:gd fmla="val 50000" name="adj2"/>
              </a:avLst>
            </a:prstGeom>
            <a:solidFill>
              <a:schemeClr val="dk1"/>
            </a:solidFill>
            <a:ln cap="flat" cmpd="sng" w="25400">
              <a:solidFill>
                <a:srgbClr val="0227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125" name="Google Shape;2125;p313"/>
            <p:cNvPicPr preferRelativeResize="0"/>
            <p:nvPr/>
          </p:nvPicPr>
          <p:blipFill rotWithShape="1">
            <a:blip r:embed="rId3">
              <a:alphaModFix/>
            </a:blip>
            <a:srcRect b="0" l="0" r="0" t="0"/>
            <a:stretch/>
          </p:blipFill>
          <p:spPr>
            <a:xfrm>
              <a:off x="2817116" y="4602189"/>
              <a:ext cx="345428" cy="206786"/>
            </a:xfrm>
            <a:prstGeom prst="rect">
              <a:avLst/>
            </a:prstGeom>
            <a:noFill/>
            <a:ln>
              <a:noFill/>
            </a:ln>
          </p:spPr>
        </p:pic>
        <p:sp>
          <p:nvSpPr>
            <p:cNvPr id="2126" name="Google Shape;2126;p313"/>
            <p:cNvSpPr/>
            <p:nvPr/>
          </p:nvSpPr>
          <p:spPr>
            <a:xfrm>
              <a:off x="3489370" y="4511336"/>
              <a:ext cx="615900" cy="346800"/>
            </a:xfrm>
            <a:prstGeom prst="roundRect">
              <a:avLst>
                <a:gd fmla="val 16667" name="adj"/>
              </a:avLst>
            </a:prstGeom>
            <a:noFill/>
            <a:ln cap="flat" cmpd="sng" w="25400">
              <a:solidFill>
                <a:schemeClr val="lt1"/>
              </a:solidFill>
              <a:prstDash val="solid"/>
              <a:round/>
              <a:headEnd len="sm" w="sm" type="none"/>
              <a:tailEnd len="sm" w="sm" type="none"/>
            </a:ln>
          </p:spPr>
          <p:txBody>
            <a:bodyPr anchorCtr="0" anchor="ctr" bIns="22850" lIns="45725" spcFirstLastPara="1" rIns="45725" wrap="square" tIns="22850">
              <a:noAutofit/>
            </a:bodyPr>
            <a:lstStyle/>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2127" name="Google Shape;2127;p313"/>
            <p:cNvSpPr/>
            <p:nvPr/>
          </p:nvSpPr>
          <p:spPr>
            <a:xfrm>
              <a:off x="4261627" y="4513372"/>
              <a:ext cx="615900" cy="346800"/>
            </a:xfrm>
            <a:prstGeom prst="roundRect">
              <a:avLst>
                <a:gd fmla="val 16667" name="adj"/>
              </a:avLst>
            </a:prstGeom>
            <a:noFill/>
            <a:ln cap="flat" cmpd="sng" w="25400">
              <a:solidFill>
                <a:schemeClr val="lt1"/>
              </a:solidFill>
              <a:prstDash val="solid"/>
              <a:round/>
              <a:headEnd len="sm" w="sm" type="none"/>
              <a:tailEnd len="sm" w="sm" type="none"/>
            </a:ln>
          </p:spPr>
          <p:txBody>
            <a:bodyPr anchorCtr="0" anchor="ctr" bIns="22850" lIns="45725" spcFirstLastPara="1" rIns="45725" wrap="square" tIns="22850">
              <a:noAutofit/>
            </a:bodyPr>
            <a:lstStyle/>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2128" name="Google Shape;2128;p313"/>
            <p:cNvSpPr/>
            <p:nvPr/>
          </p:nvSpPr>
          <p:spPr>
            <a:xfrm>
              <a:off x="5033883" y="4512685"/>
              <a:ext cx="615900" cy="346800"/>
            </a:xfrm>
            <a:prstGeom prst="roundRect">
              <a:avLst>
                <a:gd fmla="val 16667" name="adj"/>
              </a:avLst>
            </a:prstGeom>
            <a:noFill/>
            <a:ln cap="flat" cmpd="sng" w="25400">
              <a:solidFill>
                <a:schemeClr val="lt1"/>
              </a:solidFill>
              <a:prstDash val="solid"/>
              <a:round/>
              <a:headEnd len="sm" w="sm" type="none"/>
              <a:tailEnd len="sm" w="sm" type="none"/>
            </a:ln>
          </p:spPr>
          <p:txBody>
            <a:bodyPr anchorCtr="0" anchor="ctr" bIns="22850" lIns="45725" spcFirstLastPara="1" rIns="45725" wrap="square" tIns="22850">
              <a:noAutofit/>
            </a:bodyPr>
            <a:lstStyle/>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2129" name="Google Shape;2129;p313"/>
            <p:cNvSpPr/>
            <p:nvPr/>
          </p:nvSpPr>
          <p:spPr>
            <a:xfrm>
              <a:off x="5807017" y="4512685"/>
              <a:ext cx="615900" cy="346800"/>
            </a:xfrm>
            <a:prstGeom prst="roundRect">
              <a:avLst>
                <a:gd fmla="val 16667" name="adj"/>
              </a:avLst>
            </a:prstGeom>
            <a:noFill/>
            <a:ln cap="flat" cmpd="sng" w="25400">
              <a:solidFill>
                <a:schemeClr val="lt1"/>
              </a:solidFill>
              <a:prstDash val="solid"/>
              <a:round/>
              <a:headEnd len="sm" w="sm" type="none"/>
              <a:tailEnd len="sm" w="sm" type="none"/>
            </a:ln>
          </p:spPr>
          <p:txBody>
            <a:bodyPr anchorCtr="0" anchor="ctr" bIns="22850" lIns="45725" spcFirstLastPara="1" rIns="45725" wrap="square" tIns="22850">
              <a:noAutofit/>
            </a:bodyPr>
            <a:lstStyle/>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2130" name="Google Shape;2130;p313"/>
            <p:cNvSpPr/>
            <p:nvPr/>
          </p:nvSpPr>
          <p:spPr>
            <a:xfrm>
              <a:off x="6578394" y="4512685"/>
              <a:ext cx="615900" cy="346800"/>
            </a:xfrm>
            <a:prstGeom prst="roundRect">
              <a:avLst>
                <a:gd fmla="val 16667" name="adj"/>
              </a:avLst>
            </a:prstGeom>
            <a:noFill/>
            <a:ln cap="flat" cmpd="sng" w="25400">
              <a:solidFill>
                <a:schemeClr val="lt1"/>
              </a:solidFill>
              <a:prstDash val="solid"/>
              <a:round/>
              <a:headEnd len="sm" w="sm" type="none"/>
              <a:tailEnd len="sm" w="sm" type="none"/>
            </a:ln>
          </p:spPr>
          <p:txBody>
            <a:bodyPr anchorCtr="0" anchor="ctr" bIns="22850" lIns="45725" spcFirstLastPara="1" rIns="45725" wrap="square" tIns="22850">
              <a:noAutofit/>
            </a:bodyPr>
            <a:lstStyle/>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2131" name="Google Shape;2131;p313"/>
            <p:cNvSpPr/>
            <p:nvPr/>
          </p:nvSpPr>
          <p:spPr>
            <a:xfrm>
              <a:off x="7348515" y="4512685"/>
              <a:ext cx="615900" cy="346800"/>
            </a:xfrm>
            <a:prstGeom prst="roundRect">
              <a:avLst>
                <a:gd fmla="val 16667" name="adj"/>
              </a:avLst>
            </a:prstGeom>
            <a:noFill/>
            <a:ln cap="flat" cmpd="sng" w="25400">
              <a:solidFill>
                <a:schemeClr val="lt1"/>
              </a:solidFill>
              <a:prstDash val="solid"/>
              <a:round/>
              <a:headEnd len="sm" w="sm" type="none"/>
              <a:tailEnd len="sm" w="sm" type="none"/>
            </a:ln>
          </p:spPr>
          <p:txBody>
            <a:bodyPr anchorCtr="0" anchor="ctr" bIns="22850" lIns="45725" spcFirstLastPara="1" rIns="45725" wrap="square" tIns="22850">
              <a:noAutofit/>
            </a:bodyPr>
            <a:lstStyle/>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2132" name="Google Shape;2132;p313"/>
            <p:cNvSpPr/>
            <p:nvPr/>
          </p:nvSpPr>
          <p:spPr>
            <a:xfrm>
              <a:off x="8116731" y="4512974"/>
              <a:ext cx="615900" cy="346800"/>
            </a:xfrm>
            <a:prstGeom prst="roundRect">
              <a:avLst>
                <a:gd fmla="val 16667" name="adj"/>
              </a:avLst>
            </a:prstGeom>
            <a:noFill/>
            <a:ln cap="flat" cmpd="sng" w="25400">
              <a:solidFill>
                <a:schemeClr val="lt1"/>
              </a:solidFill>
              <a:prstDash val="solid"/>
              <a:round/>
              <a:headEnd len="sm" w="sm" type="none"/>
              <a:tailEnd len="sm" w="sm" type="none"/>
            </a:ln>
          </p:spPr>
          <p:txBody>
            <a:bodyPr anchorCtr="0" anchor="ctr" bIns="22850" lIns="45725" spcFirstLastPara="1" rIns="45725" wrap="square" tIns="22850">
              <a:noAutofit/>
            </a:bodyPr>
            <a:lstStyle/>
            <a:p>
              <a:pPr indent="0" lvl="0" marL="0" marR="0" rtl="0" algn="ctr">
                <a:lnSpc>
                  <a:spcPct val="100000"/>
                </a:lnSpc>
                <a:spcBef>
                  <a:spcPts val="0"/>
                </a:spcBef>
                <a:spcAft>
                  <a:spcPts val="0"/>
                </a:spcAft>
                <a:buClr>
                  <a:srgbClr val="000000"/>
                </a:buClr>
                <a:buSzPts val="700"/>
                <a:buFont typeface="Arial"/>
                <a:buNone/>
              </a:pPr>
              <a:r>
                <a:t/>
              </a:r>
              <a:endParaRPr b="0" i="0" sz="700" u="none" cap="none" strike="noStrike">
                <a:solidFill>
                  <a:schemeClr val="lt1"/>
                </a:solidFill>
                <a:latin typeface="Arial"/>
                <a:ea typeface="Arial"/>
                <a:cs typeface="Arial"/>
                <a:sym typeface="Arial"/>
              </a:endParaRPr>
            </a:p>
          </p:txBody>
        </p:sp>
      </p:grpSp>
      <p:sp>
        <p:nvSpPr>
          <p:cNvPr id="2133" name="Google Shape;2133;p313"/>
          <p:cNvSpPr/>
          <p:nvPr/>
        </p:nvSpPr>
        <p:spPr>
          <a:xfrm>
            <a:off x="571669" y="1784425"/>
            <a:ext cx="148200" cy="2058600"/>
          </a:xfrm>
          <a:prstGeom prst="leftBracket">
            <a:avLst>
              <a:gd fmla="val 8333" name="adj"/>
            </a:avLst>
          </a:prstGeom>
          <a:noFill/>
          <a:ln cap="flat" cmpd="sng" w="28575">
            <a:solidFill>
              <a:schemeClr val="dk2"/>
            </a:solidFill>
            <a:prstDash val="dot"/>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sp>
        <p:nvSpPr>
          <p:cNvPr id="2134" name="Google Shape;2134;p313"/>
          <p:cNvSpPr/>
          <p:nvPr/>
        </p:nvSpPr>
        <p:spPr>
          <a:xfrm>
            <a:off x="724069" y="1936825"/>
            <a:ext cx="148200" cy="2058600"/>
          </a:xfrm>
          <a:prstGeom prst="leftBracket">
            <a:avLst>
              <a:gd fmla="val 8333" name="adj"/>
            </a:avLst>
          </a:prstGeom>
          <a:noFill/>
          <a:ln cap="flat" cmpd="sng" w="28575">
            <a:solidFill>
              <a:schemeClr val="dk2"/>
            </a:solidFill>
            <a:prstDash val="dot"/>
            <a:round/>
            <a:headEnd len="sm" w="sm" type="none"/>
            <a:tailEnd len="sm" w="sm" type="none"/>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Arial"/>
              <a:ea typeface="Arial"/>
              <a:cs typeface="Arial"/>
              <a:sym typeface="Arial"/>
            </a:endParaRPr>
          </a:p>
        </p:txBody>
      </p:sp>
      <p:grpSp>
        <p:nvGrpSpPr>
          <p:cNvPr id="2135" name="Google Shape;2135;p313"/>
          <p:cNvGrpSpPr/>
          <p:nvPr/>
        </p:nvGrpSpPr>
        <p:grpSpPr>
          <a:xfrm>
            <a:off x="620069" y="1774200"/>
            <a:ext cx="8143962" cy="2603741"/>
            <a:chOff x="772469" y="1774200"/>
            <a:chExt cx="8143962" cy="2603741"/>
          </a:xfrm>
        </p:grpSpPr>
        <p:sp>
          <p:nvSpPr>
            <p:cNvPr id="2136" name="Google Shape;2136;p313"/>
            <p:cNvSpPr/>
            <p:nvPr/>
          </p:nvSpPr>
          <p:spPr>
            <a:xfrm>
              <a:off x="2632031" y="2495483"/>
              <a:ext cx="6284400" cy="1321500"/>
            </a:xfrm>
            <a:prstGeom prst="roundRect">
              <a:avLst>
                <a:gd fmla="val 4546" name="adj"/>
              </a:avLst>
            </a:prstGeom>
            <a:solidFill>
              <a:srgbClr val="A3CAC4"/>
            </a:solidFill>
            <a:ln cap="flat" cmpd="sng" w="12700">
              <a:solidFill>
                <a:srgbClr val="72858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37" name="Google Shape;2137;p313"/>
            <p:cNvSpPr/>
            <p:nvPr/>
          </p:nvSpPr>
          <p:spPr>
            <a:xfrm>
              <a:off x="5656619" y="3906241"/>
              <a:ext cx="246888" cy="164592"/>
            </a:xfrm>
            <a:custGeom>
              <a:rect b="b" l="l" r="r" t="t"/>
              <a:pathLst>
                <a:path extrusionOk="0" h="21600" w="21600">
                  <a:moveTo>
                    <a:pt x="5011" y="0"/>
                  </a:moveTo>
                  <a:cubicBezTo>
                    <a:pt x="3974" y="0"/>
                    <a:pt x="3134" y="1217"/>
                    <a:pt x="3134" y="2720"/>
                  </a:cubicBezTo>
                  <a:lnTo>
                    <a:pt x="3134" y="3621"/>
                  </a:lnTo>
                  <a:lnTo>
                    <a:pt x="0" y="3621"/>
                  </a:lnTo>
                  <a:lnTo>
                    <a:pt x="0" y="18141"/>
                  </a:lnTo>
                  <a:lnTo>
                    <a:pt x="10023" y="18141"/>
                  </a:lnTo>
                  <a:lnTo>
                    <a:pt x="10023" y="15331"/>
                  </a:lnTo>
                  <a:cubicBezTo>
                    <a:pt x="8595" y="14909"/>
                    <a:pt x="7523" y="13072"/>
                    <a:pt x="7523" y="10881"/>
                  </a:cubicBezTo>
                  <a:cubicBezTo>
                    <a:pt x="7523" y="8690"/>
                    <a:pt x="8595" y="6853"/>
                    <a:pt x="10023" y="6431"/>
                  </a:cubicBezTo>
                  <a:lnTo>
                    <a:pt x="10023" y="3621"/>
                  </a:lnTo>
                  <a:lnTo>
                    <a:pt x="6889" y="3621"/>
                  </a:lnTo>
                  <a:lnTo>
                    <a:pt x="6889" y="2720"/>
                  </a:lnTo>
                  <a:cubicBezTo>
                    <a:pt x="6889" y="1217"/>
                    <a:pt x="6049" y="0"/>
                    <a:pt x="5011" y="0"/>
                  </a:cubicBezTo>
                  <a:close/>
                  <a:moveTo>
                    <a:pt x="11577" y="3459"/>
                  </a:moveTo>
                  <a:lnTo>
                    <a:pt x="11577" y="7981"/>
                  </a:lnTo>
                  <a:lnTo>
                    <a:pt x="10955" y="7981"/>
                  </a:lnTo>
                  <a:cubicBezTo>
                    <a:pt x="9919" y="7981"/>
                    <a:pt x="9078" y="9200"/>
                    <a:pt x="9078" y="10701"/>
                  </a:cubicBezTo>
                  <a:cubicBezTo>
                    <a:pt x="9078" y="12202"/>
                    <a:pt x="9919" y="13439"/>
                    <a:pt x="10955" y="13439"/>
                  </a:cubicBezTo>
                  <a:lnTo>
                    <a:pt x="11577" y="13439"/>
                  </a:lnTo>
                  <a:lnTo>
                    <a:pt x="11577" y="17961"/>
                  </a:lnTo>
                  <a:lnTo>
                    <a:pt x="14711" y="17961"/>
                  </a:lnTo>
                  <a:lnTo>
                    <a:pt x="14711" y="18880"/>
                  </a:lnTo>
                  <a:cubicBezTo>
                    <a:pt x="14711" y="20383"/>
                    <a:pt x="15551" y="21600"/>
                    <a:pt x="16589" y="21600"/>
                  </a:cubicBezTo>
                  <a:cubicBezTo>
                    <a:pt x="17626" y="21600"/>
                    <a:pt x="18466" y="20383"/>
                    <a:pt x="18466" y="18880"/>
                  </a:cubicBezTo>
                  <a:lnTo>
                    <a:pt x="18466" y="17961"/>
                  </a:lnTo>
                  <a:lnTo>
                    <a:pt x="21600" y="17961"/>
                  </a:lnTo>
                  <a:lnTo>
                    <a:pt x="21600" y="3459"/>
                  </a:lnTo>
                  <a:cubicBezTo>
                    <a:pt x="21600" y="3459"/>
                    <a:pt x="11577" y="3459"/>
                    <a:pt x="11577" y="3459"/>
                  </a:cubicBezTo>
                  <a:close/>
                </a:path>
              </a:pathLst>
            </a:custGeom>
            <a:solidFill>
              <a:srgbClr val="0236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Arial"/>
                <a:ea typeface="Arial"/>
                <a:cs typeface="Arial"/>
                <a:sym typeface="Arial"/>
              </a:endParaRPr>
            </a:p>
          </p:txBody>
        </p:sp>
        <p:sp>
          <p:nvSpPr>
            <p:cNvPr id="2138" name="Google Shape;2138;p313"/>
            <p:cNvSpPr txBox="1"/>
            <p:nvPr/>
          </p:nvSpPr>
          <p:spPr>
            <a:xfrm>
              <a:off x="5519515" y="4090241"/>
              <a:ext cx="5211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Back-office integration</a:t>
              </a:r>
              <a:endParaRPr b="0" i="0" sz="700" u="none" cap="none" strike="noStrike">
                <a:solidFill>
                  <a:srgbClr val="000000"/>
                </a:solidFill>
                <a:latin typeface="Questrial"/>
                <a:ea typeface="Questrial"/>
                <a:cs typeface="Questrial"/>
                <a:sym typeface="Questrial"/>
              </a:endParaRPr>
            </a:p>
          </p:txBody>
        </p:sp>
        <p:sp>
          <p:nvSpPr>
            <p:cNvPr id="2139" name="Google Shape;2139;p313"/>
            <p:cNvSpPr/>
            <p:nvPr/>
          </p:nvSpPr>
          <p:spPr>
            <a:xfrm>
              <a:off x="2632031" y="1850325"/>
              <a:ext cx="6284400" cy="580800"/>
            </a:xfrm>
            <a:prstGeom prst="roundRect">
              <a:avLst>
                <a:gd fmla="val 7856" name="adj"/>
              </a:avLst>
            </a:prstGeom>
            <a:solidFill>
              <a:srgbClr val="A3CAC4"/>
            </a:solidFill>
            <a:ln cap="flat" cmpd="sng" w="12700">
              <a:solidFill>
                <a:srgbClr val="72858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40" name="Google Shape;2140;p313"/>
            <p:cNvSpPr/>
            <p:nvPr/>
          </p:nvSpPr>
          <p:spPr>
            <a:xfrm>
              <a:off x="6170414" y="3888845"/>
              <a:ext cx="2745900" cy="480300"/>
            </a:xfrm>
            <a:prstGeom prst="roundRect">
              <a:avLst>
                <a:gd fmla="val 7856" name="adj"/>
              </a:avLst>
            </a:prstGeom>
            <a:solidFill>
              <a:srgbClr val="A3CAC4"/>
            </a:solidFill>
            <a:ln cap="flat" cmpd="sng" w="12700">
              <a:solidFill>
                <a:srgbClr val="72858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41" name="Google Shape;2141;p313"/>
            <p:cNvSpPr/>
            <p:nvPr/>
          </p:nvSpPr>
          <p:spPr>
            <a:xfrm>
              <a:off x="4543655" y="2625276"/>
              <a:ext cx="152280" cy="188784"/>
            </a:xfrm>
            <a:custGeom>
              <a:rect b="b" l="l" r="r" t="t"/>
              <a:pathLst>
                <a:path extrusionOk="0" h="21600" w="21600">
                  <a:moveTo>
                    <a:pt x="10350" y="0"/>
                  </a:moveTo>
                  <a:cubicBezTo>
                    <a:pt x="8129" y="137"/>
                    <a:pt x="5952" y="824"/>
                    <a:pt x="4159" y="2065"/>
                  </a:cubicBezTo>
                  <a:lnTo>
                    <a:pt x="6517" y="3967"/>
                  </a:lnTo>
                  <a:cubicBezTo>
                    <a:pt x="7649" y="3236"/>
                    <a:pt x="8982" y="2813"/>
                    <a:pt x="10350" y="2691"/>
                  </a:cubicBezTo>
                  <a:lnTo>
                    <a:pt x="10350" y="0"/>
                  </a:lnTo>
                  <a:close/>
                  <a:moveTo>
                    <a:pt x="11917" y="0"/>
                  </a:moveTo>
                  <a:lnTo>
                    <a:pt x="11917" y="2691"/>
                  </a:lnTo>
                  <a:cubicBezTo>
                    <a:pt x="13285" y="2813"/>
                    <a:pt x="14618" y="3236"/>
                    <a:pt x="15750" y="3967"/>
                  </a:cubicBezTo>
                  <a:cubicBezTo>
                    <a:pt x="15750" y="3967"/>
                    <a:pt x="18093" y="2065"/>
                    <a:pt x="18093" y="2065"/>
                  </a:cubicBezTo>
                  <a:cubicBezTo>
                    <a:pt x="16300" y="824"/>
                    <a:pt x="14138" y="137"/>
                    <a:pt x="11917" y="0"/>
                  </a:cubicBezTo>
                  <a:close/>
                  <a:moveTo>
                    <a:pt x="2560" y="3366"/>
                  </a:moveTo>
                  <a:cubicBezTo>
                    <a:pt x="1022" y="4812"/>
                    <a:pt x="170" y="6569"/>
                    <a:pt x="0" y="8360"/>
                  </a:cubicBezTo>
                  <a:lnTo>
                    <a:pt x="3321" y="8360"/>
                  </a:lnTo>
                  <a:cubicBezTo>
                    <a:pt x="3473" y="7256"/>
                    <a:pt x="3997" y="6181"/>
                    <a:pt x="4903" y="5269"/>
                  </a:cubicBezTo>
                  <a:lnTo>
                    <a:pt x="2560" y="3366"/>
                  </a:lnTo>
                  <a:close/>
                  <a:moveTo>
                    <a:pt x="19024" y="3366"/>
                  </a:moveTo>
                  <a:cubicBezTo>
                    <a:pt x="19024" y="3366"/>
                    <a:pt x="16681" y="5269"/>
                    <a:pt x="16681" y="5269"/>
                  </a:cubicBezTo>
                  <a:cubicBezTo>
                    <a:pt x="17587" y="6181"/>
                    <a:pt x="18112" y="7256"/>
                    <a:pt x="18264" y="8360"/>
                  </a:cubicBezTo>
                  <a:lnTo>
                    <a:pt x="21600" y="8360"/>
                  </a:lnTo>
                  <a:cubicBezTo>
                    <a:pt x="21430" y="6569"/>
                    <a:pt x="20563" y="4812"/>
                    <a:pt x="19024" y="3366"/>
                  </a:cubicBezTo>
                  <a:close/>
                  <a:moveTo>
                    <a:pt x="10800" y="4330"/>
                  </a:moveTo>
                  <a:cubicBezTo>
                    <a:pt x="7576" y="4330"/>
                    <a:pt x="4966" y="6435"/>
                    <a:pt x="4966" y="9035"/>
                  </a:cubicBezTo>
                  <a:cubicBezTo>
                    <a:pt x="4966" y="11636"/>
                    <a:pt x="7576" y="13741"/>
                    <a:pt x="10800" y="13741"/>
                  </a:cubicBezTo>
                  <a:cubicBezTo>
                    <a:pt x="14024" y="13741"/>
                    <a:pt x="16634" y="11636"/>
                    <a:pt x="16634" y="9035"/>
                  </a:cubicBezTo>
                  <a:cubicBezTo>
                    <a:pt x="16634" y="6435"/>
                    <a:pt x="14024" y="4330"/>
                    <a:pt x="10800" y="4330"/>
                  </a:cubicBezTo>
                  <a:close/>
                  <a:moveTo>
                    <a:pt x="0" y="9611"/>
                  </a:moveTo>
                  <a:cubicBezTo>
                    <a:pt x="190" y="11611"/>
                    <a:pt x="1222" y="13576"/>
                    <a:pt x="3119" y="15105"/>
                  </a:cubicBezTo>
                  <a:cubicBezTo>
                    <a:pt x="3119" y="15105"/>
                    <a:pt x="5462" y="13203"/>
                    <a:pt x="5462" y="13203"/>
                  </a:cubicBezTo>
                  <a:cubicBezTo>
                    <a:pt x="4214" y="12197"/>
                    <a:pt x="3502" y="10923"/>
                    <a:pt x="3321" y="9611"/>
                  </a:cubicBezTo>
                  <a:lnTo>
                    <a:pt x="0" y="9611"/>
                  </a:lnTo>
                  <a:close/>
                  <a:moveTo>
                    <a:pt x="18217" y="9611"/>
                  </a:moveTo>
                  <a:cubicBezTo>
                    <a:pt x="18036" y="10923"/>
                    <a:pt x="17324" y="12197"/>
                    <a:pt x="16076" y="13203"/>
                  </a:cubicBezTo>
                  <a:lnTo>
                    <a:pt x="18434" y="15105"/>
                  </a:lnTo>
                  <a:cubicBezTo>
                    <a:pt x="20331" y="13575"/>
                    <a:pt x="21363" y="11611"/>
                    <a:pt x="21553" y="9611"/>
                  </a:cubicBezTo>
                  <a:lnTo>
                    <a:pt x="18217" y="9611"/>
                  </a:lnTo>
                  <a:close/>
                  <a:moveTo>
                    <a:pt x="10800" y="14905"/>
                  </a:moveTo>
                  <a:cubicBezTo>
                    <a:pt x="6214" y="14905"/>
                    <a:pt x="2498" y="17901"/>
                    <a:pt x="2498" y="21600"/>
                  </a:cubicBezTo>
                  <a:lnTo>
                    <a:pt x="19102" y="21600"/>
                  </a:lnTo>
                  <a:cubicBezTo>
                    <a:pt x="19102" y="17901"/>
                    <a:pt x="15386" y="14905"/>
                    <a:pt x="10800" y="14905"/>
                  </a:cubicBezTo>
                  <a:close/>
                </a:path>
              </a:pathLst>
            </a:custGeom>
            <a:solidFill>
              <a:srgbClr val="0236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Arial"/>
                <a:ea typeface="Arial"/>
                <a:cs typeface="Arial"/>
                <a:sym typeface="Arial"/>
              </a:endParaRPr>
            </a:p>
          </p:txBody>
        </p:sp>
        <p:sp>
          <p:nvSpPr>
            <p:cNvPr id="2142" name="Google Shape;2142;p313"/>
            <p:cNvSpPr txBox="1"/>
            <p:nvPr/>
          </p:nvSpPr>
          <p:spPr>
            <a:xfrm>
              <a:off x="2874105" y="2833322"/>
              <a:ext cx="5460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Customer Portal</a:t>
              </a:r>
              <a:endParaRPr b="0" i="0" sz="700" u="none" cap="none" strike="noStrike">
                <a:solidFill>
                  <a:srgbClr val="000000"/>
                </a:solidFill>
                <a:latin typeface="Questrial"/>
                <a:ea typeface="Questrial"/>
                <a:cs typeface="Questrial"/>
                <a:sym typeface="Questrial"/>
              </a:endParaRPr>
            </a:p>
          </p:txBody>
        </p:sp>
        <p:sp>
          <p:nvSpPr>
            <p:cNvPr id="2143" name="Google Shape;2143;p313"/>
            <p:cNvSpPr txBox="1"/>
            <p:nvPr/>
          </p:nvSpPr>
          <p:spPr>
            <a:xfrm>
              <a:off x="4349127" y="2834156"/>
              <a:ext cx="5460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Customer</a:t>
              </a:r>
              <a:endParaRPr b="0" i="0" sz="700" u="none" cap="none" strike="noStrike">
                <a:solidFill>
                  <a:schemeClr val="dk1"/>
                </a:solidFill>
                <a:latin typeface="Questrial"/>
                <a:ea typeface="Questrial"/>
                <a:cs typeface="Questrial"/>
                <a:sym typeface="Questrial"/>
              </a:endParaRPr>
            </a:p>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360</a:t>
              </a:r>
              <a:endParaRPr b="0" i="0" sz="700" u="none" cap="none" strike="noStrike">
                <a:solidFill>
                  <a:srgbClr val="000000"/>
                </a:solidFill>
                <a:latin typeface="Questrial"/>
                <a:ea typeface="Questrial"/>
                <a:cs typeface="Questrial"/>
                <a:sym typeface="Questrial"/>
              </a:endParaRPr>
            </a:p>
          </p:txBody>
        </p:sp>
        <p:sp>
          <p:nvSpPr>
            <p:cNvPr id="2144" name="Google Shape;2144;p313"/>
            <p:cNvSpPr txBox="1"/>
            <p:nvPr/>
          </p:nvSpPr>
          <p:spPr>
            <a:xfrm>
              <a:off x="2916041" y="3454345"/>
              <a:ext cx="4527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Knowledge Base</a:t>
              </a:r>
              <a:endParaRPr b="0" i="0" sz="700" u="none" cap="none" strike="noStrike">
                <a:solidFill>
                  <a:srgbClr val="000000"/>
                </a:solidFill>
                <a:latin typeface="Questrial"/>
                <a:ea typeface="Questrial"/>
                <a:cs typeface="Questrial"/>
                <a:sym typeface="Questrial"/>
              </a:endParaRPr>
            </a:p>
          </p:txBody>
        </p:sp>
        <p:sp>
          <p:nvSpPr>
            <p:cNvPr id="2145" name="Google Shape;2145;p313"/>
            <p:cNvSpPr txBox="1"/>
            <p:nvPr/>
          </p:nvSpPr>
          <p:spPr>
            <a:xfrm>
              <a:off x="4354898" y="3400084"/>
              <a:ext cx="5460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Analytics</a:t>
              </a:r>
              <a:endParaRPr b="0" i="0" sz="700" u="none" cap="none" strike="noStrike">
                <a:solidFill>
                  <a:srgbClr val="000000"/>
                </a:solidFill>
                <a:latin typeface="Questrial"/>
                <a:ea typeface="Questrial"/>
                <a:cs typeface="Questrial"/>
                <a:sym typeface="Questrial"/>
              </a:endParaRPr>
            </a:p>
          </p:txBody>
        </p:sp>
        <p:sp>
          <p:nvSpPr>
            <p:cNvPr id="2146" name="Google Shape;2146;p313"/>
            <p:cNvSpPr/>
            <p:nvPr/>
          </p:nvSpPr>
          <p:spPr>
            <a:xfrm>
              <a:off x="3087903" y="3279248"/>
              <a:ext cx="124902" cy="173934"/>
            </a:xfrm>
            <a:custGeom>
              <a:rect b="b" l="l" r="r" t="t"/>
              <a:pathLst>
                <a:path extrusionOk="0" h="21600" w="21600">
                  <a:moveTo>
                    <a:pt x="0" y="0"/>
                  </a:moveTo>
                  <a:lnTo>
                    <a:pt x="0" y="21600"/>
                  </a:lnTo>
                  <a:lnTo>
                    <a:pt x="9727" y="15429"/>
                  </a:lnTo>
                  <a:lnTo>
                    <a:pt x="9727" y="0"/>
                  </a:lnTo>
                  <a:cubicBezTo>
                    <a:pt x="9727" y="0"/>
                    <a:pt x="0" y="0"/>
                    <a:pt x="0" y="0"/>
                  </a:cubicBezTo>
                  <a:close/>
                  <a:moveTo>
                    <a:pt x="11873" y="0"/>
                  </a:moveTo>
                  <a:lnTo>
                    <a:pt x="11873" y="15429"/>
                  </a:lnTo>
                  <a:lnTo>
                    <a:pt x="21600" y="21600"/>
                  </a:lnTo>
                  <a:lnTo>
                    <a:pt x="21600" y="0"/>
                  </a:lnTo>
                  <a:cubicBezTo>
                    <a:pt x="21600" y="0"/>
                    <a:pt x="11873" y="0"/>
                    <a:pt x="11873" y="0"/>
                  </a:cubicBezTo>
                  <a:close/>
                </a:path>
              </a:pathLst>
            </a:custGeom>
            <a:solidFill>
              <a:srgbClr val="0236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Arial"/>
                <a:ea typeface="Arial"/>
                <a:cs typeface="Arial"/>
                <a:sym typeface="Arial"/>
              </a:endParaRPr>
            </a:p>
          </p:txBody>
        </p:sp>
        <p:sp>
          <p:nvSpPr>
            <p:cNvPr id="2147" name="Google Shape;2147;p313"/>
            <p:cNvSpPr/>
            <p:nvPr/>
          </p:nvSpPr>
          <p:spPr>
            <a:xfrm>
              <a:off x="5950159" y="2658360"/>
              <a:ext cx="233172" cy="155466"/>
            </a:xfrm>
            <a:custGeom>
              <a:rect b="b" l="l" r="r" t="t"/>
              <a:pathLst>
                <a:path extrusionOk="0" h="21600" w="21600">
                  <a:moveTo>
                    <a:pt x="3903" y="0"/>
                  </a:moveTo>
                  <a:cubicBezTo>
                    <a:pt x="3903" y="0"/>
                    <a:pt x="3903" y="21600"/>
                    <a:pt x="3903" y="21600"/>
                  </a:cubicBezTo>
                  <a:lnTo>
                    <a:pt x="17989" y="21600"/>
                  </a:lnTo>
                  <a:lnTo>
                    <a:pt x="17989" y="0"/>
                  </a:lnTo>
                  <a:lnTo>
                    <a:pt x="3903" y="0"/>
                  </a:lnTo>
                  <a:close/>
                  <a:moveTo>
                    <a:pt x="2555" y="6745"/>
                  </a:moveTo>
                  <a:cubicBezTo>
                    <a:pt x="1141" y="6745"/>
                    <a:pt x="0" y="8494"/>
                    <a:pt x="0" y="10664"/>
                  </a:cubicBezTo>
                  <a:cubicBezTo>
                    <a:pt x="0" y="12833"/>
                    <a:pt x="1141" y="14601"/>
                    <a:pt x="2555" y="14601"/>
                  </a:cubicBezTo>
                  <a:lnTo>
                    <a:pt x="2555" y="6745"/>
                  </a:lnTo>
                  <a:close/>
                  <a:moveTo>
                    <a:pt x="19045" y="6745"/>
                  </a:moveTo>
                  <a:lnTo>
                    <a:pt x="19045" y="14601"/>
                  </a:lnTo>
                  <a:cubicBezTo>
                    <a:pt x="20459" y="14601"/>
                    <a:pt x="21600" y="12833"/>
                    <a:pt x="21600" y="10664"/>
                  </a:cubicBezTo>
                  <a:cubicBezTo>
                    <a:pt x="21600" y="8494"/>
                    <a:pt x="20459" y="6745"/>
                    <a:pt x="19045" y="6745"/>
                  </a:cubicBezTo>
                  <a:close/>
                  <a:moveTo>
                    <a:pt x="7742" y="6882"/>
                  </a:moveTo>
                  <a:cubicBezTo>
                    <a:pt x="8450" y="6882"/>
                    <a:pt x="9027" y="7766"/>
                    <a:pt x="9026" y="8851"/>
                  </a:cubicBezTo>
                  <a:cubicBezTo>
                    <a:pt x="9026" y="9935"/>
                    <a:pt x="8450" y="10800"/>
                    <a:pt x="7742" y="10800"/>
                  </a:cubicBezTo>
                  <a:cubicBezTo>
                    <a:pt x="7035" y="10800"/>
                    <a:pt x="6471" y="9935"/>
                    <a:pt x="6471" y="8851"/>
                  </a:cubicBezTo>
                  <a:cubicBezTo>
                    <a:pt x="6471" y="7766"/>
                    <a:pt x="7035" y="6882"/>
                    <a:pt x="7742" y="6882"/>
                  </a:cubicBezTo>
                  <a:close/>
                  <a:moveTo>
                    <a:pt x="14150" y="6882"/>
                  </a:moveTo>
                  <a:cubicBezTo>
                    <a:pt x="14857" y="6882"/>
                    <a:pt x="15434" y="7766"/>
                    <a:pt x="15434" y="8851"/>
                  </a:cubicBezTo>
                  <a:cubicBezTo>
                    <a:pt x="15434" y="9935"/>
                    <a:pt x="14857" y="10800"/>
                    <a:pt x="14150" y="10800"/>
                  </a:cubicBezTo>
                  <a:cubicBezTo>
                    <a:pt x="13443" y="10800"/>
                    <a:pt x="12866" y="9935"/>
                    <a:pt x="12866" y="8851"/>
                  </a:cubicBezTo>
                  <a:cubicBezTo>
                    <a:pt x="12866" y="7766"/>
                    <a:pt x="13443" y="6882"/>
                    <a:pt x="14150" y="6882"/>
                  </a:cubicBezTo>
                  <a:close/>
                  <a:moveTo>
                    <a:pt x="8391" y="14738"/>
                  </a:moveTo>
                  <a:lnTo>
                    <a:pt x="13514" y="14738"/>
                  </a:lnTo>
                  <a:cubicBezTo>
                    <a:pt x="13514" y="14738"/>
                    <a:pt x="13514" y="16687"/>
                    <a:pt x="13514" y="16687"/>
                  </a:cubicBezTo>
                  <a:lnTo>
                    <a:pt x="8391" y="16687"/>
                  </a:lnTo>
                  <a:lnTo>
                    <a:pt x="8391" y="14738"/>
                  </a:lnTo>
                  <a:close/>
                </a:path>
              </a:pathLst>
            </a:custGeom>
            <a:solidFill>
              <a:srgbClr val="02363D"/>
            </a:solidFill>
            <a:ln>
              <a:noFill/>
            </a:ln>
          </p:spPr>
          <p:txBody>
            <a:bodyPr anchorCtr="0" anchor="ctr" bIns="0" lIns="0" spcFirstLastPara="1" rIns="0" wrap="square" tIns="0">
              <a:noAutofit/>
            </a:bodyPr>
            <a:lstStyle/>
            <a:p>
              <a:pPr indent="0" lvl="0" marL="0" marR="228600" rtl="0" algn="l">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IBM Plex Mono"/>
                <a:ea typeface="IBM Plex Mono"/>
                <a:cs typeface="IBM Plex Mono"/>
                <a:sym typeface="IBM Plex Mono"/>
              </a:endParaRPr>
            </a:p>
          </p:txBody>
        </p:sp>
        <p:sp>
          <p:nvSpPr>
            <p:cNvPr id="2148" name="Google Shape;2148;p313"/>
            <p:cNvSpPr/>
            <p:nvPr/>
          </p:nvSpPr>
          <p:spPr>
            <a:xfrm>
              <a:off x="5253469" y="2640310"/>
              <a:ext cx="190728" cy="190728"/>
            </a:xfrm>
            <a:custGeom>
              <a:rect b="b" l="l" r="r" t="t"/>
              <a:pathLst>
                <a:path extrusionOk="0" h="21600" w="21600">
                  <a:moveTo>
                    <a:pt x="10794" y="0"/>
                  </a:moveTo>
                  <a:cubicBezTo>
                    <a:pt x="7051" y="0"/>
                    <a:pt x="4008" y="3187"/>
                    <a:pt x="4008" y="7107"/>
                  </a:cubicBezTo>
                  <a:lnTo>
                    <a:pt x="5365" y="7107"/>
                  </a:lnTo>
                  <a:cubicBezTo>
                    <a:pt x="5365" y="3971"/>
                    <a:pt x="7800" y="1421"/>
                    <a:pt x="10794" y="1421"/>
                  </a:cubicBezTo>
                  <a:cubicBezTo>
                    <a:pt x="13788" y="1421"/>
                    <a:pt x="16222" y="3971"/>
                    <a:pt x="16222" y="7107"/>
                  </a:cubicBezTo>
                  <a:lnTo>
                    <a:pt x="17579" y="7107"/>
                  </a:lnTo>
                  <a:cubicBezTo>
                    <a:pt x="17579" y="3187"/>
                    <a:pt x="14536" y="0"/>
                    <a:pt x="10794" y="0"/>
                  </a:cubicBezTo>
                  <a:close/>
                  <a:moveTo>
                    <a:pt x="4071" y="8661"/>
                  </a:moveTo>
                  <a:cubicBezTo>
                    <a:pt x="1822" y="8661"/>
                    <a:pt x="0" y="10570"/>
                    <a:pt x="0" y="12925"/>
                  </a:cubicBezTo>
                  <a:cubicBezTo>
                    <a:pt x="0" y="15281"/>
                    <a:pt x="1822" y="17203"/>
                    <a:pt x="4071" y="17203"/>
                  </a:cubicBezTo>
                  <a:cubicBezTo>
                    <a:pt x="4071" y="17203"/>
                    <a:pt x="4071" y="8661"/>
                    <a:pt x="4071" y="8661"/>
                  </a:cubicBezTo>
                  <a:close/>
                  <a:moveTo>
                    <a:pt x="17529" y="8661"/>
                  </a:moveTo>
                  <a:cubicBezTo>
                    <a:pt x="17529" y="8661"/>
                    <a:pt x="17529" y="17203"/>
                    <a:pt x="17529" y="17203"/>
                  </a:cubicBezTo>
                  <a:cubicBezTo>
                    <a:pt x="19778" y="17203"/>
                    <a:pt x="21600" y="15281"/>
                    <a:pt x="21600" y="12925"/>
                  </a:cubicBezTo>
                  <a:cubicBezTo>
                    <a:pt x="21600" y="10570"/>
                    <a:pt x="19778" y="8661"/>
                    <a:pt x="17529" y="8661"/>
                  </a:cubicBezTo>
                  <a:close/>
                  <a:moveTo>
                    <a:pt x="10794" y="17336"/>
                  </a:moveTo>
                  <a:cubicBezTo>
                    <a:pt x="9908" y="17336"/>
                    <a:pt x="9172" y="17931"/>
                    <a:pt x="8891" y="18757"/>
                  </a:cubicBezTo>
                  <a:lnTo>
                    <a:pt x="4008" y="18757"/>
                  </a:lnTo>
                  <a:lnTo>
                    <a:pt x="4008" y="20179"/>
                  </a:lnTo>
                  <a:lnTo>
                    <a:pt x="8891" y="20179"/>
                  </a:lnTo>
                  <a:cubicBezTo>
                    <a:pt x="9172" y="21005"/>
                    <a:pt x="9908" y="21600"/>
                    <a:pt x="10794" y="21600"/>
                  </a:cubicBezTo>
                  <a:cubicBezTo>
                    <a:pt x="11918" y="21600"/>
                    <a:pt x="12836" y="20652"/>
                    <a:pt x="12836" y="19475"/>
                  </a:cubicBezTo>
                  <a:cubicBezTo>
                    <a:pt x="12836" y="18297"/>
                    <a:pt x="11918" y="17336"/>
                    <a:pt x="10794" y="17336"/>
                  </a:cubicBezTo>
                  <a:close/>
                </a:path>
              </a:pathLst>
            </a:custGeom>
            <a:solidFill>
              <a:srgbClr val="0236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Arial"/>
                <a:ea typeface="Arial"/>
                <a:cs typeface="Arial"/>
                <a:sym typeface="Arial"/>
              </a:endParaRPr>
            </a:p>
          </p:txBody>
        </p:sp>
        <p:sp>
          <p:nvSpPr>
            <p:cNvPr id="2149" name="Google Shape;2149;p313"/>
            <p:cNvSpPr txBox="1"/>
            <p:nvPr/>
          </p:nvSpPr>
          <p:spPr>
            <a:xfrm>
              <a:off x="5797208" y="2774266"/>
              <a:ext cx="5460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AI / ML</a:t>
              </a:r>
              <a:endParaRPr b="0" i="0" sz="700" u="none" cap="none" strike="noStrike">
                <a:solidFill>
                  <a:srgbClr val="000000"/>
                </a:solidFill>
                <a:latin typeface="Questrial"/>
                <a:ea typeface="Questrial"/>
                <a:cs typeface="Questrial"/>
                <a:sym typeface="Questrial"/>
              </a:endParaRPr>
            </a:p>
          </p:txBody>
        </p:sp>
        <p:sp>
          <p:nvSpPr>
            <p:cNvPr id="2150" name="Google Shape;2150;p313"/>
            <p:cNvSpPr txBox="1"/>
            <p:nvPr/>
          </p:nvSpPr>
          <p:spPr>
            <a:xfrm>
              <a:off x="5775716" y="3399646"/>
              <a:ext cx="5943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Omni-Channel</a:t>
              </a:r>
              <a:endParaRPr b="0" i="0" sz="700" u="none" cap="none" strike="noStrike">
                <a:solidFill>
                  <a:srgbClr val="000000"/>
                </a:solidFill>
                <a:latin typeface="Questrial"/>
                <a:ea typeface="Questrial"/>
                <a:cs typeface="Questrial"/>
                <a:sym typeface="Questrial"/>
              </a:endParaRPr>
            </a:p>
          </p:txBody>
        </p:sp>
        <p:sp>
          <p:nvSpPr>
            <p:cNvPr id="2151" name="Google Shape;2151;p313"/>
            <p:cNvSpPr txBox="1"/>
            <p:nvPr/>
          </p:nvSpPr>
          <p:spPr>
            <a:xfrm>
              <a:off x="5055271" y="2831900"/>
              <a:ext cx="5460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Agent</a:t>
              </a:r>
              <a:endParaRPr b="0" i="0" sz="700" u="none" cap="none" strike="noStrike">
                <a:solidFill>
                  <a:schemeClr val="dk1"/>
                </a:solidFill>
                <a:latin typeface="Questrial"/>
                <a:ea typeface="Questrial"/>
                <a:cs typeface="Questrial"/>
                <a:sym typeface="Questrial"/>
              </a:endParaRPr>
            </a:p>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Workspace</a:t>
              </a:r>
              <a:endParaRPr b="0" i="0" sz="700" u="none" cap="none" strike="noStrike">
                <a:solidFill>
                  <a:srgbClr val="000000"/>
                </a:solidFill>
                <a:latin typeface="Questrial"/>
                <a:ea typeface="Questrial"/>
                <a:cs typeface="Questrial"/>
                <a:sym typeface="Questrial"/>
              </a:endParaRPr>
            </a:p>
          </p:txBody>
        </p:sp>
        <p:sp>
          <p:nvSpPr>
            <p:cNvPr id="2152" name="Google Shape;2152;p313"/>
            <p:cNvSpPr txBox="1"/>
            <p:nvPr/>
          </p:nvSpPr>
          <p:spPr>
            <a:xfrm>
              <a:off x="7426508" y="2781747"/>
              <a:ext cx="594300" cy="287700"/>
            </a:xfrm>
            <a:prstGeom prst="rect">
              <a:avLst/>
            </a:prstGeom>
            <a:noFill/>
            <a:ln>
              <a:noFill/>
            </a:ln>
          </p:spPr>
          <p:txBody>
            <a:bodyPr anchorCtr="0" anchor="ctr" bIns="91425" lIns="0" spcFirstLastPara="1" rIns="0" wrap="square" tIns="91425">
              <a:no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Single API</a:t>
              </a:r>
              <a:endParaRPr b="0" i="0" sz="700" u="none" cap="none" strike="noStrike">
                <a:solidFill>
                  <a:srgbClr val="000000"/>
                </a:solidFill>
                <a:latin typeface="Questrial"/>
                <a:ea typeface="Questrial"/>
                <a:cs typeface="Questrial"/>
                <a:sym typeface="Questrial"/>
              </a:endParaRPr>
            </a:p>
          </p:txBody>
        </p:sp>
        <p:sp>
          <p:nvSpPr>
            <p:cNvPr id="2153" name="Google Shape;2153;p313"/>
            <p:cNvSpPr txBox="1"/>
            <p:nvPr/>
          </p:nvSpPr>
          <p:spPr>
            <a:xfrm>
              <a:off x="7455860" y="2623152"/>
              <a:ext cx="299400" cy="164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n" sz="1300" u="none" cap="none" strike="noStrike">
                  <a:solidFill>
                    <a:srgbClr val="05343D"/>
                  </a:solidFill>
                  <a:latin typeface="Questrial"/>
                  <a:ea typeface="Questrial"/>
                  <a:cs typeface="Questrial"/>
                  <a:sym typeface="Questrial"/>
                </a:rPr>
                <a:t>&lt;/&gt;</a:t>
              </a:r>
              <a:endParaRPr b="1" baseline="30000" i="0" sz="1300" u="none" cap="none" strike="noStrike">
                <a:solidFill>
                  <a:srgbClr val="05343D"/>
                </a:solidFill>
                <a:latin typeface="Questrial"/>
                <a:ea typeface="Questrial"/>
                <a:cs typeface="Questrial"/>
                <a:sym typeface="Questrial"/>
              </a:endParaRPr>
            </a:p>
          </p:txBody>
        </p:sp>
        <p:sp>
          <p:nvSpPr>
            <p:cNvPr id="2154" name="Google Shape;2154;p313"/>
            <p:cNvSpPr txBox="1"/>
            <p:nvPr/>
          </p:nvSpPr>
          <p:spPr>
            <a:xfrm>
              <a:off x="7316438" y="3453536"/>
              <a:ext cx="5943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Guided Workflow</a:t>
              </a:r>
              <a:endParaRPr b="0" i="0" sz="700" u="none" cap="none" strike="noStrike">
                <a:solidFill>
                  <a:srgbClr val="000000"/>
                </a:solidFill>
                <a:latin typeface="Questrial"/>
                <a:ea typeface="Questrial"/>
                <a:cs typeface="Questrial"/>
                <a:sym typeface="Questrial"/>
              </a:endParaRPr>
            </a:p>
          </p:txBody>
        </p:sp>
        <p:sp>
          <p:nvSpPr>
            <p:cNvPr id="2155" name="Google Shape;2155;p313"/>
            <p:cNvSpPr/>
            <p:nvPr/>
          </p:nvSpPr>
          <p:spPr>
            <a:xfrm>
              <a:off x="7515480" y="3282958"/>
              <a:ext cx="230418" cy="164592"/>
            </a:xfrm>
            <a:custGeom>
              <a:rect b="b" l="l" r="r" t="t"/>
              <a:pathLst>
                <a:path extrusionOk="0" h="21600" w="21600">
                  <a:moveTo>
                    <a:pt x="0" y="0"/>
                  </a:moveTo>
                  <a:lnTo>
                    <a:pt x="1802" y="10800"/>
                  </a:lnTo>
                  <a:lnTo>
                    <a:pt x="0" y="21600"/>
                  </a:lnTo>
                  <a:lnTo>
                    <a:pt x="5407" y="21600"/>
                  </a:lnTo>
                  <a:lnTo>
                    <a:pt x="7210" y="10800"/>
                  </a:lnTo>
                  <a:lnTo>
                    <a:pt x="5407" y="0"/>
                  </a:lnTo>
                  <a:lnTo>
                    <a:pt x="0" y="0"/>
                  </a:lnTo>
                  <a:close/>
                  <a:moveTo>
                    <a:pt x="7210" y="0"/>
                  </a:moveTo>
                  <a:lnTo>
                    <a:pt x="8998" y="10800"/>
                  </a:lnTo>
                  <a:lnTo>
                    <a:pt x="7210" y="21600"/>
                  </a:lnTo>
                  <a:lnTo>
                    <a:pt x="12602" y="21600"/>
                  </a:lnTo>
                  <a:lnTo>
                    <a:pt x="14405" y="10800"/>
                  </a:lnTo>
                  <a:lnTo>
                    <a:pt x="12602" y="0"/>
                  </a:lnTo>
                  <a:lnTo>
                    <a:pt x="7210" y="0"/>
                  </a:lnTo>
                  <a:close/>
                  <a:moveTo>
                    <a:pt x="14405" y="0"/>
                  </a:moveTo>
                  <a:lnTo>
                    <a:pt x="16207" y="10800"/>
                  </a:lnTo>
                  <a:lnTo>
                    <a:pt x="14405" y="21600"/>
                  </a:lnTo>
                  <a:lnTo>
                    <a:pt x="19798" y="21600"/>
                  </a:lnTo>
                  <a:lnTo>
                    <a:pt x="21600" y="10800"/>
                  </a:lnTo>
                  <a:lnTo>
                    <a:pt x="19798" y="0"/>
                  </a:lnTo>
                  <a:lnTo>
                    <a:pt x="14405" y="0"/>
                  </a:lnTo>
                  <a:close/>
                </a:path>
              </a:pathLst>
            </a:custGeom>
            <a:solidFill>
              <a:srgbClr val="0236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Arial"/>
                <a:ea typeface="Arial"/>
                <a:cs typeface="Arial"/>
                <a:sym typeface="Arial"/>
              </a:endParaRPr>
            </a:p>
          </p:txBody>
        </p:sp>
        <p:sp>
          <p:nvSpPr>
            <p:cNvPr id="2156" name="Google Shape;2156;p313"/>
            <p:cNvSpPr/>
            <p:nvPr/>
          </p:nvSpPr>
          <p:spPr>
            <a:xfrm>
              <a:off x="3047429" y="2092073"/>
              <a:ext cx="193968" cy="136242"/>
            </a:xfrm>
            <a:custGeom>
              <a:rect b="b" l="l" r="r" t="t"/>
              <a:pathLst>
                <a:path extrusionOk="0" h="21600" w="21600">
                  <a:moveTo>
                    <a:pt x="1268" y="0"/>
                  </a:moveTo>
                  <a:lnTo>
                    <a:pt x="10735" y="9383"/>
                  </a:lnTo>
                  <a:cubicBezTo>
                    <a:pt x="10735" y="9383"/>
                    <a:pt x="20202" y="0"/>
                    <a:pt x="20202" y="0"/>
                  </a:cubicBezTo>
                  <a:lnTo>
                    <a:pt x="8415" y="0"/>
                  </a:lnTo>
                  <a:lnTo>
                    <a:pt x="1268" y="0"/>
                  </a:lnTo>
                  <a:close/>
                  <a:moveTo>
                    <a:pt x="0" y="1537"/>
                  </a:moveTo>
                  <a:lnTo>
                    <a:pt x="0" y="21600"/>
                  </a:lnTo>
                  <a:lnTo>
                    <a:pt x="21600" y="21600"/>
                  </a:lnTo>
                  <a:lnTo>
                    <a:pt x="21600" y="1537"/>
                  </a:lnTo>
                  <a:cubicBezTo>
                    <a:pt x="21600" y="1537"/>
                    <a:pt x="10807" y="12217"/>
                    <a:pt x="10807" y="12217"/>
                  </a:cubicBezTo>
                  <a:lnTo>
                    <a:pt x="0" y="1537"/>
                  </a:lnTo>
                  <a:close/>
                </a:path>
              </a:pathLst>
            </a:custGeom>
            <a:solidFill>
              <a:srgbClr val="0535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600"/>
                <a:buFont typeface="Arial"/>
                <a:buNone/>
              </a:pPr>
              <a:r>
                <a:t/>
              </a:r>
              <a:endParaRPr b="0" i="0" sz="2600" u="none" cap="none" strike="noStrike">
                <a:solidFill>
                  <a:srgbClr val="FFFFFF"/>
                </a:solidFill>
                <a:latin typeface="Proxima Nova"/>
                <a:ea typeface="Proxima Nova"/>
                <a:cs typeface="Proxima Nova"/>
                <a:sym typeface="Proxima Nova"/>
              </a:endParaRPr>
            </a:p>
          </p:txBody>
        </p:sp>
        <p:sp>
          <p:nvSpPr>
            <p:cNvPr id="2157" name="Google Shape;2157;p313"/>
            <p:cNvSpPr/>
            <p:nvPr/>
          </p:nvSpPr>
          <p:spPr>
            <a:xfrm>
              <a:off x="5981033" y="2055207"/>
              <a:ext cx="156600" cy="190728"/>
            </a:xfrm>
            <a:custGeom>
              <a:rect b="b" l="l" r="r" t="t"/>
              <a:pathLst>
                <a:path extrusionOk="0" h="21600" w="21600">
                  <a:moveTo>
                    <a:pt x="0" y="0"/>
                  </a:moveTo>
                  <a:lnTo>
                    <a:pt x="0" y="18628"/>
                  </a:lnTo>
                  <a:lnTo>
                    <a:pt x="2836" y="18628"/>
                  </a:lnTo>
                  <a:lnTo>
                    <a:pt x="2836" y="2661"/>
                  </a:lnTo>
                  <a:lnTo>
                    <a:pt x="18433" y="2661"/>
                  </a:lnTo>
                  <a:lnTo>
                    <a:pt x="18433" y="0"/>
                  </a:lnTo>
                  <a:cubicBezTo>
                    <a:pt x="18433" y="0"/>
                    <a:pt x="0" y="0"/>
                    <a:pt x="0" y="0"/>
                  </a:cubicBezTo>
                  <a:close/>
                  <a:moveTo>
                    <a:pt x="4585" y="4303"/>
                  </a:moveTo>
                  <a:lnTo>
                    <a:pt x="4585" y="21600"/>
                  </a:lnTo>
                  <a:lnTo>
                    <a:pt x="21600" y="21600"/>
                  </a:lnTo>
                  <a:lnTo>
                    <a:pt x="21600" y="4303"/>
                  </a:lnTo>
                  <a:cubicBezTo>
                    <a:pt x="21600" y="4303"/>
                    <a:pt x="4585" y="4303"/>
                    <a:pt x="4585" y="4303"/>
                  </a:cubicBezTo>
                  <a:close/>
                  <a:moveTo>
                    <a:pt x="6003" y="6292"/>
                  </a:moveTo>
                  <a:lnTo>
                    <a:pt x="13093" y="6292"/>
                  </a:lnTo>
                  <a:lnTo>
                    <a:pt x="13093" y="7623"/>
                  </a:lnTo>
                  <a:lnTo>
                    <a:pt x="6003" y="7623"/>
                  </a:lnTo>
                  <a:cubicBezTo>
                    <a:pt x="6003" y="7623"/>
                    <a:pt x="6003" y="6292"/>
                    <a:pt x="6003" y="6292"/>
                  </a:cubicBezTo>
                  <a:close/>
                  <a:moveTo>
                    <a:pt x="14510" y="6292"/>
                  </a:moveTo>
                  <a:lnTo>
                    <a:pt x="20182" y="6292"/>
                  </a:lnTo>
                  <a:cubicBezTo>
                    <a:pt x="20182" y="6292"/>
                    <a:pt x="20182" y="11614"/>
                    <a:pt x="20182" y="11615"/>
                  </a:cubicBezTo>
                  <a:lnTo>
                    <a:pt x="14510" y="11615"/>
                  </a:lnTo>
                  <a:lnTo>
                    <a:pt x="14510" y="6292"/>
                  </a:lnTo>
                  <a:close/>
                  <a:moveTo>
                    <a:pt x="6003" y="10284"/>
                  </a:moveTo>
                  <a:lnTo>
                    <a:pt x="13093" y="10284"/>
                  </a:lnTo>
                  <a:lnTo>
                    <a:pt x="13093" y="11615"/>
                  </a:lnTo>
                  <a:lnTo>
                    <a:pt x="6003" y="11615"/>
                  </a:lnTo>
                  <a:cubicBezTo>
                    <a:pt x="6003" y="11615"/>
                    <a:pt x="6003" y="10284"/>
                    <a:pt x="6003" y="10284"/>
                  </a:cubicBezTo>
                  <a:close/>
                  <a:moveTo>
                    <a:pt x="6003" y="14276"/>
                  </a:moveTo>
                  <a:lnTo>
                    <a:pt x="20182" y="14276"/>
                  </a:lnTo>
                  <a:cubicBezTo>
                    <a:pt x="20182" y="14276"/>
                    <a:pt x="20182" y="15606"/>
                    <a:pt x="20182" y="15606"/>
                  </a:cubicBezTo>
                  <a:lnTo>
                    <a:pt x="6003" y="15606"/>
                  </a:lnTo>
                  <a:lnTo>
                    <a:pt x="6003" y="14276"/>
                  </a:lnTo>
                  <a:close/>
                  <a:moveTo>
                    <a:pt x="6003" y="18267"/>
                  </a:moveTo>
                  <a:lnTo>
                    <a:pt x="20182" y="18267"/>
                  </a:lnTo>
                  <a:cubicBezTo>
                    <a:pt x="20182" y="18267"/>
                    <a:pt x="20182" y="19598"/>
                    <a:pt x="20182" y="19598"/>
                  </a:cubicBezTo>
                  <a:lnTo>
                    <a:pt x="6003" y="19598"/>
                  </a:lnTo>
                  <a:lnTo>
                    <a:pt x="6003" y="18267"/>
                  </a:lnTo>
                  <a:close/>
                </a:path>
              </a:pathLst>
            </a:custGeom>
            <a:solidFill>
              <a:srgbClr val="0535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600"/>
                <a:buFont typeface="Arial"/>
                <a:buNone/>
              </a:pPr>
              <a:r>
                <a:t/>
              </a:r>
              <a:endParaRPr b="0" i="0" sz="2600" u="none" cap="none" strike="noStrike">
                <a:solidFill>
                  <a:srgbClr val="FFFFFF"/>
                </a:solidFill>
                <a:latin typeface="Proxima Nova"/>
                <a:ea typeface="Proxima Nova"/>
                <a:cs typeface="Proxima Nova"/>
                <a:sym typeface="Proxima Nova"/>
              </a:endParaRPr>
            </a:p>
          </p:txBody>
        </p:sp>
        <p:sp>
          <p:nvSpPr>
            <p:cNvPr id="2158" name="Google Shape;2158;p313"/>
            <p:cNvSpPr/>
            <p:nvPr/>
          </p:nvSpPr>
          <p:spPr>
            <a:xfrm>
              <a:off x="3810951" y="2055635"/>
              <a:ext cx="190577" cy="190735"/>
            </a:xfrm>
            <a:custGeom>
              <a:rect b="b" l="l" r="r" t="t"/>
              <a:pathLst>
                <a:path extrusionOk="0" h="21064" w="21064">
                  <a:moveTo>
                    <a:pt x="3415" y="0"/>
                  </a:moveTo>
                  <a:lnTo>
                    <a:pt x="1480" y="1934"/>
                  </a:lnTo>
                  <a:lnTo>
                    <a:pt x="7299" y="7762"/>
                  </a:lnTo>
                  <a:cubicBezTo>
                    <a:pt x="7299" y="7762"/>
                    <a:pt x="9234" y="5815"/>
                    <a:pt x="9234" y="5815"/>
                  </a:cubicBezTo>
                  <a:lnTo>
                    <a:pt x="3415" y="0"/>
                  </a:lnTo>
                  <a:close/>
                  <a:moveTo>
                    <a:pt x="1608" y="3932"/>
                  </a:moveTo>
                  <a:cubicBezTo>
                    <a:pt x="-536" y="6075"/>
                    <a:pt x="-536" y="9552"/>
                    <a:pt x="1608" y="11695"/>
                  </a:cubicBezTo>
                  <a:lnTo>
                    <a:pt x="9375" y="19457"/>
                  </a:lnTo>
                  <a:cubicBezTo>
                    <a:pt x="11519" y="21600"/>
                    <a:pt x="14985" y="21600"/>
                    <a:pt x="17129" y="19457"/>
                  </a:cubicBezTo>
                  <a:lnTo>
                    <a:pt x="13259" y="15576"/>
                  </a:lnTo>
                  <a:cubicBezTo>
                    <a:pt x="13259" y="15576"/>
                    <a:pt x="5492" y="7814"/>
                    <a:pt x="5492" y="7814"/>
                  </a:cubicBezTo>
                  <a:lnTo>
                    <a:pt x="1608" y="3932"/>
                  </a:lnTo>
                  <a:close/>
                  <a:moveTo>
                    <a:pt x="15232" y="11323"/>
                  </a:moveTo>
                  <a:lnTo>
                    <a:pt x="13297" y="13257"/>
                  </a:lnTo>
                  <a:lnTo>
                    <a:pt x="19116" y="19073"/>
                  </a:lnTo>
                  <a:lnTo>
                    <a:pt x="21064" y="17139"/>
                  </a:lnTo>
                  <a:cubicBezTo>
                    <a:pt x="21064" y="17139"/>
                    <a:pt x="15232" y="11323"/>
                    <a:pt x="15232" y="11323"/>
                  </a:cubicBezTo>
                  <a:close/>
                </a:path>
              </a:pathLst>
            </a:custGeom>
            <a:solidFill>
              <a:srgbClr val="05353D"/>
            </a:solidFill>
            <a:ln>
              <a:noFill/>
            </a:ln>
          </p:spPr>
          <p:txBody>
            <a:bodyPr anchorCtr="0" anchor="ctr" bIns="17150" lIns="17150" spcFirstLastPara="1" rIns="17150" wrap="square" tIns="17150">
              <a:noAutofit/>
            </a:bodyPr>
            <a:lstStyle/>
            <a:p>
              <a:pPr indent="0" lvl="0" marL="0" marR="114300" rtl="0" algn="ctr">
                <a:lnSpc>
                  <a:spcPct val="100000"/>
                </a:lnSpc>
                <a:spcBef>
                  <a:spcPts val="0"/>
                </a:spcBef>
                <a:spcAft>
                  <a:spcPts val="0"/>
                </a:spcAft>
                <a:buClr>
                  <a:srgbClr val="000000"/>
                </a:buClr>
                <a:buSzPts val="1200"/>
                <a:buFont typeface="Arial"/>
                <a:buNone/>
              </a:pPr>
              <a:r>
                <a:t/>
              </a:r>
              <a:endParaRPr b="0" i="0" sz="1200" u="none" cap="none" strike="noStrike">
                <a:solidFill>
                  <a:srgbClr val="F6F4F4"/>
                </a:solidFill>
                <a:latin typeface="IBM Plex Mono"/>
                <a:ea typeface="IBM Plex Mono"/>
                <a:cs typeface="IBM Plex Mono"/>
                <a:sym typeface="IBM Plex Mono"/>
              </a:endParaRPr>
            </a:p>
          </p:txBody>
        </p:sp>
        <p:sp>
          <p:nvSpPr>
            <p:cNvPr id="2159" name="Google Shape;2159;p313"/>
            <p:cNvSpPr/>
            <p:nvPr/>
          </p:nvSpPr>
          <p:spPr>
            <a:xfrm>
              <a:off x="5226792" y="2062116"/>
              <a:ext cx="240840" cy="204336"/>
            </a:xfrm>
            <a:custGeom>
              <a:rect b="b" l="l" r="r" t="t"/>
              <a:pathLst>
                <a:path extrusionOk="0" h="21600" w="21600">
                  <a:moveTo>
                    <a:pt x="3204" y="0"/>
                  </a:moveTo>
                  <a:cubicBezTo>
                    <a:pt x="1434" y="0"/>
                    <a:pt x="0" y="1650"/>
                    <a:pt x="0" y="3687"/>
                  </a:cubicBezTo>
                  <a:cubicBezTo>
                    <a:pt x="0" y="5724"/>
                    <a:pt x="1434" y="7374"/>
                    <a:pt x="3204" y="7374"/>
                  </a:cubicBezTo>
                  <a:lnTo>
                    <a:pt x="10897" y="7374"/>
                  </a:lnTo>
                  <a:cubicBezTo>
                    <a:pt x="12668" y="7374"/>
                    <a:pt x="14101" y="5724"/>
                    <a:pt x="14101" y="3687"/>
                  </a:cubicBezTo>
                  <a:cubicBezTo>
                    <a:pt x="14101" y="1650"/>
                    <a:pt x="12668" y="0"/>
                    <a:pt x="10897" y="0"/>
                  </a:cubicBezTo>
                  <a:lnTo>
                    <a:pt x="3204" y="0"/>
                  </a:lnTo>
                  <a:close/>
                  <a:moveTo>
                    <a:pt x="3399" y="8628"/>
                  </a:moveTo>
                  <a:lnTo>
                    <a:pt x="3399" y="12985"/>
                  </a:lnTo>
                  <a:lnTo>
                    <a:pt x="7250" y="8628"/>
                  </a:lnTo>
                  <a:cubicBezTo>
                    <a:pt x="7250" y="8628"/>
                    <a:pt x="3399" y="8628"/>
                    <a:pt x="3399" y="8628"/>
                  </a:cubicBezTo>
                  <a:close/>
                  <a:moveTo>
                    <a:pt x="10692" y="8628"/>
                  </a:moveTo>
                  <a:cubicBezTo>
                    <a:pt x="8921" y="8628"/>
                    <a:pt x="7488" y="10277"/>
                    <a:pt x="7488" y="12314"/>
                  </a:cubicBezTo>
                  <a:cubicBezTo>
                    <a:pt x="7488" y="14352"/>
                    <a:pt x="8921" y="16001"/>
                    <a:pt x="10692" y="16001"/>
                  </a:cubicBezTo>
                  <a:lnTo>
                    <a:pt x="18385" y="16001"/>
                  </a:lnTo>
                  <a:cubicBezTo>
                    <a:pt x="20155" y="16001"/>
                    <a:pt x="21600" y="14352"/>
                    <a:pt x="21600" y="12314"/>
                  </a:cubicBezTo>
                  <a:cubicBezTo>
                    <a:pt x="21600" y="10277"/>
                    <a:pt x="20155" y="8628"/>
                    <a:pt x="18385" y="8628"/>
                  </a:cubicBezTo>
                  <a:lnTo>
                    <a:pt x="10692" y="8628"/>
                  </a:lnTo>
                  <a:close/>
                  <a:moveTo>
                    <a:pt x="14986" y="17243"/>
                  </a:moveTo>
                  <a:lnTo>
                    <a:pt x="18827" y="21600"/>
                  </a:lnTo>
                  <a:lnTo>
                    <a:pt x="18827" y="17243"/>
                  </a:lnTo>
                  <a:cubicBezTo>
                    <a:pt x="18827" y="17243"/>
                    <a:pt x="14986" y="17243"/>
                    <a:pt x="14986" y="17243"/>
                  </a:cubicBezTo>
                  <a:close/>
                </a:path>
              </a:pathLst>
            </a:custGeom>
            <a:solidFill>
              <a:srgbClr val="05353D"/>
            </a:solidFill>
            <a:ln>
              <a:noFill/>
            </a:ln>
          </p:spPr>
          <p:txBody>
            <a:bodyPr anchorCtr="0" anchor="ctr" bIns="14300" lIns="14300" spcFirstLastPara="1" rIns="14300" wrap="square" tIns="14300">
              <a:noAutofit/>
            </a:bodyPr>
            <a:lstStyle/>
            <a:p>
              <a:pPr indent="0" lvl="0" marL="0" marR="0" rtl="0" algn="ctr">
                <a:lnSpc>
                  <a:spcPct val="100000"/>
                </a:lnSpc>
                <a:spcBef>
                  <a:spcPts val="0"/>
                </a:spcBef>
                <a:spcAft>
                  <a:spcPts val="0"/>
                </a:spcAft>
                <a:buClr>
                  <a:srgbClr val="000000"/>
                </a:buClr>
                <a:buSzPts val="2600"/>
                <a:buFont typeface="Arial"/>
                <a:buNone/>
              </a:pPr>
              <a:r>
                <a:t/>
              </a:r>
              <a:endParaRPr b="0" i="0" sz="2600" u="none" cap="none" strike="noStrike">
                <a:solidFill>
                  <a:srgbClr val="FFFFFF"/>
                </a:solidFill>
                <a:latin typeface="Proxima Nova"/>
                <a:ea typeface="Proxima Nova"/>
                <a:cs typeface="Proxima Nova"/>
                <a:sym typeface="Proxima Nova"/>
              </a:endParaRPr>
            </a:p>
          </p:txBody>
        </p:sp>
        <p:sp>
          <p:nvSpPr>
            <p:cNvPr id="2160" name="Google Shape;2160;p313"/>
            <p:cNvSpPr/>
            <p:nvPr/>
          </p:nvSpPr>
          <p:spPr>
            <a:xfrm>
              <a:off x="6672754" y="2077685"/>
              <a:ext cx="245160" cy="163458"/>
            </a:xfrm>
            <a:custGeom>
              <a:rect b="b" l="l" r="r" t="t"/>
              <a:pathLst>
                <a:path extrusionOk="0" h="21600" w="21600">
                  <a:moveTo>
                    <a:pt x="3903" y="0"/>
                  </a:moveTo>
                  <a:cubicBezTo>
                    <a:pt x="3903" y="0"/>
                    <a:pt x="3903" y="21600"/>
                    <a:pt x="3903" y="21600"/>
                  </a:cubicBezTo>
                  <a:lnTo>
                    <a:pt x="17989" y="21600"/>
                  </a:lnTo>
                  <a:lnTo>
                    <a:pt x="17989" y="0"/>
                  </a:lnTo>
                  <a:lnTo>
                    <a:pt x="3903" y="0"/>
                  </a:lnTo>
                  <a:close/>
                  <a:moveTo>
                    <a:pt x="2555" y="6745"/>
                  </a:moveTo>
                  <a:cubicBezTo>
                    <a:pt x="1141" y="6745"/>
                    <a:pt x="0" y="8494"/>
                    <a:pt x="0" y="10664"/>
                  </a:cubicBezTo>
                  <a:cubicBezTo>
                    <a:pt x="0" y="12833"/>
                    <a:pt x="1141" y="14601"/>
                    <a:pt x="2555" y="14601"/>
                  </a:cubicBezTo>
                  <a:lnTo>
                    <a:pt x="2555" y="6745"/>
                  </a:lnTo>
                  <a:close/>
                  <a:moveTo>
                    <a:pt x="19045" y="6745"/>
                  </a:moveTo>
                  <a:lnTo>
                    <a:pt x="19045" y="14601"/>
                  </a:lnTo>
                  <a:cubicBezTo>
                    <a:pt x="20459" y="14601"/>
                    <a:pt x="21600" y="12833"/>
                    <a:pt x="21600" y="10664"/>
                  </a:cubicBezTo>
                  <a:cubicBezTo>
                    <a:pt x="21600" y="8494"/>
                    <a:pt x="20459" y="6745"/>
                    <a:pt x="19045" y="6745"/>
                  </a:cubicBezTo>
                  <a:close/>
                  <a:moveTo>
                    <a:pt x="7742" y="6882"/>
                  </a:moveTo>
                  <a:cubicBezTo>
                    <a:pt x="8450" y="6882"/>
                    <a:pt x="9027" y="7766"/>
                    <a:pt x="9026" y="8851"/>
                  </a:cubicBezTo>
                  <a:cubicBezTo>
                    <a:pt x="9026" y="9935"/>
                    <a:pt x="8450" y="10800"/>
                    <a:pt x="7742" y="10800"/>
                  </a:cubicBezTo>
                  <a:cubicBezTo>
                    <a:pt x="7035" y="10800"/>
                    <a:pt x="6471" y="9935"/>
                    <a:pt x="6471" y="8851"/>
                  </a:cubicBezTo>
                  <a:cubicBezTo>
                    <a:pt x="6471" y="7766"/>
                    <a:pt x="7035" y="6882"/>
                    <a:pt x="7742" y="6882"/>
                  </a:cubicBezTo>
                  <a:close/>
                  <a:moveTo>
                    <a:pt x="14150" y="6882"/>
                  </a:moveTo>
                  <a:cubicBezTo>
                    <a:pt x="14857" y="6882"/>
                    <a:pt x="15434" y="7766"/>
                    <a:pt x="15434" y="8851"/>
                  </a:cubicBezTo>
                  <a:cubicBezTo>
                    <a:pt x="15434" y="9935"/>
                    <a:pt x="14857" y="10800"/>
                    <a:pt x="14150" y="10800"/>
                  </a:cubicBezTo>
                  <a:cubicBezTo>
                    <a:pt x="13443" y="10800"/>
                    <a:pt x="12866" y="9935"/>
                    <a:pt x="12866" y="8851"/>
                  </a:cubicBezTo>
                  <a:cubicBezTo>
                    <a:pt x="12866" y="7766"/>
                    <a:pt x="13443" y="6882"/>
                    <a:pt x="14150" y="6882"/>
                  </a:cubicBezTo>
                  <a:close/>
                  <a:moveTo>
                    <a:pt x="8391" y="14738"/>
                  </a:moveTo>
                  <a:lnTo>
                    <a:pt x="13514" y="14738"/>
                  </a:lnTo>
                  <a:cubicBezTo>
                    <a:pt x="13514" y="14738"/>
                    <a:pt x="13514" y="16687"/>
                    <a:pt x="13514" y="16687"/>
                  </a:cubicBezTo>
                  <a:lnTo>
                    <a:pt x="8391" y="16687"/>
                  </a:lnTo>
                  <a:lnTo>
                    <a:pt x="8391" y="14738"/>
                  </a:lnTo>
                  <a:close/>
                </a:path>
              </a:pathLst>
            </a:custGeom>
            <a:solidFill>
              <a:srgbClr val="02363D"/>
            </a:solidFill>
            <a:ln>
              <a:noFill/>
            </a:ln>
          </p:spPr>
          <p:txBody>
            <a:bodyPr anchorCtr="0" anchor="ctr" bIns="0" lIns="0" spcFirstLastPara="1" rIns="0" wrap="square" tIns="0">
              <a:noAutofit/>
            </a:bodyPr>
            <a:lstStyle/>
            <a:p>
              <a:pPr indent="0" lvl="0" marL="0" marR="228600" rtl="0" algn="l">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IBM Plex Mono"/>
                <a:ea typeface="IBM Plex Mono"/>
                <a:cs typeface="IBM Plex Mono"/>
                <a:sym typeface="IBM Plex Mono"/>
              </a:endParaRPr>
            </a:p>
          </p:txBody>
        </p:sp>
        <p:sp>
          <p:nvSpPr>
            <p:cNvPr id="2161" name="Google Shape;2161;p313"/>
            <p:cNvSpPr txBox="1"/>
            <p:nvPr/>
          </p:nvSpPr>
          <p:spPr>
            <a:xfrm>
              <a:off x="772469" y="2729463"/>
              <a:ext cx="1695000" cy="762000"/>
            </a:xfrm>
            <a:prstGeom prst="rect">
              <a:avLst/>
            </a:prstGeom>
            <a:noFill/>
            <a:ln>
              <a:noFill/>
            </a:ln>
          </p:spPr>
          <p:txBody>
            <a:bodyPr anchorCtr="0" anchor="t" bIns="45725" lIns="45725" spcFirstLastPara="1" rIns="45725" wrap="square" tIns="45725">
              <a:noAutofit/>
            </a:bodyPr>
            <a:lstStyle/>
            <a:p>
              <a:pPr indent="0" lvl="0" marL="0" marR="0" rtl="0" algn="r">
                <a:lnSpc>
                  <a:spcPct val="150000"/>
                </a:lnSpc>
                <a:spcBef>
                  <a:spcPts val="0"/>
                </a:spcBef>
                <a:spcAft>
                  <a:spcPts val="0"/>
                </a:spcAft>
                <a:buClr>
                  <a:srgbClr val="000000"/>
                </a:buClr>
                <a:buSzPts val="900"/>
                <a:buFont typeface="Arial"/>
                <a:buNone/>
              </a:pPr>
              <a:r>
                <a:rPr b="1" i="0" lang="en" sz="900" u="none" cap="none" strike="noStrike">
                  <a:solidFill>
                    <a:srgbClr val="03363D"/>
                  </a:solidFill>
                  <a:latin typeface="Arial"/>
                  <a:ea typeface="Arial"/>
                  <a:cs typeface="Arial"/>
                  <a:sym typeface="Arial"/>
                </a:rPr>
                <a:t>E N G A G E M E N T </a:t>
              </a:r>
              <a:endParaRPr b="0" i="0" sz="1400" u="none" cap="none" strike="noStrike">
                <a:solidFill>
                  <a:srgbClr val="000000"/>
                </a:solidFill>
                <a:latin typeface="Arial"/>
                <a:ea typeface="Arial"/>
                <a:cs typeface="Arial"/>
                <a:sym typeface="Arial"/>
              </a:endParaRPr>
            </a:p>
            <a:p>
              <a:pPr indent="0" lvl="0" marL="0" marR="0" rtl="0" algn="r">
                <a:lnSpc>
                  <a:spcPct val="150000"/>
                </a:lnSpc>
                <a:spcBef>
                  <a:spcPts val="0"/>
                </a:spcBef>
                <a:spcAft>
                  <a:spcPts val="0"/>
                </a:spcAft>
                <a:buClr>
                  <a:srgbClr val="000000"/>
                </a:buClr>
                <a:buSzPts val="900"/>
                <a:buFont typeface="Arial"/>
                <a:buNone/>
              </a:pPr>
              <a:r>
                <a:rPr b="1" i="0" lang="en" sz="900" u="none" cap="none" strike="noStrike">
                  <a:solidFill>
                    <a:srgbClr val="3D8DAE"/>
                  </a:solidFill>
                  <a:latin typeface="Arial"/>
                  <a:ea typeface="Arial"/>
                  <a:cs typeface="Arial"/>
                  <a:sym typeface="Arial"/>
                </a:rPr>
                <a:t>C E N T R E </a:t>
              </a:r>
              <a:endParaRPr b="0" i="0" sz="1400" u="none" cap="none" strike="noStrike">
                <a:solidFill>
                  <a:srgbClr val="000000"/>
                </a:solidFill>
                <a:latin typeface="Arial"/>
                <a:ea typeface="Arial"/>
                <a:cs typeface="Arial"/>
                <a:sym typeface="Arial"/>
              </a:endParaRPr>
            </a:p>
            <a:p>
              <a:pPr indent="0" lvl="0" marL="0" marR="0" rtl="0" algn="r">
                <a:lnSpc>
                  <a:spcPct val="115000"/>
                </a:lnSpc>
                <a:spcBef>
                  <a:spcPts val="0"/>
                </a:spcBef>
                <a:spcAft>
                  <a:spcPts val="0"/>
                </a:spcAft>
                <a:buClr>
                  <a:srgbClr val="000000"/>
                </a:buClr>
                <a:buSzPts val="800"/>
                <a:buFont typeface="Arial"/>
                <a:buNone/>
              </a:pPr>
              <a:r>
                <a:rPr b="0" i="0" lang="en" sz="800" u="none" cap="none" strike="noStrike">
                  <a:solidFill>
                    <a:srgbClr val="000000"/>
                  </a:solidFill>
                  <a:latin typeface="Proxima Nova"/>
                  <a:ea typeface="Proxima Nova"/>
                  <a:cs typeface="Proxima Nova"/>
                  <a:sym typeface="Proxima Nova"/>
                </a:rPr>
                <a:t>embedded digital capability to support innovation &amp; growth</a:t>
              </a:r>
              <a:endParaRPr b="0" i="0" sz="800" u="none" cap="none" strike="noStrike">
                <a:solidFill>
                  <a:srgbClr val="000000"/>
                </a:solidFill>
                <a:latin typeface="Proxima Nova"/>
                <a:ea typeface="Proxima Nova"/>
                <a:cs typeface="Proxima Nova"/>
                <a:sym typeface="Proxima Nova"/>
              </a:endParaRPr>
            </a:p>
          </p:txBody>
        </p:sp>
        <p:sp>
          <p:nvSpPr>
            <p:cNvPr id="2162" name="Google Shape;2162;p313"/>
            <p:cNvSpPr txBox="1"/>
            <p:nvPr/>
          </p:nvSpPr>
          <p:spPr>
            <a:xfrm>
              <a:off x="772469" y="1774200"/>
              <a:ext cx="1695000" cy="762000"/>
            </a:xfrm>
            <a:prstGeom prst="rect">
              <a:avLst/>
            </a:prstGeom>
            <a:noFill/>
            <a:ln>
              <a:noFill/>
            </a:ln>
          </p:spPr>
          <p:txBody>
            <a:bodyPr anchorCtr="0" anchor="t" bIns="45725" lIns="45725" spcFirstLastPara="1" rIns="45725" wrap="square" tIns="45725">
              <a:noAutofit/>
            </a:bodyPr>
            <a:lstStyle/>
            <a:p>
              <a:pPr indent="0" lvl="0" marL="0" marR="0" rtl="0" algn="r">
                <a:lnSpc>
                  <a:spcPct val="150000"/>
                </a:lnSpc>
                <a:spcBef>
                  <a:spcPts val="0"/>
                </a:spcBef>
                <a:spcAft>
                  <a:spcPts val="0"/>
                </a:spcAft>
                <a:buClr>
                  <a:srgbClr val="000000"/>
                </a:buClr>
                <a:buSzPts val="900"/>
                <a:buFont typeface="Arial"/>
                <a:buNone/>
              </a:pPr>
              <a:r>
                <a:rPr b="1" i="0" lang="en" sz="900" u="none" cap="none" strike="noStrike">
                  <a:solidFill>
                    <a:srgbClr val="03363D"/>
                  </a:solidFill>
                  <a:latin typeface="Arial"/>
                  <a:ea typeface="Arial"/>
                  <a:cs typeface="Arial"/>
                  <a:sym typeface="Arial"/>
                </a:rPr>
                <a:t>O M N I C H A N N E L </a:t>
              </a:r>
              <a:endParaRPr b="1" i="0" sz="900" u="none" cap="none" strike="noStrike">
                <a:solidFill>
                  <a:srgbClr val="03363D"/>
                </a:solidFill>
                <a:latin typeface="Arial"/>
                <a:ea typeface="Arial"/>
                <a:cs typeface="Arial"/>
                <a:sym typeface="Arial"/>
              </a:endParaRPr>
            </a:p>
            <a:p>
              <a:pPr indent="0" lvl="0" marL="0" marR="0" rtl="0" algn="r">
                <a:lnSpc>
                  <a:spcPct val="150000"/>
                </a:lnSpc>
                <a:spcBef>
                  <a:spcPts val="0"/>
                </a:spcBef>
                <a:spcAft>
                  <a:spcPts val="0"/>
                </a:spcAft>
                <a:buClr>
                  <a:srgbClr val="000000"/>
                </a:buClr>
                <a:buSzPts val="900"/>
                <a:buFont typeface="Arial"/>
                <a:buNone/>
              </a:pPr>
              <a:r>
                <a:rPr b="1" i="0" lang="en" sz="900" u="none" cap="none" strike="noStrike">
                  <a:solidFill>
                    <a:srgbClr val="3D8DAE"/>
                  </a:solidFill>
                  <a:latin typeface="Arial"/>
                  <a:ea typeface="Arial"/>
                  <a:cs typeface="Arial"/>
                  <a:sym typeface="Arial"/>
                </a:rPr>
                <a:t>C O N V E R S A T I O N S</a:t>
              </a:r>
              <a:endParaRPr b="0" i="0" sz="1400" u="none" cap="none" strike="noStrike">
                <a:solidFill>
                  <a:srgbClr val="000000"/>
                </a:solidFill>
                <a:latin typeface="Arial"/>
                <a:ea typeface="Arial"/>
                <a:cs typeface="Arial"/>
                <a:sym typeface="Arial"/>
              </a:endParaRPr>
            </a:p>
            <a:p>
              <a:pPr indent="0" lvl="0" marL="0" marR="0" rtl="0" algn="r">
                <a:lnSpc>
                  <a:spcPct val="115000"/>
                </a:lnSpc>
                <a:spcBef>
                  <a:spcPts val="0"/>
                </a:spcBef>
                <a:spcAft>
                  <a:spcPts val="0"/>
                </a:spcAft>
                <a:buClr>
                  <a:srgbClr val="000000"/>
                </a:buClr>
                <a:buSzPts val="800"/>
                <a:buFont typeface="Arial"/>
                <a:buNone/>
              </a:pPr>
              <a:r>
                <a:rPr b="0" i="0" lang="en" sz="800" u="none" cap="none" strike="noStrike">
                  <a:solidFill>
                    <a:srgbClr val="000000"/>
                  </a:solidFill>
                  <a:latin typeface="Proxima Nova"/>
                  <a:ea typeface="Proxima Nova"/>
                  <a:cs typeface="Proxima Nova"/>
                  <a:sym typeface="Proxima Nova"/>
                </a:rPr>
                <a:t>seamless integration of communications across channels</a:t>
              </a:r>
              <a:endParaRPr b="1" i="0" sz="900" u="none" cap="none" strike="noStrike">
                <a:solidFill>
                  <a:schemeClr val="accent5"/>
                </a:solidFill>
                <a:latin typeface="Arial"/>
                <a:ea typeface="Arial"/>
                <a:cs typeface="Arial"/>
                <a:sym typeface="Arial"/>
              </a:endParaRPr>
            </a:p>
          </p:txBody>
        </p:sp>
        <p:sp>
          <p:nvSpPr>
            <p:cNvPr id="2163" name="Google Shape;2163;p313"/>
            <p:cNvSpPr/>
            <p:nvPr/>
          </p:nvSpPr>
          <p:spPr>
            <a:xfrm>
              <a:off x="7462405" y="2077637"/>
              <a:ext cx="220428" cy="169992"/>
            </a:xfrm>
            <a:custGeom>
              <a:rect b="b" l="l" r="r" t="t"/>
              <a:pathLst>
                <a:path extrusionOk="0" h="21600" w="21600">
                  <a:moveTo>
                    <a:pt x="2698" y="0"/>
                  </a:moveTo>
                  <a:lnTo>
                    <a:pt x="2698" y="14013"/>
                  </a:lnTo>
                  <a:lnTo>
                    <a:pt x="18902" y="14013"/>
                  </a:lnTo>
                  <a:cubicBezTo>
                    <a:pt x="18902" y="14013"/>
                    <a:pt x="18902" y="0"/>
                    <a:pt x="18902" y="0"/>
                  </a:cubicBezTo>
                  <a:lnTo>
                    <a:pt x="2698" y="0"/>
                  </a:lnTo>
                  <a:close/>
                  <a:moveTo>
                    <a:pt x="2698" y="16335"/>
                  </a:moveTo>
                  <a:lnTo>
                    <a:pt x="0" y="21600"/>
                  </a:lnTo>
                  <a:cubicBezTo>
                    <a:pt x="0" y="21600"/>
                    <a:pt x="21600" y="21600"/>
                    <a:pt x="21600" y="21600"/>
                  </a:cubicBezTo>
                  <a:lnTo>
                    <a:pt x="18902" y="16335"/>
                  </a:lnTo>
                  <a:lnTo>
                    <a:pt x="2698" y="16335"/>
                  </a:ln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164" name="Google Shape;2164;p313"/>
            <p:cNvSpPr/>
            <p:nvPr/>
          </p:nvSpPr>
          <p:spPr>
            <a:xfrm>
              <a:off x="7056799" y="3948978"/>
              <a:ext cx="54300" cy="364200"/>
            </a:xfrm>
            <a:prstGeom prst="upDownArrow">
              <a:avLst>
                <a:gd fmla="val 50000" name="adj1"/>
                <a:gd fmla="val 50000" name="adj2"/>
              </a:avLst>
            </a:prstGeom>
            <a:solidFill>
              <a:schemeClr val="dk1"/>
            </a:solidFill>
            <a:ln cap="flat" cmpd="sng" w="25400">
              <a:solidFill>
                <a:srgbClr val="0227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65" name="Google Shape;2165;p313"/>
            <p:cNvSpPr txBox="1"/>
            <p:nvPr/>
          </p:nvSpPr>
          <p:spPr>
            <a:xfrm>
              <a:off x="8285423" y="4016021"/>
              <a:ext cx="4308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ZIS / ZAF Platform</a:t>
              </a:r>
              <a:endParaRPr b="0" i="0" sz="700" u="none" cap="none" strike="noStrike">
                <a:solidFill>
                  <a:srgbClr val="000000"/>
                </a:solidFill>
                <a:latin typeface="Questrial"/>
                <a:ea typeface="Questrial"/>
                <a:cs typeface="Questrial"/>
                <a:sym typeface="Questrial"/>
              </a:endParaRPr>
            </a:p>
          </p:txBody>
        </p:sp>
        <p:sp>
          <p:nvSpPr>
            <p:cNvPr id="2166" name="Google Shape;2166;p313"/>
            <p:cNvSpPr txBox="1"/>
            <p:nvPr/>
          </p:nvSpPr>
          <p:spPr>
            <a:xfrm>
              <a:off x="6237939" y="4018876"/>
              <a:ext cx="6561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Slack Connector</a:t>
              </a:r>
              <a:endParaRPr b="0" i="0" sz="700" u="none" cap="none" strike="noStrike">
                <a:solidFill>
                  <a:srgbClr val="000000"/>
                </a:solidFill>
                <a:latin typeface="Questrial"/>
                <a:ea typeface="Questrial"/>
                <a:cs typeface="Questrial"/>
                <a:sym typeface="Questrial"/>
              </a:endParaRPr>
            </a:p>
          </p:txBody>
        </p:sp>
        <p:sp>
          <p:nvSpPr>
            <p:cNvPr id="2167" name="Google Shape;2167;p313"/>
            <p:cNvSpPr txBox="1"/>
            <p:nvPr/>
          </p:nvSpPr>
          <p:spPr>
            <a:xfrm>
              <a:off x="7244100" y="4015236"/>
              <a:ext cx="656100" cy="2616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Custom</a:t>
              </a:r>
              <a:endParaRPr b="0" i="0" sz="7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Apps</a:t>
              </a:r>
              <a:endParaRPr b="0" i="0" sz="700" u="none" cap="none" strike="noStrike">
                <a:solidFill>
                  <a:srgbClr val="000000"/>
                </a:solidFill>
                <a:latin typeface="Questrial"/>
                <a:ea typeface="Questrial"/>
                <a:cs typeface="Questrial"/>
                <a:sym typeface="Questrial"/>
              </a:endParaRPr>
            </a:p>
          </p:txBody>
        </p:sp>
        <p:sp>
          <p:nvSpPr>
            <p:cNvPr id="2168" name="Google Shape;2168;p313"/>
            <p:cNvSpPr/>
            <p:nvPr/>
          </p:nvSpPr>
          <p:spPr>
            <a:xfrm>
              <a:off x="8022417" y="3948978"/>
              <a:ext cx="54300" cy="364200"/>
            </a:xfrm>
            <a:prstGeom prst="upDownArrow">
              <a:avLst>
                <a:gd fmla="val 50000" name="adj1"/>
                <a:gd fmla="val 50000" name="adj2"/>
              </a:avLst>
            </a:prstGeom>
            <a:solidFill>
              <a:schemeClr val="dk1"/>
            </a:solidFill>
            <a:ln cap="flat" cmpd="sng" w="25400">
              <a:solidFill>
                <a:srgbClr val="0227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69" name="Google Shape;2169;p313"/>
            <p:cNvSpPr/>
            <p:nvPr/>
          </p:nvSpPr>
          <p:spPr>
            <a:xfrm>
              <a:off x="8320393" y="2051141"/>
              <a:ext cx="131220" cy="204336"/>
            </a:xfrm>
            <a:custGeom>
              <a:rect b="b" l="l" r="r" t="t"/>
              <a:pathLst>
                <a:path extrusionOk="0" h="21600" w="21600">
                  <a:moveTo>
                    <a:pt x="0" y="0"/>
                  </a:moveTo>
                  <a:lnTo>
                    <a:pt x="0" y="21600"/>
                  </a:lnTo>
                  <a:lnTo>
                    <a:pt x="21600" y="21600"/>
                  </a:lnTo>
                  <a:lnTo>
                    <a:pt x="21600" y="0"/>
                  </a:lnTo>
                  <a:cubicBezTo>
                    <a:pt x="21600" y="0"/>
                    <a:pt x="0" y="0"/>
                    <a:pt x="0" y="0"/>
                  </a:cubicBezTo>
                  <a:close/>
                  <a:moveTo>
                    <a:pt x="2400" y="3084"/>
                  </a:moveTo>
                  <a:lnTo>
                    <a:pt x="19200" y="3084"/>
                  </a:lnTo>
                  <a:cubicBezTo>
                    <a:pt x="19200" y="3084"/>
                    <a:pt x="19200" y="16975"/>
                    <a:pt x="19200" y="16975"/>
                  </a:cubicBezTo>
                  <a:lnTo>
                    <a:pt x="2400" y="16975"/>
                  </a:lnTo>
                  <a:lnTo>
                    <a:pt x="2400" y="3084"/>
                  </a:lnTo>
                  <a:close/>
                  <a:moveTo>
                    <a:pt x="4800" y="4424"/>
                  </a:moveTo>
                  <a:lnTo>
                    <a:pt x="4800" y="15231"/>
                  </a:lnTo>
                  <a:lnTo>
                    <a:pt x="16800" y="15231"/>
                  </a:lnTo>
                  <a:cubicBezTo>
                    <a:pt x="16800" y="15231"/>
                    <a:pt x="16800" y="4424"/>
                    <a:pt x="16800" y="4424"/>
                  </a:cubicBezTo>
                  <a:lnTo>
                    <a:pt x="4800" y="4424"/>
                  </a:lnTo>
                  <a:close/>
                  <a:moveTo>
                    <a:pt x="9667" y="18574"/>
                  </a:moveTo>
                  <a:lnTo>
                    <a:pt x="11933" y="18574"/>
                  </a:lnTo>
                  <a:cubicBezTo>
                    <a:pt x="11933" y="18574"/>
                    <a:pt x="11933" y="20015"/>
                    <a:pt x="11933" y="20015"/>
                  </a:cubicBezTo>
                  <a:lnTo>
                    <a:pt x="9667" y="20015"/>
                  </a:lnTo>
                  <a:lnTo>
                    <a:pt x="9667" y="18574"/>
                  </a:lnTo>
                  <a:close/>
                </a:path>
              </a:pathLst>
            </a:custGeom>
            <a:solidFill>
              <a:srgbClr val="03363D"/>
            </a:solidFill>
            <a:ln>
              <a:noFill/>
            </a:ln>
          </p:spPr>
          <p:txBody>
            <a:bodyPr anchorCtr="0" anchor="ctr" bIns="17150" lIns="17150" spcFirstLastPara="1" rIns="17150" wrap="square" tIns="17150">
              <a:noAutofit/>
            </a:bodyPr>
            <a:lstStyle/>
            <a:p>
              <a:pPr indent="0" lvl="0" marL="0" marR="114300" rtl="0" algn="l">
                <a:lnSpc>
                  <a:spcPct val="100000"/>
                </a:lnSpc>
                <a:spcBef>
                  <a:spcPts val="0"/>
                </a:spcBef>
                <a:spcAft>
                  <a:spcPts val="0"/>
                </a:spcAft>
                <a:buClr>
                  <a:srgbClr val="000000"/>
                </a:buClr>
                <a:buSzPts val="1000"/>
                <a:buFont typeface="Arial"/>
                <a:buNone/>
              </a:pPr>
              <a:r>
                <a:t/>
              </a:r>
              <a:endParaRPr b="0" i="0" sz="1000" u="none" cap="none" strike="noStrike">
                <a:solidFill>
                  <a:srgbClr val="F5F2F2"/>
                </a:solidFill>
                <a:latin typeface="Proxima Nova"/>
                <a:ea typeface="Proxima Nova"/>
                <a:cs typeface="Proxima Nova"/>
                <a:sym typeface="Proxima Nova"/>
              </a:endParaRPr>
            </a:p>
          </p:txBody>
        </p:sp>
        <p:sp>
          <p:nvSpPr>
            <p:cNvPr id="2170" name="Google Shape;2170;p313"/>
            <p:cNvSpPr txBox="1"/>
            <p:nvPr/>
          </p:nvSpPr>
          <p:spPr>
            <a:xfrm>
              <a:off x="8253807" y="2832673"/>
              <a:ext cx="452700" cy="287700"/>
            </a:xfrm>
            <a:prstGeom prst="rect">
              <a:avLst/>
            </a:prstGeom>
            <a:noFill/>
            <a:ln>
              <a:noFill/>
            </a:ln>
          </p:spPr>
          <p:txBody>
            <a:bodyPr anchorCtr="0" anchor="ctr" bIns="91425" lIns="0" spcFirstLastPara="1" rIns="0" wrap="square" tIns="91425">
              <a:no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rgbClr val="000000"/>
                  </a:solidFill>
                  <a:latin typeface="Questrial"/>
                  <a:ea typeface="Questrial"/>
                  <a:cs typeface="Questrial"/>
                  <a:sym typeface="Questrial"/>
                </a:rPr>
                <a:t>Custom Objects</a:t>
              </a:r>
              <a:endParaRPr b="0" i="0" sz="700" u="none" cap="none" strike="noStrike">
                <a:solidFill>
                  <a:srgbClr val="000000"/>
                </a:solidFill>
                <a:latin typeface="Questrial"/>
                <a:ea typeface="Questrial"/>
                <a:cs typeface="Questrial"/>
                <a:sym typeface="Questrial"/>
              </a:endParaRPr>
            </a:p>
          </p:txBody>
        </p:sp>
        <p:sp>
          <p:nvSpPr>
            <p:cNvPr id="2171" name="Google Shape;2171;p313"/>
            <p:cNvSpPr/>
            <p:nvPr/>
          </p:nvSpPr>
          <p:spPr>
            <a:xfrm>
              <a:off x="5971608" y="3264325"/>
              <a:ext cx="180846" cy="200448"/>
            </a:xfrm>
            <a:custGeom>
              <a:rect b="b" l="l" r="r" t="t"/>
              <a:pathLst>
                <a:path extrusionOk="0" h="21600" w="21600">
                  <a:moveTo>
                    <a:pt x="11241" y="0"/>
                  </a:moveTo>
                  <a:cubicBezTo>
                    <a:pt x="9941" y="0"/>
                    <a:pt x="8886" y="990"/>
                    <a:pt x="8886" y="2226"/>
                  </a:cubicBezTo>
                  <a:lnTo>
                    <a:pt x="8886" y="4411"/>
                  </a:lnTo>
                  <a:lnTo>
                    <a:pt x="13581" y="4411"/>
                  </a:lnTo>
                  <a:cubicBezTo>
                    <a:pt x="13581" y="4411"/>
                    <a:pt x="13581" y="2226"/>
                    <a:pt x="13581" y="2226"/>
                  </a:cubicBezTo>
                  <a:cubicBezTo>
                    <a:pt x="13581" y="990"/>
                    <a:pt x="12540" y="0"/>
                    <a:pt x="11241" y="0"/>
                  </a:cubicBezTo>
                  <a:close/>
                  <a:moveTo>
                    <a:pt x="18855" y="4218"/>
                  </a:moveTo>
                  <a:lnTo>
                    <a:pt x="16095" y="8574"/>
                  </a:lnTo>
                  <a:lnTo>
                    <a:pt x="21600" y="8574"/>
                  </a:lnTo>
                  <a:cubicBezTo>
                    <a:pt x="21600" y="8574"/>
                    <a:pt x="18855" y="4218"/>
                    <a:pt x="18855" y="4218"/>
                  </a:cubicBezTo>
                  <a:close/>
                  <a:moveTo>
                    <a:pt x="563" y="4740"/>
                  </a:moveTo>
                  <a:lnTo>
                    <a:pt x="563" y="8931"/>
                  </a:lnTo>
                  <a:lnTo>
                    <a:pt x="4970" y="8931"/>
                  </a:lnTo>
                  <a:cubicBezTo>
                    <a:pt x="4970" y="8931"/>
                    <a:pt x="4970" y="4740"/>
                    <a:pt x="4970" y="4740"/>
                  </a:cubicBezTo>
                  <a:lnTo>
                    <a:pt x="563" y="4740"/>
                  </a:lnTo>
                  <a:close/>
                  <a:moveTo>
                    <a:pt x="10749" y="6321"/>
                  </a:moveTo>
                  <a:cubicBezTo>
                    <a:pt x="8187" y="6321"/>
                    <a:pt x="6112" y="8295"/>
                    <a:pt x="6112" y="10731"/>
                  </a:cubicBezTo>
                  <a:cubicBezTo>
                    <a:pt x="6112" y="13168"/>
                    <a:pt x="8187" y="15156"/>
                    <a:pt x="10749" y="15156"/>
                  </a:cubicBezTo>
                  <a:cubicBezTo>
                    <a:pt x="13312" y="15156"/>
                    <a:pt x="15387" y="13168"/>
                    <a:pt x="15387" y="10731"/>
                  </a:cubicBezTo>
                  <a:cubicBezTo>
                    <a:pt x="15387" y="8295"/>
                    <a:pt x="13312" y="6321"/>
                    <a:pt x="10749" y="6321"/>
                  </a:cubicBezTo>
                  <a:close/>
                  <a:moveTo>
                    <a:pt x="2716" y="12133"/>
                  </a:moveTo>
                  <a:cubicBezTo>
                    <a:pt x="1222" y="12133"/>
                    <a:pt x="0" y="13281"/>
                    <a:pt x="0" y="14702"/>
                  </a:cubicBezTo>
                  <a:cubicBezTo>
                    <a:pt x="0" y="16124"/>
                    <a:pt x="1222" y="17272"/>
                    <a:pt x="2716" y="17272"/>
                  </a:cubicBezTo>
                  <a:cubicBezTo>
                    <a:pt x="4211" y="17272"/>
                    <a:pt x="5418" y="16124"/>
                    <a:pt x="5418" y="14702"/>
                  </a:cubicBezTo>
                  <a:cubicBezTo>
                    <a:pt x="5418" y="13281"/>
                    <a:pt x="4211" y="12133"/>
                    <a:pt x="2716" y="12133"/>
                  </a:cubicBezTo>
                  <a:close/>
                  <a:moveTo>
                    <a:pt x="18999" y="12655"/>
                  </a:moveTo>
                  <a:cubicBezTo>
                    <a:pt x="17700" y="12655"/>
                    <a:pt x="16644" y="13659"/>
                    <a:pt x="16644" y="14895"/>
                  </a:cubicBezTo>
                  <a:lnTo>
                    <a:pt x="16644" y="17066"/>
                  </a:lnTo>
                  <a:lnTo>
                    <a:pt x="21354" y="17066"/>
                  </a:lnTo>
                  <a:cubicBezTo>
                    <a:pt x="21354" y="17066"/>
                    <a:pt x="21354" y="14895"/>
                    <a:pt x="21354" y="14895"/>
                  </a:cubicBezTo>
                  <a:cubicBezTo>
                    <a:pt x="21354" y="13659"/>
                    <a:pt x="20299" y="12655"/>
                    <a:pt x="18999" y="12655"/>
                  </a:cubicBezTo>
                  <a:close/>
                  <a:moveTo>
                    <a:pt x="8886" y="17409"/>
                  </a:moveTo>
                  <a:lnTo>
                    <a:pt x="8886" y="21600"/>
                  </a:lnTo>
                  <a:lnTo>
                    <a:pt x="13292" y="21600"/>
                  </a:lnTo>
                  <a:cubicBezTo>
                    <a:pt x="13292" y="21600"/>
                    <a:pt x="13292" y="17409"/>
                    <a:pt x="13292" y="17409"/>
                  </a:cubicBezTo>
                  <a:lnTo>
                    <a:pt x="8886" y="17409"/>
                  </a:lnTo>
                  <a:close/>
                </a:path>
              </a:pathLst>
            </a:custGeom>
            <a:solidFill>
              <a:srgbClr val="01343B"/>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000"/>
                <a:buFont typeface="Arial"/>
                <a:buNone/>
              </a:pPr>
              <a:r>
                <a:t/>
              </a:r>
              <a:endParaRPr b="0" i="0" sz="1000" u="none" cap="none" strike="noStrike">
                <a:solidFill>
                  <a:srgbClr val="F5F2F2"/>
                </a:solidFill>
                <a:latin typeface="Proxima Nova"/>
                <a:ea typeface="Proxima Nova"/>
                <a:cs typeface="Proxima Nova"/>
                <a:sym typeface="Proxima Nova"/>
              </a:endParaRPr>
            </a:p>
          </p:txBody>
        </p:sp>
        <p:sp>
          <p:nvSpPr>
            <p:cNvPr id="2172" name="Google Shape;2172;p313"/>
            <p:cNvSpPr/>
            <p:nvPr/>
          </p:nvSpPr>
          <p:spPr>
            <a:xfrm>
              <a:off x="8296824" y="2613309"/>
              <a:ext cx="175878" cy="190728"/>
            </a:xfrm>
            <a:custGeom>
              <a:rect b="b" l="l" r="r" t="t"/>
              <a:pathLst>
                <a:path extrusionOk="0" h="21600" w="21600">
                  <a:moveTo>
                    <a:pt x="10793" y="0"/>
                  </a:moveTo>
                  <a:cubicBezTo>
                    <a:pt x="4830" y="0"/>
                    <a:pt x="0" y="2138"/>
                    <a:pt x="0" y="4770"/>
                  </a:cubicBezTo>
                  <a:cubicBezTo>
                    <a:pt x="0" y="7402"/>
                    <a:pt x="4830" y="9528"/>
                    <a:pt x="10793" y="9528"/>
                  </a:cubicBezTo>
                  <a:cubicBezTo>
                    <a:pt x="16755" y="9528"/>
                    <a:pt x="21600" y="7402"/>
                    <a:pt x="21600" y="4770"/>
                  </a:cubicBezTo>
                  <a:cubicBezTo>
                    <a:pt x="21600" y="2138"/>
                    <a:pt x="16755" y="0"/>
                    <a:pt x="10793" y="0"/>
                  </a:cubicBezTo>
                  <a:close/>
                  <a:moveTo>
                    <a:pt x="0" y="6348"/>
                  </a:moveTo>
                  <a:lnTo>
                    <a:pt x="0" y="9019"/>
                  </a:lnTo>
                  <a:cubicBezTo>
                    <a:pt x="0" y="11651"/>
                    <a:pt x="4830" y="13777"/>
                    <a:pt x="10793" y="13777"/>
                  </a:cubicBezTo>
                  <a:cubicBezTo>
                    <a:pt x="16755" y="13777"/>
                    <a:pt x="21600" y="11651"/>
                    <a:pt x="21600" y="9019"/>
                  </a:cubicBezTo>
                  <a:cubicBezTo>
                    <a:pt x="21600" y="9019"/>
                    <a:pt x="21600" y="6348"/>
                    <a:pt x="21600" y="6348"/>
                  </a:cubicBezTo>
                  <a:cubicBezTo>
                    <a:pt x="21600" y="8980"/>
                    <a:pt x="16755" y="11118"/>
                    <a:pt x="10793" y="11118"/>
                  </a:cubicBezTo>
                  <a:cubicBezTo>
                    <a:pt x="4830" y="11118"/>
                    <a:pt x="0" y="8980"/>
                    <a:pt x="0" y="6348"/>
                  </a:cubicBezTo>
                  <a:close/>
                  <a:moveTo>
                    <a:pt x="0" y="10253"/>
                  </a:moveTo>
                  <a:lnTo>
                    <a:pt x="0" y="12924"/>
                  </a:lnTo>
                  <a:cubicBezTo>
                    <a:pt x="0" y="15556"/>
                    <a:pt x="4830" y="17682"/>
                    <a:pt x="10793" y="17682"/>
                  </a:cubicBezTo>
                  <a:cubicBezTo>
                    <a:pt x="16755" y="17682"/>
                    <a:pt x="21600" y="15556"/>
                    <a:pt x="21600" y="12924"/>
                  </a:cubicBezTo>
                  <a:cubicBezTo>
                    <a:pt x="21600" y="12924"/>
                    <a:pt x="21600" y="10253"/>
                    <a:pt x="21600" y="10253"/>
                  </a:cubicBezTo>
                  <a:cubicBezTo>
                    <a:pt x="21600" y="12885"/>
                    <a:pt x="16755" y="15023"/>
                    <a:pt x="10793" y="15023"/>
                  </a:cubicBezTo>
                  <a:cubicBezTo>
                    <a:pt x="4830" y="15023"/>
                    <a:pt x="0" y="12885"/>
                    <a:pt x="0" y="10253"/>
                  </a:cubicBezTo>
                  <a:close/>
                  <a:moveTo>
                    <a:pt x="0" y="14171"/>
                  </a:moveTo>
                  <a:lnTo>
                    <a:pt x="0" y="16830"/>
                  </a:lnTo>
                  <a:cubicBezTo>
                    <a:pt x="0" y="19462"/>
                    <a:pt x="4830" y="21600"/>
                    <a:pt x="10793" y="21600"/>
                  </a:cubicBezTo>
                  <a:cubicBezTo>
                    <a:pt x="16755" y="21600"/>
                    <a:pt x="21600" y="19462"/>
                    <a:pt x="21600" y="16830"/>
                  </a:cubicBezTo>
                  <a:cubicBezTo>
                    <a:pt x="21600" y="16830"/>
                    <a:pt x="21600" y="14171"/>
                    <a:pt x="21600" y="14171"/>
                  </a:cubicBezTo>
                  <a:cubicBezTo>
                    <a:pt x="21600" y="16803"/>
                    <a:pt x="16755" y="18929"/>
                    <a:pt x="10793" y="18929"/>
                  </a:cubicBezTo>
                  <a:cubicBezTo>
                    <a:pt x="4830" y="18929"/>
                    <a:pt x="0" y="16803"/>
                    <a:pt x="0" y="14171"/>
                  </a:cubicBezTo>
                  <a:close/>
                </a:path>
              </a:pathLst>
            </a:custGeom>
            <a:solidFill>
              <a:srgbClr val="01343B"/>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000"/>
                <a:buFont typeface="Arial"/>
                <a:buNone/>
              </a:pPr>
              <a:r>
                <a:t/>
              </a:r>
              <a:endParaRPr b="0" i="0" sz="1000" u="none" cap="none" strike="noStrike">
                <a:solidFill>
                  <a:srgbClr val="F5F2F2"/>
                </a:solidFill>
                <a:latin typeface="Proxima Nova"/>
                <a:ea typeface="Proxima Nova"/>
                <a:cs typeface="Proxima Nova"/>
                <a:sym typeface="Proxima Nova"/>
              </a:endParaRPr>
            </a:p>
          </p:txBody>
        </p:sp>
        <p:sp>
          <p:nvSpPr>
            <p:cNvPr id="2173" name="Google Shape;2173;p313"/>
            <p:cNvSpPr/>
            <p:nvPr/>
          </p:nvSpPr>
          <p:spPr>
            <a:xfrm>
              <a:off x="4525627" y="3273595"/>
              <a:ext cx="234846" cy="173934"/>
            </a:xfrm>
            <a:custGeom>
              <a:rect b="b" l="l" r="r" t="t"/>
              <a:pathLst>
                <a:path extrusionOk="0" h="21600" w="21600">
                  <a:moveTo>
                    <a:pt x="5880" y="0"/>
                  </a:moveTo>
                  <a:cubicBezTo>
                    <a:pt x="5880" y="0"/>
                    <a:pt x="5880" y="21600"/>
                    <a:pt x="5880" y="21600"/>
                  </a:cubicBezTo>
                  <a:lnTo>
                    <a:pt x="9857" y="21600"/>
                  </a:lnTo>
                  <a:lnTo>
                    <a:pt x="9857" y="0"/>
                  </a:lnTo>
                  <a:lnTo>
                    <a:pt x="5880" y="0"/>
                  </a:lnTo>
                  <a:close/>
                  <a:moveTo>
                    <a:pt x="11760" y="5804"/>
                  </a:moveTo>
                  <a:cubicBezTo>
                    <a:pt x="11760" y="5804"/>
                    <a:pt x="11760" y="21516"/>
                    <a:pt x="11760" y="21516"/>
                  </a:cubicBezTo>
                  <a:lnTo>
                    <a:pt x="15720" y="21516"/>
                  </a:lnTo>
                  <a:lnTo>
                    <a:pt x="15720" y="5804"/>
                  </a:lnTo>
                  <a:lnTo>
                    <a:pt x="11760" y="5804"/>
                  </a:lnTo>
                  <a:close/>
                  <a:moveTo>
                    <a:pt x="0" y="9690"/>
                  </a:moveTo>
                  <a:cubicBezTo>
                    <a:pt x="0" y="9690"/>
                    <a:pt x="0" y="21465"/>
                    <a:pt x="0" y="21465"/>
                  </a:cubicBezTo>
                  <a:lnTo>
                    <a:pt x="3977" y="21465"/>
                  </a:lnTo>
                  <a:lnTo>
                    <a:pt x="3977" y="9690"/>
                  </a:lnTo>
                  <a:lnTo>
                    <a:pt x="0" y="9690"/>
                  </a:lnTo>
                  <a:close/>
                  <a:moveTo>
                    <a:pt x="17623" y="15493"/>
                  </a:moveTo>
                  <a:lnTo>
                    <a:pt x="17623" y="21381"/>
                  </a:lnTo>
                  <a:lnTo>
                    <a:pt x="21600" y="21381"/>
                  </a:lnTo>
                  <a:lnTo>
                    <a:pt x="21600" y="15493"/>
                  </a:lnTo>
                  <a:cubicBezTo>
                    <a:pt x="21600" y="15493"/>
                    <a:pt x="17623" y="15493"/>
                    <a:pt x="17623" y="15493"/>
                  </a:cubicBezTo>
                  <a:close/>
                </a:path>
              </a:pathLst>
            </a:custGeom>
            <a:solidFill>
              <a:srgbClr val="01343B"/>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000"/>
                <a:buFont typeface="Arial"/>
                <a:buNone/>
              </a:pPr>
              <a:r>
                <a:t/>
              </a:r>
              <a:endParaRPr b="0" i="0" sz="1000" u="none" cap="none" strike="noStrike">
                <a:solidFill>
                  <a:srgbClr val="F5F2F2"/>
                </a:solidFill>
                <a:latin typeface="Proxima Nova"/>
                <a:ea typeface="Proxima Nova"/>
                <a:cs typeface="Proxima Nova"/>
                <a:sym typeface="Proxima Nova"/>
              </a:endParaRPr>
            </a:p>
          </p:txBody>
        </p:sp>
        <p:sp>
          <p:nvSpPr>
            <p:cNvPr id="2174" name="Google Shape;2174;p313"/>
            <p:cNvSpPr/>
            <p:nvPr/>
          </p:nvSpPr>
          <p:spPr>
            <a:xfrm>
              <a:off x="3038039" y="2659104"/>
              <a:ext cx="222534" cy="156168"/>
            </a:xfrm>
            <a:custGeom>
              <a:rect b="b" l="l" r="r" t="t"/>
              <a:pathLst>
                <a:path extrusionOk="0" h="21600" w="21600">
                  <a:moveTo>
                    <a:pt x="2698" y="0"/>
                  </a:moveTo>
                  <a:lnTo>
                    <a:pt x="2698" y="14013"/>
                  </a:lnTo>
                  <a:lnTo>
                    <a:pt x="18902" y="14013"/>
                  </a:lnTo>
                  <a:cubicBezTo>
                    <a:pt x="18902" y="14013"/>
                    <a:pt x="18902" y="0"/>
                    <a:pt x="18902" y="0"/>
                  </a:cubicBezTo>
                  <a:lnTo>
                    <a:pt x="2698" y="0"/>
                  </a:lnTo>
                  <a:close/>
                  <a:moveTo>
                    <a:pt x="2698" y="16335"/>
                  </a:moveTo>
                  <a:lnTo>
                    <a:pt x="0" y="21600"/>
                  </a:lnTo>
                  <a:cubicBezTo>
                    <a:pt x="0" y="21600"/>
                    <a:pt x="21600" y="21600"/>
                    <a:pt x="21600" y="21600"/>
                  </a:cubicBezTo>
                  <a:lnTo>
                    <a:pt x="18902" y="16335"/>
                  </a:lnTo>
                  <a:lnTo>
                    <a:pt x="2698" y="16335"/>
                  </a:ln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175" name="Google Shape;2175;p313"/>
            <p:cNvSpPr/>
            <p:nvPr/>
          </p:nvSpPr>
          <p:spPr>
            <a:xfrm rot="-8344441">
              <a:off x="4497211" y="2218965"/>
              <a:ext cx="74647" cy="71035"/>
            </a:xfrm>
            <a:prstGeom prst="triangle">
              <a:avLst>
                <a:gd fmla="val 48588" name="adj"/>
              </a:avLst>
            </a:prstGeom>
            <a:solidFill>
              <a:schemeClr val="lt1"/>
            </a:solidFill>
            <a:ln cap="flat" cmpd="sng" w="9525">
              <a:solidFill>
                <a:srgbClr val="05343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176" name="Google Shape;2176;p313"/>
            <p:cNvSpPr/>
            <p:nvPr/>
          </p:nvSpPr>
          <p:spPr>
            <a:xfrm>
              <a:off x="4502051" y="2050564"/>
              <a:ext cx="216000" cy="213300"/>
            </a:xfrm>
            <a:prstGeom prst="ellipse">
              <a:avLst/>
            </a:prstGeom>
            <a:solidFill>
              <a:schemeClr val="lt1"/>
            </a:solidFill>
            <a:ln cap="flat" cmpd="sng" w="9525">
              <a:solidFill>
                <a:srgbClr val="05343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177" name="Google Shape;2177;p313"/>
            <p:cNvSpPr/>
            <p:nvPr/>
          </p:nvSpPr>
          <p:spPr>
            <a:xfrm rot="788041">
              <a:off x="4528699" y="2212082"/>
              <a:ext cx="18484" cy="33909"/>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178" name="Google Shape;2178;p313"/>
            <p:cNvSpPr/>
            <p:nvPr/>
          </p:nvSpPr>
          <p:spPr>
            <a:xfrm>
              <a:off x="4523807" y="2069112"/>
              <a:ext cx="177000" cy="176100"/>
            </a:xfrm>
            <a:prstGeom prst="ellipse">
              <a:avLst/>
            </a:prstGeom>
            <a:solidFill>
              <a:srgbClr val="05343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179" name="Google Shape;2179;p313"/>
            <p:cNvSpPr/>
            <p:nvPr/>
          </p:nvSpPr>
          <p:spPr>
            <a:xfrm rot="-260942">
              <a:off x="4559843" y="2102280"/>
              <a:ext cx="111803" cy="111856"/>
            </a:xfrm>
            <a:custGeom>
              <a:rect b="b" l="l" r="r" t="t"/>
              <a:pathLst>
                <a:path extrusionOk="0" h="21064" w="21064">
                  <a:moveTo>
                    <a:pt x="3415" y="0"/>
                  </a:moveTo>
                  <a:lnTo>
                    <a:pt x="1480" y="1934"/>
                  </a:lnTo>
                  <a:lnTo>
                    <a:pt x="7299" y="7762"/>
                  </a:lnTo>
                  <a:cubicBezTo>
                    <a:pt x="7299" y="7762"/>
                    <a:pt x="9234" y="5815"/>
                    <a:pt x="9234" y="5815"/>
                  </a:cubicBezTo>
                  <a:lnTo>
                    <a:pt x="3415" y="0"/>
                  </a:lnTo>
                  <a:close/>
                  <a:moveTo>
                    <a:pt x="1608" y="3932"/>
                  </a:moveTo>
                  <a:cubicBezTo>
                    <a:pt x="-536" y="6075"/>
                    <a:pt x="-536" y="9552"/>
                    <a:pt x="1608" y="11695"/>
                  </a:cubicBezTo>
                  <a:lnTo>
                    <a:pt x="9375" y="19457"/>
                  </a:lnTo>
                  <a:cubicBezTo>
                    <a:pt x="11519" y="21600"/>
                    <a:pt x="14985" y="21600"/>
                    <a:pt x="17129" y="19457"/>
                  </a:cubicBezTo>
                  <a:lnTo>
                    <a:pt x="13259" y="15576"/>
                  </a:lnTo>
                  <a:cubicBezTo>
                    <a:pt x="13259" y="15576"/>
                    <a:pt x="5492" y="7814"/>
                    <a:pt x="5492" y="7814"/>
                  </a:cubicBezTo>
                  <a:lnTo>
                    <a:pt x="1608" y="3932"/>
                  </a:lnTo>
                  <a:close/>
                  <a:moveTo>
                    <a:pt x="15232" y="11323"/>
                  </a:moveTo>
                  <a:lnTo>
                    <a:pt x="13297" y="13257"/>
                  </a:lnTo>
                  <a:lnTo>
                    <a:pt x="19116" y="19073"/>
                  </a:lnTo>
                  <a:lnTo>
                    <a:pt x="21064" y="17139"/>
                  </a:lnTo>
                  <a:cubicBezTo>
                    <a:pt x="21064" y="17139"/>
                    <a:pt x="15232" y="11323"/>
                    <a:pt x="15232" y="11323"/>
                  </a:cubicBezTo>
                  <a:close/>
                </a:path>
              </a:pathLst>
            </a:custGeom>
            <a:solidFill>
              <a:schemeClr val="lt1"/>
            </a:solidFill>
            <a:ln>
              <a:noFill/>
            </a:ln>
          </p:spPr>
          <p:txBody>
            <a:bodyPr anchorCtr="0" anchor="ctr" bIns="17150" lIns="17150" spcFirstLastPara="1" rIns="17150" wrap="square" tIns="17150">
              <a:noAutofit/>
            </a:bodyPr>
            <a:lstStyle/>
            <a:p>
              <a:pPr indent="0" lvl="0" marL="0" marR="114300" rtl="0" algn="ctr">
                <a:lnSpc>
                  <a:spcPct val="100000"/>
                </a:lnSpc>
                <a:spcBef>
                  <a:spcPts val="0"/>
                </a:spcBef>
                <a:spcAft>
                  <a:spcPts val="0"/>
                </a:spcAft>
                <a:buClr>
                  <a:srgbClr val="000000"/>
                </a:buClr>
                <a:buSzPts val="1200"/>
                <a:buFont typeface="Arial"/>
                <a:buNone/>
              </a:pPr>
              <a:r>
                <a:t/>
              </a:r>
              <a:endParaRPr b="0" i="0" sz="1200" u="none" cap="none" strike="noStrike">
                <a:solidFill>
                  <a:srgbClr val="F6F4F4"/>
                </a:solidFill>
                <a:latin typeface="IBM Plex Mono"/>
                <a:ea typeface="IBM Plex Mono"/>
                <a:cs typeface="IBM Plex Mono"/>
                <a:sym typeface="IBM Plex Mono"/>
              </a:endParaRPr>
            </a:p>
          </p:txBody>
        </p:sp>
        <p:sp>
          <p:nvSpPr>
            <p:cNvPr id="2180" name="Google Shape;2180;p313"/>
            <p:cNvSpPr/>
            <p:nvPr/>
          </p:nvSpPr>
          <p:spPr>
            <a:xfrm>
              <a:off x="3817971" y="3282804"/>
              <a:ext cx="187920" cy="162648"/>
            </a:xfrm>
            <a:custGeom>
              <a:rect b="b" l="l" r="r" t="t"/>
              <a:pathLst>
                <a:path extrusionOk="0" h="21600" w="21600">
                  <a:moveTo>
                    <a:pt x="0" y="0"/>
                  </a:moveTo>
                  <a:lnTo>
                    <a:pt x="0" y="10880"/>
                  </a:lnTo>
                  <a:cubicBezTo>
                    <a:pt x="2601" y="10880"/>
                    <a:pt x="4702" y="8438"/>
                    <a:pt x="4702" y="5433"/>
                  </a:cubicBezTo>
                  <a:cubicBezTo>
                    <a:pt x="4702" y="2427"/>
                    <a:pt x="2601" y="0"/>
                    <a:pt x="0" y="0"/>
                  </a:cubicBezTo>
                  <a:close/>
                  <a:moveTo>
                    <a:pt x="21600" y="0"/>
                  </a:moveTo>
                  <a:cubicBezTo>
                    <a:pt x="18999" y="0"/>
                    <a:pt x="16898" y="2427"/>
                    <a:pt x="16898" y="5433"/>
                  </a:cubicBezTo>
                  <a:cubicBezTo>
                    <a:pt x="16898" y="8438"/>
                    <a:pt x="18999" y="10880"/>
                    <a:pt x="21600" y="10880"/>
                  </a:cubicBezTo>
                  <a:lnTo>
                    <a:pt x="21600" y="0"/>
                  </a:lnTo>
                  <a:close/>
                  <a:moveTo>
                    <a:pt x="6651" y="2789"/>
                  </a:moveTo>
                  <a:cubicBezTo>
                    <a:pt x="5908" y="2789"/>
                    <a:pt x="5306" y="3485"/>
                    <a:pt x="5306" y="4343"/>
                  </a:cubicBezTo>
                  <a:cubicBezTo>
                    <a:pt x="5306" y="5202"/>
                    <a:pt x="5908" y="5898"/>
                    <a:pt x="6651" y="5898"/>
                  </a:cubicBezTo>
                  <a:cubicBezTo>
                    <a:pt x="7394" y="5898"/>
                    <a:pt x="7996" y="5202"/>
                    <a:pt x="7996" y="4343"/>
                  </a:cubicBezTo>
                  <a:cubicBezTo>
                    <a:pt x="7996" y="3485"/>
                    <a:pt x="7394" y="2789"/>
                    <a:pt x="6651" y="2789"/>
                  </a:cubicBezTo>
                  <a:close/>
                  <a:moveTo>
                    <a:pt x="11001" y="2789"/>
                  </a:moveTo>
                  <a:cubicBezTo>
                    <a:pt x="10258" y="2789"/>
                    <a:pt x="9656" y="3485"/>
                    <a:pt x="9656" y="4343"/>
                  </a:cubicBezTo>
                  <a:cubicBezTo>
                    <a:pt x="9656" y="5202"/>
                    <a:pt x="10258" y="5898"/>
                    <a:pt x="11001" y="5898"/>
                  </a:cubicBezTo>
                  <a:cubicBezTo>
                    <a:pt x="11744" y="5898"/>
                    <a:pt x="12346" y="5202"/>
                    <a:pt x="12346" y="4343"/>
                  </a:cubicBezTo>
                  <a:cubicBezTo>
                    <a:pt x="12346" y="3485"/>
                    <a:pt x="11744" y="2789"/>
                    <a:pt x="11001" y="2789"/>
                  </a:cubicBezTo>
                  <a:close/>
                  <a:moveTo>
                    <a:pt x="14861" y="2789"/>
                  </a:moveTo>
                  <a:cubicBezTo>
                    <a:pt x="14118" y="2789"/>
                    <a:pt x="13516" y="3485"/>
                    <a:pt x="13516" y="4343"/>
                  </a:cubicBezTo>
                  <a:cubicBezTo>
                    <a:pt x="13516" y="5202"/>
                    <a:pt x="14118" y="5898"/>
                    <a:pt x="14861" y="5898"/>
                  </a:cubicBezTo>
                  <a:cubicBezTo>
                    <a:pt x="15604" y="5898"/>
                    <a:pt x="16206" y="5202"/>
                    <a:pt x="16206" y="4343"/>
                  </a:cubicBezTo>
                  <a:cubicBezTo>
                    <a:pt x="16206" y="3485"/>
                    <a:pt x="15604" y="2789"/>
                    <a:pt x="14861" y="2789"/>
                  </a:cubicBezTo>
                  <a:close/>
                  <a:moveTo>
                    <a:pt x="0" y="12260"/>
                  </a:moveTo>
                  <a:lnTo>
                    <a:pt x="0" y="21600"/>
                  </a:lnTo>
                  <a:lnTo>
                    <a:pt x="8072" y="21600"/>
                  </a:lnTo>
                  <a:cubicBezTo>
                    <a:pt x="8072" y="16448"/>
                    <a:pt x="4459" y="12260"/>
                    <a:pt x="0" y="12260"/>
                  </a:cubicBezTo>
                  <a:close/>
                  <a:moveTo>
                    <a:pt x="21587" y="12260"/>
                  </a:moveTo>
                  <a:cubicBezTo>
                    <a:pt x="17128" y="12260"/>
                    <a:pt x="13516" y="16448"/>
                    <a:pt x="13516" y="21600"/>
                  </a:cubicBezTo>
                  <a:lnTo>
                    <a:pt x="21587" y="21600"/>
                  </a:lnTo>
                  <a:lnTo>
                    <a:pt x="21587" y="12260"/>
                  </a:lnTo>
                  <a:close/>
                </a:path>
              </a:pathLst>
            </a:custGeom>
            <a:solidFill>
              <a:srgbClr val="0236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Arial"/>
                <a:ea typeface="Arial"/>
                <a:cs typeface="Arial"/>
                <a:sym typeface="Arial"/>
              </a:endParaRPr>
            </a:p>
          </p:txBody>
        </p:sp>
        <p:sp>
          <p:nvSpPr>
            <p:cNvPr id="2181" name="Google Shape;2181;p313"/>
            <p:cNvSpPr txBox="1"/>
            <p:nvPr/>
          </p:nvSpPr>
          <p:spPr>
            <a:xfrm>
              <a:off x="3638931" y="3400084"/>
              <a:ext cx="5460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Collaboration</a:t>
              </a:r>
              <a:endParaRPr b="0" i="0" sz="700" u="none" cap="none" strike="noStrike">
                <a:solidFill>
                  <a:srgbClr val="000000"/>
                </a:solidFill>
                <a:latin typeface="Questrial"/>
                <a:ea typeface="Questrial"/>
                <a:cs typeface="Questrial"/>
                <a:sym typeface="Questrial"/>
              </a:endParaRPr>
            </a:p>
          </p:txBody>
        </p:sp>
        <p:sp>
          <p:nvSpPr>
            <p:cNvPr id="2182" name="Google Shape;2182;p313"/>
            <p:cNvSpPr/>
            <p:nvPr/>
          </p:nvSpPr>
          <p:spPr>
            <a:xfrm>
              <a:off x="3848149" y="2646805"/>
              <a:ext cx="124902" cy="164592"/>
            </a:xfrm>
            <a:custGeom>
              <a:rect b="b" l="l" r="r" t="t"/>
              <a:pathLst>
                <a:path extrusionOk="0" h="21600" w="21600">
                  <a:moveTo>
                    <a:pt x="2160" y="0"/>
                  </a:moveTo>
                  <a:lnTo>
                    <a:pt x="2160" y="3096"/>
                  </a:lnTo>
                  <a:lnTo>
                    <a:pt x="0" y="3096"/>
                  </a:lnTo>
                  <a:lnTo>
                    <a:pt x="0" y="4644"/>
                  </a:lnTo>
                  <a:lnTo>
                    <a:pt x="21600" y="4644"/>
                  </a:lnTo>
                  <a:lnTo>
                    <a:pt x="21600" y="3096"/>
                  </a:lnTo>
                  <a:cubicBezTo>
                    <a:pt x="21600" y="3096"/>
                    <a:pt x="19440" y="3096"/>
                    <a:pt x="19440" y="3096"/>
                  </a:cubicBezTo>
                  <a:lnTo>
                    <a:pt x="19440" y="0"/>
                  </a:lnTo>
                  <a:lnTo>
                    <a:pt x="2160" y="0"/>
                  </a:lnTo>
                  <a:close/>
                  <a:moveTo>
                    <a:pt x="2321" y="6105"/>
                  </a:moveTo>
                  <a:cubicBezTo>
                    <a:pt x="2321" y="6105"/>
                    <a:pt x="4482" y="21600"/>
                    <a:pt x="4481" y="21600"/>
                  </a:cubicBezTo>
                  <a:lnTo>
                    <a:pt x="17441" y="21600"/>
                  </a:lnTo>
                  <a:lnTo>
                    <a:pt x="19601" y="6105"/>
                  </a:lnTo>
                  <a:lnTo>
                    <a:pt x="2321" y="6105"/>
                  </a:lnTo>
                  <a:close/>
                </a:path>
              </a:pathLst>
            </a:custGeom>
            <a:solidFill>
              <a:srgbClr val="02363D"/>
            </a:solidFill>
            <a:ln>
              <a:noFill/>
            </a:ln>
          </p:spPr>
          <p:txBody>
            <a:bodyPr anchorCtr="0" anchor="ctr" bIns="0" lIns="0" spcFirstLastPara="1" rIns="0" wrap="square" tIns="0">
              <a:noAutofit/>
            </a:bodyPr>
            <a:lstStyle/>
            <a:p>
              <a:pPr indent="0" lvl="0" marL="0" marR="228600" rtl="0" algn="l">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IBM Plex Mono"/>
                <a:ea typeface="IBM Plex Mono"/>
                <a:cs typeface="IBM Plex Mono"/>
                <a:sym typeface="IBM Plex Mono"/>
              </a:endParaRPr>
            </a:p>
          </p:txBody>
        </p:sp>
        <p:sp>
          <p:nvSpPr>
            <p:cNvPr id="2183" name="Google Shape;2183;p313"/>
            <p:cNvSpPr txBox="1"/>
            <p:nvPr/>
          </p:nvSpPr>
          <p:spPr>
            <a:xfrm>
              <a:off x="3632768" y="2779435"/>
              <a:ext cx="5460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Self-service</a:t>
              </a:r>
              <a:endParaRPr b="0" i="0" sz="700" u="none" cap="none" strike="noStrike">
                <a:solidFill>
                  <a:srgbClr val="000000"/>
                </a:solidFill>
                <a:latin typeface="Questrial"/>
                <a:ea typeface="Questrial"/>
                <a:cs typeface="Questrial"/>
                <a:sym typeface="Questrial"/>
              </a:endParaRPr>
            </a:p>
          </p:txBody>
        </p:sp>
        <p:sp>
          <p:nvSpPr>
            <p:cNvPr id="2184" name="Google Shape;2184;p313"/>
            <p:cNvSpPr/>
            <p:nvPr/>
          </p:nvSpPr>
          <p:spPr>
            <a:xfrm>
              <a:off x="6735044" y="3245539"/>
              <a:ext cx="149796" cy="201690"/>
            </a:xfrm>
            <a:custGeom>
              <a:rect b="b" l="l" r="r" t="t"/>
              <a:pathLst>
                <a:path extrusionOk="0" h="21600" w="21600">
                  <a:moveTo>
                    <a:pt x="9922" y="0"/>
                  </a:moveTo>
                  <a:cubicBezTo>
                    <a:pt x="9922" y="0"/>
                    <a:pt x="0" y="13426"/>
                    <a:pt x="0" y="13426"/>
                  </a:cubicBezTo>
                  <a:lnTo>
                    <a:pt x="9922" y="13426"/>
                  </a:lnTo>
                  <a:lnTo>
                    <a:pt x="9922" y="0"/>
                  </a:lnTo>
                  <a:close/>
                  <a:moveTo>
                    <a:pt x="11661" y="8186"/>
                  </a:moveTo>
                  <a:lnTo>
                    <a:pt x="11661" y="21600"/>
                  </a:lnTo>
                  <a:cubicBezTo>
                    <a:pt x="11661" y="21600"/>
                    <a:pt x="21600" y="8186"/>
                    <a:pt x="21600" y="8186"/>
                  </a:cubicBezTo>
                  <a:lnTo>
                    <a:pt x="11661" y="8186"/>
                  </a:lnTo>
                  <a:close/>
                </a:path>
              </a:pathLst>
            </a:custGeom>
            <a:solidFill>
              <a:srgbClr val="0236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Arial"/>
                <a:ea typeface="Arial"/>
                <a:cs typeface="Arial"/>
                <a:sym typeface="Arial"/>
              </a:endParaRPr>
            </a:p>
          </p:txBody>
        </p:sp>
        <p:sp>
          <p:nvSpPr>
            <p:cNvPr id="2185" name="Google Shape;2185;p313"/>
            <p:cNvSpPr txBox="1"/>
            <p:nvPr/>
          </p:nvSpPr>
          <p:spPr>
            <a:xfrm>
              <a:off x="6561173" y="3453521"/>
              <a:ext cx="5460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Automation</a:t>
              </a:r>
              <a:br>
                <a:rPr b="0" i="0" lang="en" sz="700" u="none" cap="none" strike="noStrike">
                  <a:solidFill>
                    <a:schemeClr val="dk1"/>
                  </a:solidFill>
                  <a:latin typeface="Questrial"/>
                  <a:ea typeface="Questrial"/>
                  <a:cs typeface="Questrial"/>
                  <a:sym typeface="Questrial"/>
                </a:rPr>
              </a:br>
              <a:r>
                <a:rPr b="0" i="0" lang="en" sz="700" u="none" cap="none" strike="noStrike">
                  <a:solidFill>
                    <a:schemeClr val="dk1"/>
                  </a:solidFill>
                  <a:latin typeface="Questrial"/>
                  <a:ea typeface="Questrial"/>
                  <a:cs typeface="Questrial"/>
                  <a:sym typeface="Questrial"/>
                </a:rPr>
                <a:t>Triggers</a:t>
              </a:r>
              <a:endParaRPr b="0" i="0" sz="700" u="none" cap="none" strike="noStrike">
                <a:solidFill>
                  <a:srgbClr val="000000"/>
                </a:solidFill>
                <a:latin typeface="Questrial"/>
                <a:ea typeface="Questrial"/>
                <a:cs typeface="Questrial"/>
                <a:sym typeface="Questrial"/>
              </a:endParaRPr>
            </a:p>
          </p:txBody>
        </p:sp>
        <p:sp>
          <p:nvSpPr>
            <p:cNvPr id="2186" name="Google Shape;2186;p313"/>
            <p:cNvSpPr txBox="1"/>
            <p:nvPr/>
          </p:nvSpPr>
          <p:spPr>
            <a:xfrm>
              <a:off x="6604099" y="2782512"/>
              <a:ext cx="4527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SLA Mngt</a:t>
              </a:r>
              <a:endParaRPr b="0" i="0" sz="700" u="none" cap="none" strike="noStrike">
                <a:solidFill>
                  <a:srgbClr val="000000"/>
                </a:solidFill>
                <a:latin typeface="Questrial"/>
                <a:ea typeface="Questrial"/>
                <a:cs typeface="Questrial"/>
                <a:sym typeface="Questrial"/>
              </a:endParaRPr>
            </a:p>
          </p:txBody>
        </p:sp>
        <p:sp>
          <p:nvSpPr>
            <p:cNvPr id="2187" name="Google Shape;2187;p313"/>
            <p:cNvSpPr/>
            <p:nvPr/>
          </p:nvSpPr>
          <p:spPr>
            <a:xfrm>
              <a:off x="6729939" y="2597834"/>
              <a:ext cx="159084" cy="216216"/>
            </a:xfrm>
            <a:custGeom>
              <a:rect b="b" l="l" r="r" t="t"/>
              <a:pathLst>
                <a:path extrusionOk="0" h="21600" w="21600">
                  <a:moveTo>
                    <a:pt x="7200" y="0"/>
                  </a:moveTo>
                  <a:lnTo>
                    <a:pt x="7200" y="2649"/>
                  </a:lnTo>
                  <a:lnTo>
                    <a:pt x="9000" y="2649"/>
                  </a:lnTo>
                  <a:cubicBezTo>
                    <a:pt x="9000" y="2649"/>
                    <a:pt x="9000" y="3973"/>
                    <a:pt x="9000" y="3973"/>
                  </a:cubicBezTo>
                  <a:lnTo>
                    <a:pt x="12600" y="3973"/>
                  </a:lnTo>
                  <a:lnTo>
                    <a:pt x="12600" y="2649"/>
                  </a:lnTo>
                  <a:lnTo>
                    <a:pt x="14400" y="2649"/>
                  </a:lnTo>
                  <a:lnTo>
                    <a:pt x="14400" y="0"/>
                  </a:lnTo>
                  <a:lnTo>
                    <a:pt x="7200" y="0"/>
                  </a:lnTo>
                  <a:close/>
                  <a:moveTo>
                    <a:pt x="10800" y="5706"/>
                  </a:moveTo>
                  <a:cubicBezTo>
                    <a:pt x="4833" y="5706"/>
                    <a:pt x="0" y="9263"/>
                    <a:pt x="0" y="13653"/>
                  </a:cubicBezTo>
                  <a:cubicBezTo>
                    <a:pt x="0" y="18043"/>
                    <a:pt x="4833" y="21600"/>
                    <a:pt x="10800" y="21600"/>
                  </a:cubicBezTo>
                  <a:cubicBezTo>
                    <a:pt x="16766" y="21600"/>
                    <a:pt x="21600" y="18043"/>
                    <a:pt x="21600" y="13653"/>
                  </a:cubicBezTo>
                  <a:cubicBezTo>
                    <a:pt x="21600" y="9263"/>
                    <a:pt x="16766" y="5706"/>
                    <a:pt x="10800" y="5706"/>
                  </a:cubicBezTo>
                  <a:close/>
                  <a:moveTo>
                    <a:pt x="9908" y="8355"/>
                  </a:moveTo>
                  <a:lnTo>
                    <a:pt x="11708" y="8355"/>
                  </a:lnTo>
                  <a:cubicBezTo>
                    <a:pt x="11708" y="8355"/>
                    <a:pt x="11708" y="12985"/>
                    <a:pt x="11708" y="12985"/>
                  </a:cubicBezTo>
                  <a:lnTo>
                    <a:pt x="11708" y="14309"/>
                  </a:lnTo>
                  <a:lnTo>
                    <a:pt x="9908" y="14309"/>
                  </a:lnTo>
                  <a:lnTo>
                    <a:pt x="7200" y="14309"/>
                  </a:lnTo>
                  <a:lnTo>
                    <a:pt x="7200" y="12985"/>
                  </a:lnTo>
                  <a:lnTo>
                    <a:pt x="9908" y="12985"/>
                  </a:lnTo>
                  <a:lnTo>
                    <a:pt x="9908" y="8355"/>
                  </a:ln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188" name="Google Shape;2188;p313"/>
            <p:cNvSpPr txBox="1"/>
            <p:nvPr/>
          </p:nvSpPr>
          <p:spPr>
            <a:xfrm>
              <a:off x="5244273" y="3402883"/>
              <a:ext cx="319800" cy="287700"/>
            </a:xfrm>
            <a:prstGeom prst="rect">
              <a:avLst/>
            </a:prstGeom>
            <a:noFill/>
            <a:ln>
              <a:noFill/>
            </a:ln>
          </p:spPr>
          <p:txBody>
            <a:bodyPr anchorCtr="0" anchor="ctr" bIns="91425" lIns="0" spcFirstLastPara="1" rIns="0" wrap="square" tIns="91425">
              <a:no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Skills</a:t>
              </a:r>
              <a:endParaRPr b="0" i="0" sz="700" u="none" cap="none" strike="noStrike">
                <a:solidFill>
                  <a:srgbClr val="000000"/>
                </a:solidFill>
                <a:latin typeface="Questrial"/>
                <a:ea typeface="Questrial"/>
                <a:cs typeface="Questrial"/>
                <a:sym typeface="Questrial"/>
              </a:endParaRPr>
            </a:p>
          </p:txBody>
        </p:sp>
        <p:sp>
          <p:nvSpPr>
            <p:cNvPr id="2189" name="Google Shape;2189;p313"/>
            <p:cNvSpPr/>
            <p:nvPr/>
          </p:nvSpPr>
          <p:spPr>
            <a:xfrm>
              <a:off x="5246969" y="3276459"/>
              <a:ext cx="187866" cy="175878"/>
            </a:xfrm>
            <a:custGeom>
              <a:rect b="b" l="l" r="r" t="t"/>
              <a:pathLst>
                <a:path extrusionOk="0" h="21600" w="21600">
                  <a:moveTo>
                    <a:pt x="2316" y="0"/>
                  </a:moveTo>
                  <a:cubicBezTo>
                    <a:pt x="1033" y="0"/>
                    <a:pt x="0" y="1118"/>
                    <a:pt x="0" y="2489"/>
                  </a:cubicBezTo>
                  <a:cubicBezTo>
                    <a:pt x="0" y="3860"/>
                    <a:pt x="1033" y="4963"/>
                    <a:pt x="2316" y="4963"/>
                  </a:cubicBezTo>
                  <a:cubicBezTo>
                    <a:pt x="3600" y="4963"/>
                    <a:pt x="4647" y="3860"/>
                    <a:pt x="4647" y="2489"/>
                  </a:cubicBezTo>
                  <a:cubicBezTo>
                    <a:pt x="4647" y="1118"/>
                    <a:pt x="3600" y="0"/>
                    <a:pt x="2316" y="0"/>
                  </a:cubicBezTo>
                  <a:close/>
                  <a:moveTo>
                    <a:pt x="6109" y="1191"/>
                  </a:moveTo>
                  <a:lnTo>
                    <a:pt x="6109" y="4499"/>
                  </a:lnTo>
                  <a:lnTo>
                    <a:pt x="21600" y="4499"/>
                  </a:lnTo>
                  <a:cubicBezTo>
                    <a:pt x="21600" y="4499"/>
                    <a:pt x="21600" y="1191"/>
                    <a:pt x="21600" y="1191"/>
                  </a:cubicBezTo>
                  <a:lnTo>
                    <a:pt x="6109" y="1191"/>
                  </a:lnTo>
                  <a:close/>
                  <a:moveTo>
                    <a:pt x="2316" y="8318"/>
                  </a:moveTo>
                  <a:cubicBezTo>
                    <a:pt x="1033" y="8318"/>
                    <a:pt x="0" y="9421"/>
                    <a:pt x="0" y="10792"/>
                  </a:cubicBezTo>
                  <a:cubicBezTo>
                    <a:pt x="0" y="12163"/>
                    <a:pt x="1033" y="13282"/>
                    <a:pt x="2316" y="13282"/>
                  </a:cubicBezTo>
                  <a:cubicBezTo>
                    <a:pt x="3600" y="13282"/>
                    <a:pt x="4647" y="12163"/>
                    <a:pt x="4647" y="10792"/>
                  </a:cubicBezTo>
                  <a:cubicBezTo>
                    <a:pt x="4647" y="9421"/>
                    <a:pt x="3600" y="8318"/>
                    <a:pt x="2316" y="8318"/>
                  </a:cubicBezTo>
                  <a:close/>
                  <a:moveTo>
                    <a:pt x="6109" y="9509"/>
                  </a:moveTo>
                  <a:lnTo>
                    <a:pt x="6109" y="12818"/>
                  </a:lnTo>
                  <a:lnTo>
                    <a:pt x="21600" y="12818"/>
                  </a:lnTo>
                  <a:cubicBezTo>
                    <a:pt x="21600" y="12818"/>
                    <a:pt x="21600" y="9509"/>
                    <a:pt x="21600" y="9509"/>
                  </a:cubicBezTo>
                  <a:lnTo>
                    <a:pt x="6109" y="9509"/>
                  </a:lnTo>
                  <a:close/>
                  <a:moveTo>
                    <a:pt x="2316" y="16637"/>
                  </a:moveTo>
                  <a:cubicBezTo>
                    <a:pt x="1033" y="16637"/>
                    <a:pt x="0" y="17740"/>
                    <a:pt x="0" y="19111"/>
                  </a:cubicBezTo>
                  <a:cubicBezTo>
                    <a:pt x="0" y="20482"/>
                    <a:pt x="1033" y="21600"/>
                    <a:pt x="2316" y="21600"/>
                  </a:cubicBezTo>
                  <a:cubicBezTo>
                    <a:pt x="3600" y="21600"/>
                    <a:pt x="4647" y="20482"/>
                    <a:pt x="4647" y="19111"/>
                  </a:cubicBezTo>
                  <a:cubicBezTo>
                    <a:pt x="4647" y="17740"/>
                    <a:pt x="3600" y="16637"/>
                    <a:pt x="2316" y="16637"/>
                  </a:cubicBezTo>
                  <a:close/>
                  <a:moveTo>
                    <a:pt x="6109" y="17224"/>
                  </a:moveTo>
                  <a:lnTo>
                    <a:pt x="6109" y="20533"/>
                  </a:lnTo>
                  <a:lnTo>
                    <a:pt x="21600" y="20533"/>
                  </a:lnTo>
                  <a:cubicBezTo>
                    <a:pt x="21600" y="20533"/>
                    <a:pt x="21600" y="17224"/>
                    <a:pt x="21600" y="17224"/>
                  </a:cubicBezTo>
                  <a:lnTo>
                    <a:pt x="6109" y="17224"/>
                  </a:ln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190" name="Google Shape;2190;p313"/>
            <p:cNvSpPr txBox="1"/>
            <p:nvPr/>
          </p:nvSpPr>
          <p:spPr>
            <a:xfrm>
              <a:off x="8180888" y="3454254"/>
              <a:ext cx="591600" cy="287700"/>
            </a:xfrm>
            <a:prstGeom prst="rect">
              <a:avLst/>
            </a:prstGeom>
            <a:noFill/>
            <a:ln>
              <a:noFill/>
            </a:ln>
          </p:spPr>
          <p:txBody>
            <a:bodyPr anchorCtr="0" anchor="ctr" bIns="91425" lIns="0" spcFirstLastPara="1" rIns="0" wrap="square" tIns="91425">
              <a:no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Encryption</a:t>
              </a:r>
              <a:endParaRPr b="0" i="0" sz="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&amp; Redaction</a:t>
              </a:r>
              <a:endParaRPr b="0" i="0" sz="700" u="none" cap="none" strike="noStrike">
                <a:solidFill>
                  <a:srgbClr val="000000"/>
                </a:solidFill>
                <a:latin typeface="Questrial"/>
                <a:ea typeface="Questrial"/>
                <a:cs typeface="Questrial"/>
                <a:sym typeface="Questrial"/>
              </a:endParaRPr>
            </a:p>
          </p:txBody>
        </p:sp>
        <p:pic>
          <p:nvPicPr>
            <p:cNvPr descr="Lock with solid fill" id="2191" name="Google Shape;2191;p313"/>
            <p:cNvPicPr preferRelativeResize="0"/>
            <p:nvPr/>
          </p:nvPicPr>
          <p:blipFill rotWithShape="1">
            <a:blip r:embed="rId4">
              <a:alphaModFix/>
            </a:blip>
            <a:srcRect b="0" l="0" r="0" t="0"/>
            <a:stretch/>
          </p:blipFill>
          <p:spPr>
            <a:xfrm>
              <a:off x="8268856" y="3201655"/>
              <a:ext cx="263120" cy="263120"/>
            </a:xfrm>
            <a:prstGeom prst="rect">
              <a:avLst/>
            </a:prstGeom>
            <a:noFill/>
            <a:ln>
              <a:noFill/>
            </a:ln>
          </p:spPr>
        </p:pic>
        <p:sp>
          <p:nvSpPr>
            <p:cNvPr id="2192" name="Google Shape;2192;p313"/>
            <p:cNvSpPr/>
            <p:nvPr/>
          </p:nvSpPr>
          <p:spPr>
            <a:xfrm rot="3956559">
              <a:off x="4545113" y="2232280"/>
              <a:ext cx="18398" cy="34116"/>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193" name="Google Shape;2193;p313"/>
            <p:cNvSpPr/>
            <p:nvPr/>
          </p:nvSpPr>
          <p:spPr>
            <a:xfrm rot="-8344441">
              <a:off x="4520921" y="2190399"/>
              <a:ext cx="74647" cy="71035"/>
            </a:xfrm>
            <a:prstGeom prst="triangle">
              <a:avLst>
                <a:gd fmla="val 48588" name="adj"/>
              </a:avLst>
            </a:prstGeom>
            <a:solidFill>
              <a:srgbClr val="05343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grpSp>
        <p:nvGrpSpPr>
          <p:cNvPr id="2194" name="Google Shape;2194;p313"/>
          <p:cNvGrpSpPr/>
          <p:nvPr/>
        </p:nvGrpSpPr>
        <p:grpSpPr>
          <a:xfrm>
            <a:off x="126654" y="295659"/>
            <a:ext cx="8637381" cy="1488900"/>
            <a:chOff x="279054" y="295659"/>
            <a:chExt cx="8637381" cy="1488900"/>
          </a:xfrm>
        </p:grpSpPr>
        <p:grpSp>
          <p:nvGrpSpPr>
            <p:cNvPr id="2195" name="Google Shape;2195;p313"/>
            <p:cNvGrpSpPr/>
            <p:nvPr/>
          </p:nvGrpSpPr>
          <p:grpSpPr>
            <a:xfrm>
              <a:off x="279054" y="295659"/>
              <a:ext cx="8637381" cy="1488900"/>
              <a:chOff x="253298" y="295659"/>
              <a:chExt cx="8637381" cy="1488900"/>
            </a:xfrm>
          </p:grpSpPr>
          <p:sp>
            <p:nvSpPr>
              <p:cNvPr id="2196" name="Google Shape;2196;p313"/>
              <p:cNvSpPr/>
              <p:nvPr/>
            </p:nvSpPr>
            <p:spPr>
              <a:xfrm>
                <a:off x="2606279" y="295659"/>
                <a:ext cx="6284400" cy="1488900"/>
              </a:xfrm>
              <a:prstGeom prst="roundRect">
                <a:avLst>
                  <a:gd fmla="val 2335" name="adj"/>
                </a:avLst>
              </a:prstGeom>
              <a:noFill/>
              <a:ln cap="flat" cmpd="sng" w="12700">
                <a:solidFill>
                  <a:srgbClr val="72858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97" name="Google Shape;2197;p313"/>
              <p:cNvSpPr txBox="1"/>
              <p:nvPr/>
            </p:nvSpPr>
            <p:spPr>
              <a:xfrm>
                <a:off x="253298" y="588801"/>
                <a:ext cx="2185800" cy="826200"/>
              </a:xfrm>
              <a:prstGeom prst="rect">
                <a:avLst/>
              </a:prstGeom>
              <a:noFill/>
              <a:ln>
                <a:noFill/>
              </a:ln>
            </p:spPr>
            <p:txBody>
              <a:bodyPr anchorCtr="0" anchor="t" bIns="45725" lIns="45725" spcFirstLastPara="1" rIns="45725" wrap="square" tIns="45725">
                <a:noAutofit/>
              </a:bodyPr>
              <a:lstStyle/>
              <a:p>
                <a:pPr indent="0" lvl="0" marL="0" marR="0" rtl="0" algn="r">
                  <a:lnSpc>
                    <a:spcPct val="150000"/>
                  </a:lnSpc>
                  <a:spcBef>
                    <a:spcPts val="0"/>
                  </a:spcBef>
                  <a:spcAft>
                    <a:spcPts val="0"/>
                  </a:spcAft>
                  <a:buClr>
                    <a:srgbClr val="000000"/>
                  </a:buClr>
                  <a:buSzPts val="900"/>
                  <a:buFont typeface="Arial"/>
                  <a:buNone/>
                </a:pPr>
                <a:r>
                  <a:rPr b="1" i="0" lang="en" sz="900" u="none" cap="none" strike="noStrike">
                    <a:solidFill>
                      <a:srgbClr val="03363D"/>
                    </a:solidFill>
                    <a:latin typeface="Arial"/>
                    <a:ea typeface="Arial"/>
                    <a:cs typeface="Arial"/>
                    <a:sym typeface="Arial"/>
                  </a:rPr>
                  <a:t>O P T I M I S E D</a:t>
                </a:r>
                <a:endParaRPr b="1" i="0" sz="900" u="none" cap="none" strike="noStrike">
                  <a:solidFill>
                    <a:srgbClr val="03363D"/>
                  </a:solidFill>
                  <a:latin typeface="Arial"/>
                  <a:ea typeface="Arial"/>
                  <a:cs typeface="Arial"/>
                  <a:sym typeface="Arial"/>
                </a:endParaRPr>
              </a:p>
              <a:p>
                <a:pPr indent="0" lvl="0" marL="0" marR="0" rtl="0" algn="r">
                  <a:lnSpc>
                    <a:spcPct val="150000"/>
                  </a:lnSpc>
                  <a:spcBef>
                    <a:spcPts val="0"/>
                  </a:spcBef>
                  <a:spcAft>
                    <a:spcPts val="0"/>
                  </a:spcAft>
                  <a:buClr>
                    <a:srgbClr val="000000"/>
                  </a:buClr>
                  <a:buSzPts val="900"/>
                  <a:buFont typeface="Arial"/>
                  <a:buNone/>
                </a:pPr>
                <a:r>
                  <a:rPr b="1" i="0" lang="en" sz="900" u="none" cap="none" strike="noStrike">
                    <a:solidFill>
                      <a:srgbClr val="3D8DAE"/>
                    </a:solidFill>
                    <a:latin typeface="Arial"/>
                    <a:ea typeface="Arial"/>
                    <a:cs typeface="Arial"/>
                    <a:sym typeface="Arial"/>
                  </a:rPr>
                  <a:t>G U I D E D  W O R K F L O W</a:t>
                </a:r>
                <a:endParaRPr b="0" i="0" sz="1400" u="none" cap="none" strike="noStrike">
                  <a:solidFill>
                    <a:srgbClr val="000000"/>
                  </a:solidFill>
                  <a:latin typeface="Arial"/>
                  <a:ea typeface="Arial"/>
                  <a:cs typeface="Arial"/>
                  <a:sym typeface="Arial"/>
                </a:endParaRPr>
              </a:p>
              <a:p>
                <a:pPr indent="0" lvl="0" marL="0" marR="0" rtl="0" algn="r">
                  <a:lnSpc>
                    <a:spcPct val="115000"/>
                  </a:lnSpc>
                  <a:spcBef>
                    <a:spcPts val="0"/>
                  </a:spcBef>
                  <a:spcAft>
                    <a:spcPts val="0"/>
                  </a:spcAft>
                  <a:buClr>
                    <a:srgbClr val="000000"/>
                  </a:buClr>
                  <a:buSzPts val="800"/>
                  <a:buFont typeface="Arial"/>
                  <a:buNone/>
                </a:pPr>
                <a:r>
                  <a:rPr b="0" i="0" lang="en" sz="800" u="none" cap="none" strike="noStrike">
                    <a:solidFill>
                      <a:srgbClr val="000000"/>
                    </a:solidFill>
                    <a:latin typeface="Proxima Nova"/>
                    <a:ea typeface="Proxima Nova"/>
                    <a:cs typeface="Proxima Nova"/>
                    <a:sym typeface="Proxima Nova"/>
                  </a:rPr>
                  <a:t>streamlined customer journey, enhanced agent experience, full regulatory adherence</a:t>
                </a:r>
                <a:endParaRPr b="0" i="0" sz="800" u="none" cap="none" strike="noStrike">
                  <a:solidFill>
                    <a:srgbClr val="000000"/>
                  </a:solidFill>
                  <a:latin typeface="Proxima Nova"/>
                  <a:ea typeface="Proxima Nova"/>
                  <a:cs typeface="Proxima Nova"/>
                  <a:sym typeface="Proxima Nova"/>
                </a:endParaRPr>
              </a:p>
              <a:p>
                <a:pPr indent="0" lvl="0" marL="0" marR="0" rtl="0" algn="l">
                  <a:lnSpc>
                    <a:spcPct val="150000"/>
                  </a:lnSpc>
                  <a:spcBef>
                    <a:spcPts val="0"/>
                  </a:spcBef>
                  <a:spcAft>
                    <a:spcPts val="0"/>
                  </a:spcAft>
                  <a:buClr>
                    <a:srgbClr val="000000"/>
                  </a:buClr>
                  <a:buSzPts val="900"/>
                  <a:buFont typeface="Arial"/>
                  <a:buNone/>
                </a:pPr>
                <a:r>
                  <a:t/>
                </a:r>
                <a:endParaRPr b="1" i="0" sz="900" u="none" cap="none" strike="noStrike">
                  <a:solidFill>
                    <a:schemeClr val="accent5"/>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900"/>
                  <a:buFont typeface="Arial"/>
                  <a:buNone/>
                </a:pPr>
                <a:r>
                  <a:t/>
                </a:r>
                <a:endParaRPr b="1" i="0" sz="900" u="none" cap="none" strike="noStrike">
                  <a:solidFill>
                    <a:schemeClr val="accent5"/>
                  </a:solidFill>
                  <a:latin typeface="Arial"/>
                  <a:ea typeface="Arial"/>
                  <a:cs typeface="Arial"/>
                  <a:sym typeface="Arial"/>
                </a:endParaRPr>
              </a:p>
            </p:txBody>
          </p:sp>
          <p:sp>
            <p:nvSpPr>
              <p:cNvPr id="2198" name="Google Shape;2198;p313"/>
              <p:cNvSpPr txBox="1"/>
              <p:nvPr/>
            </p:nvSpPr>
            <p:spPr>
              <a:xfrm>
                <a:off x="2842817" y="1368788"/>
                <a:ext cx="7707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Capture / Process Cross-Channel</a:t>
                </a:r>
                <a:endParaRPr b="0" i="0" sz="700" u="none" cap="none" strike="noStrike">
                  <a:solidFill>
                    <a:srgbClr val="000000"/>
                  </a:solidFill>
                  <a:latin typeface="Questrial"/>
                  <a:ea typeface="Questrial"/>
                  <a:cs typeface="Questrial"/>
                  <a:sym typeface="Questrial"/>
                </a:endParaRPr>
              </a:p>
            </p:txBody>
          </p:sp>
          <p:sp>
            <p:nvSpPr>
              <p:cNvPr id="2199" name="Google Shape;2199;p313"/>
              <p:cNvSpPr txBox="1"/>
              <p:nvPr/>
            </p:nvSpPr>
            <p:spPr>
              <a:xfrm>
                <a:off x="3947476" y="1368788"/>
                <a:ext cx="9096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Automatically Assign, Route &amp; Distribute</a:t>
                </a:r>
                <a:endParaRPr b="0" i="0" sz="700" u="none" cap="none" strike="noStrike">
                  <a:solidFill>
                    <a:srgbClr val="000000"/>
                  </a:solidFill>
                  <a:latin typeface="Questrial"/>
                  <a:ea typeface="Questrial"/>
                  <a:cs typeface="Questrial"/>
                  <a:sym typeface="Questrial"/>
                </a:endParaRPr>
              </a:p>
            </p:txBody>
          </p:sp>
          <p:sp>
            <p:nvSpPr>
              <p:cNvPr id="2200" name="Google Shape;2200;p313"/>
              <p:cNvSpPr txBox="1"/>
              <p:nvPr/>
            </p:nvSpPr>
            <p:spPr>
              <a:xfrm>
                <a:off x="5206772" y="1368788"/>
                <a:ext cx="920700" cy="287700"/>
              </a:xfrm>
              <a:prstGeom prst="rect">
                <a:avLst/>
              </a:prstGeom>
              <a:noFill/>
              <a:ln>
                <a:noFill/>
              </a:ln>
            </p:spPr>
            <p:txBody>
              <a:bodyPr anchorCtr="0" anchor="ctr" bIns="91425" lIns="0" spcFirstLastPara="1" rIns="0" wrap="square" tIns="91425">
                <a:no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Provide visibility to agents &amp; management </a:t>
                </a:r>
                <a:endParaRPr b="0" i="0" sz="700" u="none" cap="none" strike="noStrike">
                  <a:solidFill>
                    <a:srgbClr val="000000"/>
                  </a:solidFill>
                  <a:latin typeface="Questrial"/>
                  <a:ea typeface="Questrial"/>
                  <a:cs typeface="Questrial"/>
                  <a:sym typeface="Questrial"/>
                </a:endParaRPr>
              </a:p>
            </p:txBody>
          </p:sp>
          <p:sp>
            <p:nvSpPr>
              <p:cNvPr id="2201" name="Google Shape;2201;p313"/>
              <p:cNvSpPr txBox="1"/>
              <p:nvPr/>
            </p:nvSpPr>
            <p:spPr>
              <a:xfrm>
                <a:off x="7832890" y="1368788"/>
                <a:ext cx="7191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Integrate Front and Backoffice</a:t>
                </a:r>
                <a:endParaRPr b="0" i="0" sz="700" u="none" cap="none" strike="noStrike">
                  <a:solidFill>
                    <a:srgbClr val="000000"/>
                  </a:solidFill>
                  <a:latin typeface="Questrial"/>
                  <a:ea typeface="Questrial"/>
                  <a:cs typeface="Questrial"/>
                  <a:sym typeface="Questrial"/>
                </a:endParaRPr>
              </a:p>
            </p:txBody>
          </p:sp>
          <p:grpSp>
            <p:nvGrpSpPr>
              <p:cNvPr id="2202" name="Google Shape;2202;p313"/>
              <p:cNvGrpSpPr/>
              <p:nvPr/>
            </p:nvGrpSpPr>
            <p:grpSpPr>
              <a:xfrm>
                <a:off x="7730599" y="1048115"/>
                <a:ext cx="926716" cy="241904"/>
                <a:chOff x="6394324" y="4175904"/>
                <a:chExt cx="926716" cy="252720"/>
              </a:xfrm>
            </p:grpSpPr>
            <p:sp>
              <p:nvSpPr>
                <p:cNvPr id="2203" name="Google Shape;2203;p313"/>
                <p:cNvSpPr/>
                <p:nvPr/>
              </p:nvSpPr>
              <p:spPr>
                <a:xfrm>
                  <a:off x="6394324" y="4175904"/>
                  <a:ext cx="223128" cy="252720"/>
                </a:xfrm>
                <a:custGeom>
                  <a:rect b="b" l="l" r="r" t="t"/>
                  <a:pathLst>
                    <a:path extrusionOk="0" h="21600" w="21600">
                      <a:moveTo>
                        <a:pt x="10793" y="0"/>
                      </a:moveTo>
                      <a:cubicBezTo>
                        <a:pt x="4830" y="0"/>
                        <a:pt x="0" y="2138"/>
                        <a:pt x="0" y="4770"/>
                      </a:cubicBezTo>
                      <a:cubicBezTo>
                        <a:pt x="0" y="7402"/>
                        <a:pt x="4830" y="9528"/>
                        <a:pt x="10793" y="9528"/>
                      </a:cubicBezTo>
                      <a:cubicBezTo>
                        <a:pt x="16755" y="9528"/>
                        <a:pt x="21600" y="7402"/>
                        <a:pt x="21600" y="4770"/>
                      </a:cubicBezTo>
                      <a:cubicBezTo>
                        <a:pt x="21600" y="2138"/>
                        <a:pt x="16755" y="0"/>
                        <a:pt x="10793" y="0"/>
                      </a:cubicBezTo>
                      <a:close/>
                      <a:moveTo>
                        <a:pt x="0" y="6348"/>
                      </a:moveTo>
                      <a:lnTo>
                        <a:pt x="0" y="9019"/>
                      </a:lnTo>
                      <a:cubicBezTo>
                        <a:pt x="0" y="11651"/>
                        <a:pt x="4830" y="13777"/>
                        <a:pt x="10793" y="13777"/>
                      </a:cubicBezTo>
                      <a:cubicBezTo>
                        <a:pt x="16755" y="13777"/>
                        <a:pt x="21600" y="11651"/>
                        <a:pt x="21600" y="9019"/>
                      </a:cubicBezTo>
                      <a:cubicBezTo>
                        <a:pt x="21600" y="9019"/>
                        <a:pt x="21600" y="6348"/>
                        <a:pt x="21600" y="6348"/>
                      </a:cubicBezTo>
                      <a:cubicBezTo>
                        <a:pt x="21600" y="8980"/>
                        <a:pt x="16755" y="11118"/>
                        <a:pt x="10793" y="11118"/>
                      </a:cubicBezTo>
                      <a:cubicBezTo>
                        <a:pt x="4830" y="11118"/>
                        <a:pt x="0" y="8980"/>
                        <a:pt x="0" y="6348"/>
                      </a:cubicBezTo>
                      <a:close/>
                      <a:moveTo>
                        <a:pt x="0" y="10253"/>
                      </a:moveTo>
                      <a:lnTo>
                        <a:pt x="0" y="12924"/>
                      </a:lnTo>
                      <a:cubicBezTo>
                        <a:pt x="0" y="15556"/>
                        <a:pt x="4830" y="17682"/>
                        <a:pt x="10793" y="17682"/>
                      </a:cubicBezTo>
                      <a:cubicBezTo>
                        <a:pt x="16755" y="17682"/>
                        <a:pt x="21600" y="15556"/>
                        <a:pt x="21600" y="12924"/>
                      </a:cubicBezTo>
                      <a:cubicBezTo>
                        <a:pt x="21600" y="12924"/>
                        <a:pt x="21600" y="10253"/>
                        <a:pt x="21600" y="10253"/>
                      </a:cubicBezTo>
                      <a:cubicBezTo>
                        <a:pt x="21600" y="12885"/>
                        <a:pt x="16755" y="15023"/>
                        <a:pt x="10793" y="15023"/>
                      </a:cubicBezTo>
                      <a:cubicBezTo>
                        <a:pt x="4830" y="15023"/>
                        <a:pt x="0" y="12885"/>
                        <a:pt x="0" y="10253"/>
                      </a:cubicBezTo>
                      <a:close/>
                      <a:moveTo>
                        <a:pt x="0" y="14171"/>
                      </a:moveTo>
                      <a:lnTo>
                        <a:pt x="0" y="16830"/>
                      </a:lnTo>
                      <a:cubicBezTo>
                        <a:pt x="0" y="19462"/>
                        <a:pt x="4830" y="21600"/>
                        <a:pt x="10793" y="21600"/>
                      </a:cubicBezTo>
                      <a:cubicBezTo>
                        <a:pt x="16755" y="21600"/>
                        <a:pt x="21600" y="19462"/>
                        <a:pt x="21600" y="16830"/>
                      </a:cubicBezTo>
                      <a:cubicBezTo>
                        <a:pt x="21600" y="16830"/>
                        <a:pt x="21600" y="14171"/>
                        <a:pt x="21600" y="14171"/>
                      </a:cubicBezTo>
                      <a:cubicBezTo>
                        <a:pt x="21600" y="16803"/>
                        <a:pt x="16755" y="18929"/>
                        <a:pt x="10793" y="18929"/>
                      </a:cubicBezTo>
                      <a:cubicBezTo>
                        <a:pt x="4830" y="18929"/>
                        <a:pt x="0" y="16803"/>
                        <a:pt x="0" y="14171"/>
                      </a:cubicBezTo>
                      <a:close/>
                    </a:path>
                  </a:pathLst>
                </a:custGeom>
                <a:solidFill>
                  <a:srgbClr val="01343B"/>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000"/>
                    <a:buFont typeface="Arial"/>
                    <a:buNone/>
                  </a:pPr>
                  <a:r>
                    <a:t/>
                  </a:r>
                  <a:endParaRPr b="0" i="0" sz="1000" u="none" cap="none" strike="noStrike">
                    <a:solidFill>
                      <a:srgbClr val="F5F2F2"/>
                    </a:solidFill>
                    <a:latin typeface="Proxima Nova"/>
                    <a:ea typeface="Proxima Nova"/>
                    <a:cs typeface="Proxima Nova"/>
                    <a:sym typeface="Proxima Nova"/>
                  </a:endParaRPr>
                </a:p>
              </p:txBody>
            </p:sp>
            <p:sp>
              <p:nvSpPr>
                <p:cNvPr id="2204" name="Google Shape;2204;p313"/>
                <p:cNvSpPr/>
                <p:nvPr/>
              </p:nvSpPr>
              <p:spPr>
                <a:xfrm>
                  <a:off x="6740417" y="4175904"/>
                  <a:ext cx="223128" cy="252720"/>
                </a:xfrm>
                <a:custGeom>
                  <a:rect b="b" l="l" r="r" t="t"/>
                  <a:pathLst>
                    <a:path extrusionOk="0" h="21600" w="21600">
                      <a:moveTo>
                        <a:pt x="10793" y="0"/>
                      </a:moveTo>
                      <a:cubicBezTo>
                        <a:pt x="4830" y="0"/>
                        <a:pt x="0" y="2138"/>
                        <a:pt x="0" y="4770"/>
                      </a:cubicBezTo>
                      <a:cubicBezTo>
                        <a:pt x="0" y="7402"/>
                        <a:pt x="4830" y="9528"/>
                        <a:pt x="10793" y="9528"/>
                      </a:cubicBezTo>
                      <a:cubicBezTo>
                        <a:pt x="16755" y="9528"/>
                        <a:pt x="21600" y="7402"/>
                        <a:pt x="21600" y="4770"/>
                      </a:cubicBezTo>
                      <a:cubicBezTo>
                        <a:pt x="21600" y="2138"/>
                        <a:pt x="16755" y="0"/>
                        <a:pt x="10793" y="0"/>
                      </a:cubicBezTo>
                      <a:close/>
                      <a:moveTo>
                        <a:pt x="0" y="6348"/>
                      </a:moveTo>
                      <a:lnTo>
                        <a:pt x="0" y="9019"/>
                      </a:lnTo>
                      <a:cubicBezTo>
                        <a:pt x="0" y="11651"/>
                        <a:pt x="4830" y="13777"/>
                        <a:pt x="10793" y="13777"/>
                      </a:cubicBezTo>
                      <a:cubicBezTo>
                        <a:pt x="16755" y="13777"/>
                        <a:pt x="21600" y="11651"/>
                        <a:pt x="21600" y="9019"/>
                      </a:cubicBezTo>
                      <a:cubicBezTo>
                        <a:pt x="21600" y="9019"/>
                        <a:pt x="21600" y="6348"/>
                        <a:pt x="21600" y="6348"/>
                      </a:cubicBezTo>
                      <a:cubicBezTo>
                        <a:pt x="21600" y="8980"/>
                        <a:pt x="16755" y="11118"/>
                        <a:pt x="10793" y="11118"/>
                      </a:cubicBezTo>
                      <a:cubicBezTo>
                        <a:pt x="4830" y="11118"/>
                        <a:pt x="0" y="8980"/>
                        <a:pt x="0" y="6348"/>
                      </a:cubicBezTo>
                      <a:close/>
                      <a:moveTo>
                        <a:pt x="0" y="10253"/>
                      </a:moveTo>
                      <a:lnTo>
                        <a:pt x="0" y="12924"/>
                      </a:lnTo>
                      <a:cubicBezTo>
                        <a:pt x="0" y="15556"/>
                        <a:pt x="4830" y="17682"/>
                        <a:pt x="10793" y="17682"/>
                      </a:cubicBezTo>
                      <a:cubicBezTo>
                        <a:pt x="16755" y="17682"/>
                        <a:pt x="21600" y="15556"/>
                        <a:pt x="21600" y="12924"/>
                      </a:cubicBezTo>
                      <a:cubicBezTo>
                        <a:pt x="21600" y="12924"/>
                        <a:pt x="21600" y="10253"/>
                        <a:pt x="21600" y="10253"/>
                      </a:cubicBezTo>
                      <a:cubicBezTo>
                        <a:pt x="21600" y="12885"/>
                        <a:pt x="16755" y="15023"/>
                        <a:pt x="10793" y="15023"/>
                      </a:cubicBezTo>
                      <a:cubicBezTo>
                        <a:pt x="4830" y="15023"/>
                        <a:pt x="0" y="12885"/>
                        <a:pt x="0" y="10253"/>
                      </a:cubicBezTo>
                      <a:close/>
                      <a:moveTo>
                        <a:pt x="0" y="14171"/>
                      </a:moveTo>
                      <a:lnTo>
                        <a:pt x="0" y="16830"/>
                      </a:lnTo>
                      <a:cubicBezTo>
                        <a:pt x="0" y="19462"/>
                        <a:pt x="4830" y="21600"/>
                        <a:pt x="10793" y="21600"/>
                      </a:cubicBezTo>
                      <a:cubicBezTo>
                        <a:pt x="16755" y="21600"/>
                        <a:pt x="21600" y="19462"/>
                        <a:pt x="21600" y="16830"/>
                      </a:cubicBezTo>
                      <a:cubicBezTo>
                        <a:pt x="21600" y="16830"/>
                        <a:pt x="21600" y="14171"/>
                        <a:pt x="21600" y="14171"/>
                      </a:cubicBezTo>
                      <a:cubicBezTo>
                        <a:pt x="21600" y="16803"/>
                        <a:pt x="16755" y="18929"/>
                        <a:pt x="10793" y="18929"/>
                      </a:cubicBezTo>
                      <a:cubicBezTo>
                        <a:pt x="4830" y="18929"/>
                        <a:pt x="0" y="16803"/>
                        <a:pt x="0" y="14171"/>
                      </a:cubicBezTo>
                      <a:close/>
                    </a:path>
                  </a:pathLst>
                </a:custGeom>
                <a:solidFill>
                  <a:srgbClr val="01343B"/>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000"/>
                    <a:buFont typeface="Arial"/>
                    <a:buNone/>
                  </a:pPr>
                  <a:r>
                    <a:t/>
                  </a:r>
                  <a:endParaRPr b="0" i="0" sz="1000" u="none" cap="none" strike="noStrike">
                    <a:solidFill>
                      <a:srgbClr val="F5F2F2"/>
                    </a:solidFill>
                    <a:latin typeface="Proxima Nova"/>
                    <a:ea typeface="Proxima Nova"/>
                    <a:cs typeface="Proxima Nova"/>
                    <a:sym typeface="Proxima Nova"/>
                  </a:endParaRPr>
                </a:p>
              </p:txBody>
            </p:sp>
            <p:sp>
              <p:nvSpPr>
                <p:cNvPr id="2205" name="Google Shape;2205;p313"/>
                <p:cNvSpPr/>
                <p:nvPr/>
              </p:nvSpPr>
              <p:spPr>
                <a:xfrm>
                  <a:off x="7097912" y="4175904"/>
                  <a:ext cx="223128" cy="252720"/>
                </a:xfrm>
                <a:custGeom>
                  <a:rect b="b" l="l" r="r" t="t"/>
                  <a:pathLst>
                    <a:path extrusionOk="0" h="21600" w="21600">
                      <a:moveTo>
                        <a:pt x="10793" y="0"/>
                      </a:moveTo>
                      <a:cubicBezTo>
                        <a:pt x="4830" y="0"/>
                        <a:pt x="0" y="2138"/>
                        <a:pt x="0" y="4770"/>
                      </a:cubicBezTo>
                      <a:cubicBezTo>
                        <a:pt x="0" y="7402"/>
                        <a:pt x="4830" y="9528"/>
                        <a:pt x="10793" y="9528"/>
                      </a:cubicBezTo>
                      <a:cubicBezTo>
                        <a:pt x="16755" y="9528"/>
                        <a:pt x="21600" y="7402"/>
                        <a:pt x="21600" y="4770"/>
                      </a:cubicBezTo>
                      <a:cubicBezTo>
                        <a:pt x="21600" y="2138"/>
                        <a:pt x="16755" y="0"/>
                        <a:pt x="10793" y="0"/>
                      </a:cubicBezTo>
                      <a:close/>
                      <a:moveTo>
                        <a:pt x="0" y="6348"/>
                      </a:moveTo>
                      <a:lnTo>
                        <a:pt x="0" y="9019"/>
                      </a:lnTo>
                      <a:cubicBezTo>
                        <a:pt x="0" y="11651"/>
                        <a:pt x="4830" y="13777"/>
                        <a:pt x="10793" y="13777"/>
                      </a:cubicBezTo>
                      <a:cubicBezTo>
                        <a:pt x="16755" y="13777"/>
                        <a:pt x="21600" y="11651"/>
                        <a:pt x="21600" y="9019"/>
                      </a:cubicBezTo>
                      <a:cubicBezTo>
                        <a:pt x="21600" y="9019"/>
                        <a:pt x="21600" y="6348"/>
                        <a:pt x="21600" y="6348"/>
                      </a:cubicBezTo>
                      <a:cubicBezTo>
                        <a:pt x="21600" y="8980"/>
                        <a:pt x="16755" y="11118"/>
                        <a:pt x="10793" y="11118"/>
                      </a:cubicBezTo>
                      <a:cubicBezTo>
                        <a:pt x="4830" y="11118"/>
                        <a:pt x="0" y="8980"/>
                        <a:pt x="0" y="6348"/>
                      </a:cubicBezTo>
                      <a:close/>
                      <a:moveTo>
                        <a:pt x="0" y="10253"/>
                      </a:moveTo>
                      <a:lnTo>
                        <a:pt x="0" y="12924"/>
                      </a:lnTo>
                      <a:cubicBezTo>
                        <a:pt x="0" y="15556"/>
                        <a:pt x="4830" y="17682"/>
                        <a:pt x="10793" y="17682"/>
                      </a:cubicBezTo>
                      <a:cubicBezTo>
                        <a:pt x="16755" y="17682"/>
                        <a:pt x="21600" y="15556"/>
                        <a:pt x="21600" y="12924"/>
                      </a:cubicBezTo>
                      <a:cubicBezTo>
                        <a:pt x="21600" y="12924"/>
                        <a:pt x="21600" y="10253"/>
                        <a:pt x="21600" y="10253"/>
                      </a:cubicBezTo>
                      <a:cubicBezTo>
                        <a:pt x="21600" y="12885"/>
                        <a:pt x="16755" y="15023"/>
                        <a:pt x="10793" y="15023"/>
                      </a:cubicBezTo>
                      <a:cubicBezTo>
                        <a:pt x="4830" y="15023"/>
                        <a:pt x="0" y="12885"/>
                        <a:pt x="0" y="10253"/>
                      </a:cubicBezTo>
                      <a:close/>
                      <a:moveTo>
                        <a:pt x="0" y="14171"/>
                      </a:moveTo>
                      <a:lnTo>
                        <a:pt x="0" y="16830"/>
                      </a:lnTo>
                      <a:cubicBezTo>
                        <a:pt x="0" y="19462"/>
                        <a:pt x="4830" y="21600"/>
                        <a:pt x="10793" y="21600"/>
                      </a:cubicBezTo>
                      <a:cubicBezTo>
                        <a:pt x="16755" y="21600"/>
                        <a:pt x="21600" y="19462"/>
                        <a:pt x="21600" y="16830"/>
                      </a:cubicBezTo>
                      <a:cubicBezTo>
                        <a:pt x="21600" y="16830"/>
                        <a:pt x="21600" y="14171"/>
                        <a:pt x="21600" y="14171"/>
                      </a:cubicBezTo>
                      <a:cubicBezTo>
                        <a:pt x="21600" y="16803"/>
                        <a:pt x="16755" y="18929"/>
                        <a:pt x="10793" y="18929"/>
                      </a:cubicBezTo>
                      <a:cubicBezTo>
                        <a:pt x="4830" y="18929"/>
                        <a:pt x="0" y="16803"/>
                        <a:pt x="0" y="14171"/>
                      </a:cubicBezTo>
                      <a:close/>
                    </a:path>
                  </a:pathLst>
                </a:custGeom>
                <a:solidFill>
                  <a:srgbClr val="01343B"/>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000"/>
                    <a:buFont typeface="Arial"/>
                    <a:buNone/>
                  </a:pPr>
                  <a:r>
                    <a:t/>
                  </a:r>
                  <a:endParaRPr b="0" i="0" sz="1000" u="none" cap="none" strike="noStrike">
                    <a:solidFill>
                      <a:srgbClr val="F5F2F2"/>
                    </a:solidFill>
                    <a:latin typeface="Proxima Nova"/>
                    <a:ea typeface="Proxima Nova"/>
                    <a:cs typeface="Proxima Nova"/>
                    <a:sym typeface="Proxima Nova"/>
                  </a:endParaRPr>
                </a:p>
              </p:txBody>
            </p:sp>
          </p:grpSp>
          <p:sp>
            <p:nvSpPr>
              <p:cNvPr id="2206" name="Google Shape;2206;p313"/>
              <p:cNvSpPr/>
              <p:nvPr/>
            </p:nvSpPr>
            <p:spPr>
              <a:xfrm>
                <a:off x="8015123" y="601465"/>
                <a:ext cx="314982" cy="209952"/>
              </a:xfrm>
              <a:custGeom>
                <a:rect b="b" l="l" r="r" t="t"/>
                <a:pathLst>
                  <a:path extrusionOk="0" h="21600" w="21600">
                    <a:moveTo>
                      <a:pt x="5011" y="0"/>
                    </a:moveTo>
                    <a:cubicBezTo>
                      <a:pt x="3974" y="0"/>
                      <a:pt x="3134" y="1217"/>
                      <a:pt x="3134" y="2720"/>
                    </a:cubicBezTo>
                    <a:lnTo>
                      <a:pt x="3134" y="3621"/>
                    </a:lnTo>
                    <a:lnTo>
                      <a:pt x="0" y="3621"/>
                    </a:lnTo>
                    <a:lnTo>
                      <a:pt x="0" y="18141"/>
                    </a:lnTo>
                    <a:lnTo>
                      <a:pt x="10023" y="18141"/>
                    </a:lnTo>
                    <a:lnTo>
                      <a:pt x="10023" y="15331"/>
                    </a:lnTo>
                    <a:cubicBezTo>
                      <a:pt x="8595" y="14909"/>
                      <a:pt x="7523" y="13072"/>
                      <a:pt x="7523" y="10881"/>
                    </a:cubicBezTo>
                    <a:cubicBezTo>
                      <a:pt x="7523" y="8690"/>
                      <a:pt x="8595" y="6853"/>
                      <a:pt x="10023" y="6431"/>
                    </a:cubicBezTo>
                    <a:lnTo>
                      <a:pt x="10023" y="3621"/>
                    </a:lnTo>
                    <a:lnTo>
                      <a:pt x="6889" y="3621"/>
                    </a:lnTo>
                    <a:lnTo>
                      <a:pt x="6889" y="2720"/>
                    </a:lnTo>
                    <a:cubicBezTo>
                      <a:pt x="6889" y="1217"/>
                      <a:pt x="6049" y="0"/>
                      <a:pt x="5011" y="0"/>
                    </a:cubicBezTo>
                    <a:close/>
                    <a:moveTo>
                      <a:pt x="11577" y="3459"/>
                    </a:moveTo>
                    <a:lnTo>
                      <a:pt x="11577" y="7981"/>
                    </a:lnTo>
                    <a:lnTo>
                      <a:pt x="10955" y="7981"/>
                    </a:lnTo>
                    <a:cubicBezTo>
                      <a:pt x="9919" y="7981"/>
                      <a:pt x="9078" y="9200"/>
                      <a:pt x="9078" y="10701"/>
                    </a:cubicBezTo>
                    <a:cubicBezTo>
                      <a:pt x="9078" y="12202"/>
                      <a:pt x="9919" y="13439"/>
                      <a:pt x="10955" y="13439"/>
                    </a:cubicBezTo>
                    <a:lnTo>
                      <a:pt x="11577" y="13439"/>
                    </a:lnTo>
                    <a:lnTo>
                      <a:pt x="11577" y="17961"/>
                    </a:lnTo>
                    <a:lnTo>
                      <a:pt x="14711" y="17961"/>
                    </a:lnTo>
                    <a:lnTo>
                      <a:pt x="14711" y="18880"/>
                    </a:lnTo>
                    <a:cubicBezTo>
                      <a:pt x="14711" y="20383"/>
                      <a:pt x="15551" y="21600"/>
                      <a:pt x="16589" y="21600"/>
                    </a:cubicBezTo>
                    <a:cubicBezTo>
                      <a:pt x="17626" y="21600"/>
                      <a:pt x="18466" y="20383"/>
                      <a:pt x="18466" y="18880"/>
                    </a:cubicBezTo>
                    <a:lnTo>
                      <a:pt x="18466" y="17961"/>
                    </a:lnTo>
                    <a:lnTo>
                      <a:pt x="21600" y="17961"/>
                    </a:lnTo>
                    <a:lnTo>
                      <a:pt x="21600" y="3459"/>
                    </a:lnTo>
                    <a:cubicBezTo>
                      <a:pt x="21600" y="3459"/>
                      <a:pt x="11577" y="3459"/>
                      <a:pt x="11577" y="3459"/>
                    </a:cubicBezTo>
                    <a:close/>
                  </a:path>
                </a:pathLst>
              </a:custGeom>
              <a:solidFill>
                <a:srgbClr val="0236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Arial"/>
                  <a:ea typeface="Arial"/>
                  <a:cs typeface="Arial"/>
                  <a:sym typeface="Arial"/>
                </a:endParaRPr>
              </a:p>
            </p:txBody>
          </p:sp>
          <p:sp>
            <p:nvSpPr>
              <p:cNvPr id="2207" name="Google Shape;2207;p313"/>
              <p:cNvSpPr/>
              <p:nvPr/>
            </p:nvSpPr>
            <p:spPr>
              <a:xfrm>
                <a:off x="2898660" y="715095"/>
                <a:ext cx="223128" cy="161028"/>
              </a:xfrm>
              <a:custGeom>
                <a:rect b="b" l="l" r="r" t="t"/>
                <a:pathLst>
                  <a:path extrusionOk="0" h="21600" w="21600">
                    <a:moveTo>
                      <a:pt x="1268" y="0"/>
                    </a:moveTo>
                    <a:lnTo>
                      <a:pt x="10735" y="9383"/>
                    </a:lnTo>
                    <a:cubicBezTo>
                      <a:pt x="10735" y="9383"/>
                      <a:pt x="20202" y="0"/>
                      <a:pt x="20202" y="0"/>
                    </a:cubicBezTo>
                    <a:lnTo>
                      <a:pt x="8415" y="0"/>
                    </a:lnTo>
                    <a:lnTo>
                      <a:pt x="1268" y="0"/>
                    </a:lnTo>
                    <a:close/>
                    <a:moveTo>
                      <a:pt x="0" y="1537"/>
                    </a:moveTo>
                    <a:lnTo>
                      <a:pt x="0" y="21600"/>
                    </a:lnTo>
                    <a:lnTo>
                      <a:pt x="21600" y="21600"/>
                    </a:lnTo>
                    <a:lnTo>
                      <a:pt x="21600" y="1537"/>
                    </a:lnTo>
                    <a:cubicBezTo>
                      <a:pt x="21600" y="1537"/>
                      <a:pt x="10807" y="12217"/>
                      <a:pt x="10807" y="12217"/>
                    </a:cubicBezTo>
                    <a:lnTo>
                      <a:pt x="0" y="1537"/>
                    </a:ln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208" name="Google Shape;2208;p313"/>
              <p:cNvSpPr/>
              <p:nvPr/>
            </p:nvSpPr>
            <p:spPr>
              <a:xfrm>
                <a:off x="2882756" y="1057360"/>
                <a:ext cx="254934" cy="196614"/>
              </a:xfrm>
              <a:custGeom>
                <a:rect b="b" l="l" r="r" t="t"/>
                <a:pathLst>
                  <a:path extrusionOk="0" h="21600" w="21600">
                    <a:moveTo>
                      <a:pt x="2698" y="0"/>
                    </a:moveTo>
                    <a:lnTo>
                      <a:pt x="2698" y="14013"/>
                    </a:lnTo>
                    <a:lnTo>
                      <a:pt x="18902" y="14013"/>
                    </a:lnTo>
                    <a:cubicBezTo>
                      <a:pt x="18902" y="14013"/>
                      <a:pt x="18902" y="0"/>
                      <a:pt x="18902" y="0"/>
                    </a:cubicBezTo>
                    <a:lnTo>
                      <a:pt x="2698" y="0"/>
                    </a:lnTo>
                    <a:close/>
                    <a:moveTo>
                      <a:pt x="2698" y="16335"/>
                    </a:moveTo>
                    <a:lnTo>
                      <a:pt x="0" y="21600"/>
                    </a:lnTo>
                    <a:cubicBezTo>
                      <a:pt x="0" y="21600"/>
                      <a:pt x="21600" y="21600"/>
                      <a:pt x="21600" y="21600"/>
                    </a:cubicBezTo>
                    <a:lnTo>
                      <a:pt x="18902" y="16335"/>
                    </a:lnTo>
                    <a:lnTo>
                      <a:pt x="2698" y="16335"/>
                    </a:ln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209" name="Google Shape;2209;p313"/>
              <p:cNvSpPr/>
              <p:nvPr/>
            </p:nvSpPr>
            <p:spPr>
              <a:xfrm>
                <a:off x="3294221" y="1009803"/>
                <a:ext cx="200856" cy="247266"/>
              </a:xfrm>
              <a:custGeom>
                <a:rect b="b" l="l" r="r" t="t"/>
                <a:pathLst>
                  <a:path extrusionOk="0" h="21600" w="20433">
                    <a:moveTo>
                      <a:pt x="3501" y="0"/>
                    </a:moveTo>
                    <a:cubicBezTo>
                      <a:pt x="-1167" y="4007"/>
                      <a:pt x="-1167" y="10528"/>
                      <a:pt x="3501" y="14535"/>
                    </a:cubicBezTo>
                    <a:cubicBezTo>
                      <a:pt x="5762" y="16476"/>
                      <a:pt x="8769" y="17541"/>
                      <a:pt x="11967" y="17541"/>
                    </a:cubicBezTo>
                    <a:cubicBezTo>
                      <a:pt x="15165" y="17541"/>
                      <a:pt x="18172" y="16476"/>
                      <a:pt x="20433" y="14535"/>
                    </a:cubicBezTo>
                    <a:lnTo>
                      <a:pt x="19310" y="13571"/>
                    </a:lnTo>
                    <a:cubicBezTo>
                      <a:pt x="17347" y="15256"/>
                      <a:pt x="14743" y="16184"/>
                      <a:pt x="11967" y="16184"/>
                    </a:cubicBezTo>
                    <a:cubicBezTo>
                      <a:pt x="9191" y="16184"/>
                      <a:pt x="6587" y="15256"/>
                      <a:pt x="4624" y="13571"/>
                    </a:cubicBezTo>
                    <a:cubicBezTo>
                      <a:pt x="572" y="10093"/>
                      <a:pt x="572" y="4429"/>
                      <a:pt x="4624" y="951"/>
                    </a:cubicBezTo>
                    <a:lnTo>
                      <a:pt x="3501" y="0"/>
                    </a:lnTo>
                    <a:close/>
                    <a:moveTo>
                      <a:pt x="11538" y="0"/>
                    </a:moveTo>
                    <a:cubicBezTo>
                      <a:pt x="6735" y="0"/>
                      <a:pt x="2836" y="3334"/>
                      <a:pt x="2836" y="7458"/>
                    </a:cubicBezTo>
                    <a:cubicBezTo>
                      <a:pt x="2836" y="11582"/>
                      <a:pt x="6735" y="14928"/>
                      <a:pt x="11538" y="14928"/>
                    </a:cubicBezTo>
                    <a:cubicBezTo>
                      <a:pt x="16342" y="14928"/>
                      <a:pt x="20226" y="11582"/>
                      <a:pt x="20226" y="7458"/>
                    </a:cubicBezTo>
                    <a:cubicBezTo>
                      <a:pt x="20226" y="3334"/>
                      <a:pt x="16342" y="0"/>
                      <a:pt x="11538" y="0"/>
                    </a:cubicBezTo>
                    <a:close/>
                    <a:moveTo>
                      <a:pt x="11553" y="17529"/>
                    </a:moveTo>
                    <a:lnTo>
                      <a:pt x="6810" y="21600"/>
                    </a:lnTo>
                    <a:lnTo>
                      <a:pt x="16296" y="21600"/>
                    </a:lnTo>
                    <a:cubicBezTo>
                      <a:pt x="16296" y="21600"/>
                      <a:pt x="11553" y="17529"/>
                      <a:pt x="11553" y="17529"/>
                    </a:cubicBezTo>
                    <a:close/>
                  </a:path>
                </a:pathLst>
              </a:custGeom>
              <a:solidFill>
                <a:srgbClr val="01343B"/>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000"/>
                  <a:buFont typeface="Arial"/>
                  <a:buNone/>
                </a:pPr>
                <a:r>
                  <a:t/>
                </a:r>
                <a:endParaRPr b="0" i="0" sz="1000" u="none" cap="none" strike="noStrike">
                  <a:solidFill>
                    <a:srgbClr val="F5F2F2"/>
                  </a:solidFill>
                  <a:latin typeface="Proxima Nova"/>
                  <a:ea typeface="Proxima Nova"/>
                  <a:cs typeface="Proxima Nova"/>
                  <a:sym typeface="Proxima Nova"/>
                </a:endParaRPr>
              </a:p>
            </p:txBody>
          </p:sp>
          <p:sp>
            <p:nvSpPr>
              <p:cNvPr id="2210" name="Google Shape;2210;p313"/>
              <p:cNvSpPr/>
              <p:nvPr/>
            </p:nvSpPr>
            <p:spPr>
              <a:xfrm>
                <a:off x="3269866" y="699216"/>
                <a:ext cx="270108" cy="238680"/>
              </a:xfrm>
              <a:custGeom>
                <a:rect b="b" l="l" r="r" t="t"/>
                <a:pathLst>
                  <a:path extrusionOk="0" h="21600" w="21600">
                    <a:moveTo>
                      <a:pt x="3219" y="0"/>
                    </a:moveTo>
                    <a:cubicBezTo>
                      <a:pt x="1435" y="0"/>
                      <a:pt x="0" y="1639"/>
                      <a:pt x="0" y="3658"/>
                    </a:cubicBezTo>
                    <a:cubicBezTo>
                      <a:pt x="0" y="5677"/>
                      <a:pt x="1435" y="7316"/>
                      <a:pt x="3219" y="7316"/>
                    </a:cubicBezTo>
                    <a:lnTo>
                      <a:pt x="10980" y="7316"/>
                    </a:lnTo>
                    <a:cubicBezTo>
                      <a:pt x="12764" y="7316"/>
                      <a:pt x="14212" y="5677"/>
                      <a:pt x="14212" y="3658"/>
                    </a:cubicBezTo>
                    <a:cubicBezTo>
                      <a:pt x="14212" y="1639"/>
                      <a:pt x="12764" y="0"/>
                      <a:pt x="10980" y="0"/>
                    </a:cubicBezTo>
                    <a:lnTo>
                      <a:pt x="3219" y="0"/>
                    </a:lnTo>
                    <a:close/>
                    <a:moveTo>
                      <a:pt x="2950" y="8927"/>
                    </a:moveTo>
                    <a:lnTo>
                      <a:pt x="2950" y="13239"/>
                    </a:lnTo>
                    <a:lnTo>
                      <a:pt x="6824" y="8927"/>
                    </a:lnTo>
                    <a:cubicBezTo>
                      <a:pt x="6824" y="8927"/>
                      <a:pt x="2950" y="8927"/>
                      <a:pt x="2950" y="8927"/>
                    </a:cubicBezTo>
                    <a:close/>
                    <a:moveTo>
                      <a:pt x="10608" y="8927"/>
                    </a:moveTo>
                    <a:cubicBezTo>
                      <a:pt x="8824" y="8927"/>
                      <a:pt x="7388" y="10552"/>
                      <a:pt x="7388" y="12571"/>
                    </a:cubicBezTo>
                    <a:cubicBezTo>
                      <a:pt x="7388" y="14590"/>
                      <a:pt x="8824" y="16229"/>
                      <a:pt x="10608" y="16229"/>
                    </a:cubicBezTo>
                    <a:lnTo>
                      <a:pt x="18368" y="16229"/>
                    </a:lnTo>
                    <a:cubicBezTo>
                      <a:pt x="20152" y="16229"/>
                      <a:pt x="21600" y="14590"/>
                      <a:pt x="21600" y="12571"/>
                    </a:cubicBezTo>
                    <a:cubicBezTo>
                      <a:pt x="21600" y="10552"/>
                      <a:pt x="20152" y="8927"/>
                      <a:pt x="18368" y="8927"/>
                    </a:cubicBezTo>
                    <a:lnTo>
                      <a:pt x="10608" y="8927"/>
                    </a:lnTo>
                    <a:close/>
                    <a:moveTo>
                      <a:pt x="14776" y="17289"/>
                    </a:moveTo>
                    <a:lnTo>
                      <a:pt x="18650" y="21600"/>
                    </a:lnTo>
                    <a:lnTo>
                      <a:pt x="18650" y="17289"/>
                    </a:lnTo>
                    <a:cubicBezTo>
                      <a:pt x="18650" y="17289"/>
                      <a:pt x="14776" y="17289"/>
                      <a:pt x="14776" y="17289"/>
                    </a:cubicBezTo>
                    <a:close/>
                  </a:path>
                </a:pathLst>
              </a:custGeom>
              <a:solidFill>
                <a:srgbClr val="02363D"/>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FFFFFF"/>
                  </a:buClr>
                  <a:buSzPts val="1200"/>
                  <a:buFont typeface="Gill Sans"/>
                  <a:buNone/>
                </a:pPr>
                <a:r>
                  <a:t/>
                </a:r>
                <a:endParaRPr b="0" i="0" sz="1200" u="none" cap="none" strike="noStrike">
                  <a:solidFill>
                    <a:srgbClr val="F6F4F4"/>
                  </a:solidFill>
                  <a:latin typeface="Arial"/>
                  <a:ea typeface="Arial"/>
                  <a:cs typeface="Arial"/>
                  <a:sym typeface="Arial"/>
                </a:endParaRPr>
              </a:p>
            </p:txBody>
          </p:sp>
          <p:sp>
            <p:nvSpPr>
              <p:cNvPr id="2211" name="Google Shape;2211;p313"/>
              <p:cNvSpPr/>
              <p:nvPr/>
            </p:nvSpPr>
            <p:spPr>
              <a:xfrm>
                <a:off x="5194512" y="1030795"/>
                <a:ext cx="242568" cy="258552"/>
              </a:xfrm>
              <a:custGeom>
                <a:rect b="b" l="l" r="r" t="t"/>
                <a:pathLst>
                  <a:path extrusionOk="0" h="21600" w="21600">
                    <a:moveTo>
                      <a:pt x="0" y="0"/>
                    </a:moveTo>
                    <a:lnTo>
                      <a:pt x="0" y="18628"/>
                    </a:lnTo>
                    <a:lnTo>
                      <a:pt x="2836" y="18628"/>
                    </a:lnTo>
                    <a:lnTo>
                      <a:pt x="2836" y="2661"/>
                    </a:lnTo>
                    <a:lnTo>
                      <a:pt x="18433" y="2661"/>
                    </a:lnTo>
                    <a:lnTo>
                      <a:pt x="18433" y="0"/>
                    </a:lnTo>
                    <a:cubicBezTo>
                      <a:pt x="18433" y="0"/>
                      <a:pt x="0" y="0"/>
                      <a:pt x="0" y="0"/>
                    </a:cubicBezTo>
                    <a:close/>
                    <a:moveTo>
                      <a:pt x="4585" y="4303"/>
                    </a:moveTo>
                    <a:lnTo>
                      <a:pt x="4585" y="21600"/>
                    </a:lnTo>
                    <a:lnTo>
                      <a:pt x="21600" y="21600"/>
                    </a:lnTo>
                    <a:lnTo>
                      <a:pt x="21600" y="4303"/>
                    </a:lnTo>
                    <a:cubicBezTo>
                      <a:pt x="21600" y="4303"/>
                      <a:pt x="4585" y="4303"/>
                      <a:pt x="4585" y="4303"/>
                    </a:cubicBezTo>
                    <a:close/>
                    <a:moveTo>
                      <a:pt x="6003" y="6292"/>
                    </a:moveTo>
                    <a:lnTo>
                      <a:pt x="13093" y="6292"/>
                    </a:lnTo>
                    <a:lnTo>
                      <a:pt x="13093" y="7623"/>
                    </a:lnTo>
                    <a:lnTo>
                      <a:pt x="6003" y="7623"/>
                    </a:lnTo>
                    <a:cubicBezTo>
                      <a:pt x="6003" y="7623"/>
                      <a:pt x="6003" y="6292"/>
                      <a:pt x="6003" y="6292"/>
                    </a:cubicBezTo>
                    <a:close/>
                    <a:moveTo>
                      <a:pt x="14510" y="6292"/>
                    </a:moveTo>
                    <a:lnTo>
                      <a:pt x="20182" y="6292"/>
                    </a:lnTo>
                    <a:cubicBezTo>
                      <a:pt x="20182" y="6292"/>
                      <a:pt x="20182" y="11614"/>
                      <a:pt x="20182" y="11615"/>
                    </a:cubicBezTo>
                    <a:lnTo>
                      <a:pt x="14510" y="11615"/>
                    </a:lnTo>
                    <a:lnTo>
                      <a:pt x="14510" y="6292"/>
                    </a:lnTo>
                    <a:close/>
                    <a:moveTo>
                      <a:pt x="6003" y="10284"/>
                    </a:moveTo>
                    <a:lnTo>
                      <a:pt x="13093" y="10284"/>
                    </a:lnTo>
                    <a:lnTo>
                      <a:pt x="13093" y="11615"/>
                    </a:lnTo>
                    <a:lnTo>
                      <a:pt x="6003" y="11615"/>
                    </a:lnTo>
                    <a:cubicBezTo>
                      <a:pt x="6003" y="11615"/>
                      <a:pt x="6003" y="10284"/>
                      <a:pt x="6003" y="10284"/>
                    </a:cubicBezTo>
                    <a:close/>
                    <a:moveTo>
                      <a:pt x="6003" y="14276"/>
                    </a:moveTo>
                    <a:lnTo>
                      <a:pt x="20182" y="14276"/>
                    </a:lnTo>
                    <a:cubicBezTo>
                      <a:pt x="20182" y="14276"/>
                      <a:pt x="20182" y="15606"/>
                      <a:pt x="20182" y="15606"/>
                    </a:cubicBezTo>
                    <a:lnTo>
                      <a:pt x="6003" y="15606"/>
                    </a:lnTo>
                    <a:lnTo>
                      <a:pt x="6003" y="14276"/>
                    </a:lnTo>
                    <a:close/>
                    <a:moveTo>
                      <a:pt x="6003" y="18267"/>
                    </a:moveTo>
                    <a:lnTo>
                      <a:pt x="20182" y="18267"/>
                    </a:lnTo>
                    <a:cubicBezTo>
                      <a:pt x="20182" y="18267"/>
                      <a:pt x="20182" y="19598"/>
                      <a:pt x="20182" y="19598"/>
                    </a:cubicBezTo>
                    <a:lnTo>
                      <a:pt x="6003" y="19598"/>
                    </a:lnTo>
                    <a:lnTo>
                      <a:pt x="6003" y="18267"/>
                    </a:ln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212" name="Google Shape;2212;p313"/>
              <p:cNvSpPr/>
              <p:nvPr/>
            </p:nvSpPr>
            <p:spPr>
              <a:xfrm>
                <a:off x="5818632" y="1044443"/>
                <a:ext cx="250884" cy="230688"/>
              </a:xfrm>
              <a:custGeom>
                <a:rect b="b" l="l" r="r" t="t"/>
                <a:pathLst>
                  <a:path extrusionOk="0" h="21600" w="21600">
                    <a:moveTo>
                      <a:pt x="0" y="0"/>
                    </a:moveTo>
                    <a:lnTo>
                      <a:pt x="1802" y="10800"/>
                    </a:lnTo>
                    <a:lnTo>
                      <a:pt x="0" y="21600"/>
                    </a:lnTo>
                    <a:lnTo>
                      <a:pt x="5407" y="21600"/>
                    </a:lnTo>
                    <a:lnTo>
                      <a:pt x="7210" y="10800"/>
                    </a:lnTo>
                    <a:lnTo>
                      <a:pt x="5407" y="0"/>
                    </a:lnTo>
                    <a:lnTo>
                      <a:pt x="0" y="0"/>
                    </a:lnTo>
                    <a:close/>
                    <a:moveTo>
                      <a:pt x="7210" y="0"/>
                    </a:moveTo>
                    <a:lnTo>
                      <a:pt x="8998" y="10800"/>
                    </a:lnTo>
                    <a:lnTo>
                      <a:pt x="7210" y="21600"/>
                    </a:lnTo>
                    <a:lnTo>
                      <a:pt x="12602" y="21600"/>
                    </a:lnTo>
                    <a:lnTo>
                      <a:pt x="14405" y="10800"/>
                    </a:lnTo>
                    <a:lnTo>
                      <a:pt x="12602" y="0"/>
                    </a:lnTo>
                    <a:lnTo>
                      <a:pt x="7210" y="0"/>
                    </a:lnTo>
                    <a:close/>
                    <a:moveTo>
                      <a:pt x="14405" y="0"/>
                    </a:moveTo>
                    <a:lnTo>
                      <a:pt x="16207" y="10800"/>
                    </a:lnTo>
                    <a:lnTo>
                      <a:pt x="14405" y="21600"/>
                    </a:lnTo>
                    <a:lnTo>
                      <a:pt x="19798" y="21600"/>
                    </a:lnTo>
                    <a:lnTo>
                      <a:pt x="21600" y="10800"/>
                    </a:lnTo>
                    <a:lnTo>
                      <a:pt x="19798" y="0"/>
                    </a:lnTo>
                    <a:lnTo>
                      <a:pt x="14405" y="0"/>
                    </a:lnTo>
                    <a:close/>
                  </a:path>
                </a:pathLst>
              </a:custGeom>
              <a:solidFill>
                <a:srgbClr val="0236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Arial"/>
                  <a:ea typeface="Arial"/>
                  <a:cs typeface="Arial"/>
                  <a:sym typeface="Arial"/>
                </a:endParaRPr>
              </a:p>
            </p:txBody>
          </p:sp>
          <p:sp>
            <p:nvSpPr>
              <p:cNvPr id="2213" name="Google Shape;2213;p313"/>
              <p:cNvSpPr/>
              <p:nvPr/>
            </p:nvSpPr>
            <p:spPr>
              <a:xfrm>
                <a:off x="5501228" y="681626"/>
                <a:ext cx="254880" cy="191160"/>
              </a:xfrm>
              <a:custGeom>
                <a:rect b="b" l="l" r="r" t="t"/>
                <a:pathLst>
                  <a:path extrusionOk="0" h="21600" w="21600">
                    <a:moveTo>
                      <a:pt x="10795" y="18000"/>
                    </a:moveTo>
                    <a:cubicBezTo>
                      <a:pt x="7813" y="18000"/>
                      <a:pt x="5395" y="14776"/>
                      <a:pt x="5395" y="10800"/>
                    </a:cubicBezTo>
                    <a:lnTo>
                      <a:pt x="8101" y="10800"/>
                    </a:lnTo>
                    <a:cubicBezTo>
                      <a:pt x="8101" y="10805"/>
                      <a:pt x="8100" y="10811"/>
                      <a:pt x="8100" y="10816"/>
                    </a:cubicBezTo>
                    <a:cubicBezTo>
                      <a:pt x="8100" y="12804"/>
                      <a:pt x="9309" y="14416"/>
                      <a:pt x="10800" y="14416"/>
                    </a:cubicBezTo>
                    <a:cubicBezTo>
                      <a:pt x="12291" y="14416"/>
                      <a:pt x="13500" y="12804"/>
                      <a:pt x="13500" y="10816"/>
                    </a:cubicBezTo>
                    <a:cubicBezTo>
                      <a:pt x="13500" y="10811"/>
                      <a:pt x="13499" y="10805"/>
                      <a:pt x="13499" y="10800"/>
                    </a:cubicBezTo>
                    <a:lnTo>
                      <a:pt x="16195" y="10800"/>
                    </a:lnTo>
                    <a:cubicBezTo>
                      <a:pt x="16195" y="14776"/>
                      <a:pt x="13778" y="18000"/>
                      <a:pt x="10795" y="18000"/>
                    </a:cubicBezTo>
                    <a:close/>
                    <a:moveTo>
                      <a:pt x="21600" y="10832"/>
                    </a:moveTo>
                    <a:lnTo>
                      <a:pt x="17088" y="4006"/>
                    </a:lnTo>
                    <a:cubicBezTo>
                      <a:pt x="15603" y="1563"/>
                      <a:pt x="13337" y="0"/>
                      <a:pt x="10795" y="0"/>
                    </a:cubicBezTo>
                    <a:cubicBezTo>
                      <a:pt x="8393" y="0"/>
                      <a:pt x="6242" y="1402"/>
                      <a:pt x="4758" y="3617"/>
                    </a:cubicBezTo>
                    <a:lnTo>
                      <a:pt x="4758" y="3600"/>
                    </a:lnTo>
                    <a:lnTo>
                      <a:pt x="0" y="10800"/>
                    </a:lnTo>
                    <a:lnTo>
                      <a:pt x="4780" y="18032"/>
                    </a:lnTo>
                    <a:lnTo>
                      <a:pt x="4780" y="18015"/>
                    </a:lnTo>
                    <a:cubicBezTo>
                      <a:pt x="6263" y="20211"/>
                      <a:pt x="8405" y="21600"/>
                      <a:pt x="10795" y="21600"/>
                    </a:cubicBezTo>
                    <a:cubicBezTo>
                      <a:pt x="13202" y="21600"/>
                      <a:pt x="15358" y="20192"/>
                      <a:pt x="16841" y="17969"/>
                    </a:cubicBezTo>
                    <a:lnTo>
                      <a:pt x="16842" y="18032"/>
                    </a:lnTo>
                    <a:cubicBezTo>
                      <a:pt x="16842" y="18032"/>
                      <a:pt x="21600" y="10832"/>
                      <a:pt x="21600" y="10832"/>
                    </a:cubicBezTo>
                    <a:close/>
                  </a:path>
                </a:pathLst>
              </a:custGeom>
              <a:solidFill>
                <a:srgbClr val="01343B"/>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000"/>
                  <a:buFont typeface="Arial"/>
                  <a:buNone/>
                </a:pPr>
                <a:r>
                  <a:t/>
                </a:r>
                <a:endParaRPr b="0" i="0" sz="1000" u="none" cap="none" strike="noStrike">
                  <a:solidFill>
                    <a:srgbClr val="F5F2F2"/>
                  </a:solidFill>
                  <a:latin typeface="Proxima Nova"/>
                  <a:ea typeface="Proxima Nova"/>
                  <a:cs typeface="Proxima Nova"/>
                  <a:sym typeface="Proxima Nova"/>
                </a:endParaRPr>
              </a:p>
            </p:txBody>
          </p:sp>
          <p:sp>
            <p:nvSpPr>
              <p:cNvPr id="2214" name="Google Shape;2214;p313"/>
              <p:cNvSpPr/>
              <p:nvPr/>
            </p:nvSpPr>
            <p:spPr>
              <a:xfrm>
                <a:off x="4265447" y="681634"/>
                <a:ext cx="250884" cy="251046"/>
              </a:xfrm>
              <a:custGeom>
                <a:rect b="b" l="l" r="r" t="t"/>
                <a:pathLst>
                  <a:path extrusionOk="0" h="21600" w="21600">
                    <a:moveTo>
                      <a:pt x="0" y="0"/>
                    </a:moveTo>
                    <a:lnTo>
                      <a:pt x="0" y="9529"/>
                    </a:lnTo>
                    <a:lnTo>
                      <a:pt x="9535" y="9529"/>
                    </a:lnTo>
                    <a:lnTo>
                      <a:pt x="9535" y="0"/>
                    </a:lnTo>
                    <a:cubicBezTo>
                      <a:pt x="9535" y="0"/>
                      <a:pt x="0" y="0"/>
                      <a:pt x="0" y="0"/>
                    </a:cubicBezTo>
                    <a:close/>
                    <a:moveTo>
                      <a:pt x="12079" y="0"/>
                    </a:moveTo>
                    <a:lnTo>
                      <a:pt x="12079" y="9529"/>
                    </a:lnTo>
                    <a:lnTo>
                      <a:pt x="21600" y="9529"/>
                    </a:lnTo>
                    <a:lnTo>
                      <a:pt x="21600" y="0"/>
                    </a:lnTo>
                    <a:cubicBezTo>
                      <a:pt x="21600" y="0"/>
                      <a:pt x="12079" y="0"/>
                      <a:pt x="12079" y="0"/>
                    </a:cubicBezTo>
                    <a:close/>
                    <a:moveTo>
                      <a:pt x="4760" y="1186"/>
                    </a:moveTo>
                    <a:cubicBezTo>
                      <a:pt x="5747" y="1186"/>
                      <a:pt x="6547" y="1985"/>
                      <a:pt x="6547" y="2971"/>
                    </a:cubicBezTo>
                    <a:cubicBezTo>
                      <a:pt x="6547" y="3958"/>
                      <a:pt x="5747" y="4757"/>
                      <a:pt x="4760" y="4757"/>
                    </a:cubicBezTo>
                    <a:cubicBezTo>
                      <a:pt x="3773" y="4757"/>
                      <a:pt x="2973" y="3958"/>
                      <a:pt x="2973" y="2971"/>
                    </a:cubicBezTo>
                    <a:cubicBezTo>
                      <a:pt x="2973" y="1985"/>
                      <a:pt x="3773" y="1186"/>
                      <a:pt x="4760" y="1186"/>
                    </a:cubicBezTo>
                    <a:close/>
                    <a:moveTo>
                      <a:pt x="16840" y="1186"/>
                    </a:moveTo>
                    <a:cubicBezTo>
                      <a:pt x="17827" y="1186"/>
                      <a:pt x="18627" y="1985"/>
                      <a:pt x="18627" y="2971"/>
                    </a:cubicBezTo>
                    <a:cubicBezTo>
                      <a:pt x="18627" y="3958"/>
                      <a:pt x="17827" y="4757"/>
                      <a:pt x="16840" y="4757"/>
                    </a:cubicBezTo>
                    <a:cubicBezTo>
                      <a:pt x="15853" y="4757"/>
                      <a:pt x="15053" y="3958"/>
                      <a:pt x="15053" y="2971"/>
                    </a:cubicBezTo>
                    <a:cubicBezTo>
                      <a:pt x="15053" y="1985"/>
                      <a:pt x="15853" y="1186"/>
                      <a:pt x="16840" y="1186"/>
                    </a:cubicBezTo>
                    <a:close/>
                    <a:moveTo>
                      <a:pt x="4760" y="5357"/>
                    </a:moveTo>
                    <a:cubicBezTo>
                      <a:pt x="6405" y="5357"/>
                      <a:pt x="7748" y="6684"/>
                      <a:pt x="7748" y="8329"/>
                    </a:cubicBezTo>
                    <a:cubicBezTo>
                      <a:pt x="7748" y="8329"/>
                      <a:pt x="1787" y="8329"/>
                      <a:pt x="1787" y="8329"/>
                    </a:cubicBezTo>
                    <a:cubicBezTo>
                      <a:pt x="1787" y="6684"/>
                      <a:pt x="3115" y="5357"/>
                      <a:pt x="4760" y="5357"/>
                    </a:cubicBezTo>
                    <a:close/>
                    <a:moveTo>
                      <a:pt x="16840" y="5357"/>
                    </a:moveTo>
                    <a:cubicBezTo>
                      <a:pt x="18485" y="5357"/>
                      <a:pt x="19813" y="6684"/>
                      <a:pt x="19813" y="8329"/>
                    </a:cubicBezTo>
                    <a:cubicBezTo>
                      <a:pt x="19813" y="8329"/>
                      <a:pt x="13866" y="8329"/>
                      <a:pt x="13866" y="8329"/>
                    </a:cubicBezTo>
                    <a:cubicBezTo>
                      <a:pt x="13866" y="6684"/>
                      <a:pt x="15195" y="5357"/>
                      <a:pt x="16840" y="5357"/>
                    </a:cubicBezTo>
                    <a:close/>
                    <a:moveTo>
                      <a:pt x="0" y="12071"/>
                    </a:moveTo>
                    <a:lnTo>
                      <a:pt x="0" y="21600"/>
                    </a:lnTo>
                    <a:lnTo>
                      <a:pt x="9535" y="21600"/>
                    </a:lnTo>
                    <a:lnTo>
                      <a:pt x="9535" y="12071"/>
                    </a:lnTo>
                    <a:cubicBezTo>
                      <a:pt x="9535" y="12071"/>
                      <a:pt x="0" y="12071"/>
                      <a:pt x="0" y="12071"/>
                    </a:cubicBezTo>
                    <a:close/>
                    <a:moveTo>
                      <a:pt x="12079" y="12071"/>
                    </a:moveTo>
                    <a:lnTo>
                      <a:pt x="12079" y="21600"/>
                    </a:lnTo>
                    <a:lnTo>
                      <a:pt x="21600" y="21600"/>
                    </a:lnTo>
                    <a:lnTo>
                      <a:pt x="21600" y="12071"/>
                    </a:lnTo>
                    <a:cubicBezTo>
                      <a:pt x="21600" y="12071"/>
                      <a:pt x="12079" y="12071"/>
                      <a:pt x="12079" y="12071"/>
                    </a:cubicBezTo>
                    <a:close/>
                    <a:moveTo>
                      <a:pt x="4760" y="13257"/>
                    </a:moveTo>
                    <a:cubicBezTo>
                      <a:pt x="5747" y="13257"/>
                      <a:pt x="6547" y="14057"/>
                      <a:pt x="6547" y="15043"/>
                    </a:cubicBezTo>
                    <a:cubicBezTo>
                      <a:pt x="6547" y="16029"/>
                      <a:pt x="5747" y="16829"/>
                      <a:pt x="4760" y="16829"/>
                    </a:cubicBezTo>
                    <a:cubicBezTo>
                      <a:pt x="3773" y="16829"/>
                      <a:pt x="2973" y="16029"/>
                      <a:pt x="2973" y="15043"/>
                    </a:cubicBezTo>
                    <a:cubicBezTo>
                      <a:pt x="2973" y="14057"/>
                      <a:pt x="3773" y="13257"/>
                      <a:pt x="4760" y="13257"/>
                    </a:cubicBezTo>
                    <a:close/>
                    <a:moveTo>
                      <a:pt x="16840" y="13257"/>
                    </a:moveTo>
                    <a:cubicBezTo>
                      <a:pt x="17827" y="13257"/>
                      <a:pt x="18627" y="14057"/>
                      <a:pt x="18627" y="15043"/>
                    </a:cubicBezTo>
                    <a:cubicBezTo>
                      <a:pt x="18627" y="16029"/>
                      <a:pt x="17827" y="16829"/>
                      <a:pt x="16840" y="16829"/>
                    </a:cubicBezTo>
                    <a:cubicBezTo>
                      <a:pt x="15853" y="16829"/>
                      <a:pt x="15053" y="16029"/>
                      <a:pt x="15053" y="15043"/>
                    </a:cubicBezTo>
                    <a:cubicBezTo>
                      <a:pt x="15053" y="14057"/>
                      <a:pt x="15853" y="13257"/>
                      <a:pt x="16840" y="13257"/>
                    </a:cubicBezTo>
                    <a:close/>
                    <a:moveTo>
                      <a:pt x="4760" y="17429"/>
                    </a:moveTo>
                    <a:cubicBezTo>
                      <a:pt x="6405" y="17429"/>
                      <a:pt x="7748" y="18756"/>
                      <a:pt x="7748" y="20400"/>
                    </a:cubicBezTo>
                    <a:cubicBezTo>
                      <a:pt x="7748" y="20400"/>
                      <a:pt x="1787" y="20400"/>
                      <a:pt x="1787" y="20400"/>
                    </a:cubicBezTo>
                    <a:cubicBezTo>
                      <a:pt x="1787" y="18756"/>
                      <a:pt x="3115" y="17429"/>
                      <a:pt x="4760" y="17429"/>
                    </a:cubicBezTo>
                    <a:close/>
                    <a:moveTo>
                      <a:pt x="16840" y="17429"/>
                    </a:moveTo>
                    <a:cubicBezTo>
                      <a:pt x="18485" y="17429"/>
                      <a:pt x="19813" y="18756"/>
                      <a:pt x="19813" y="20400"/>
                    </a:cubicBezTo>
                    <a:cubicBezTo>
                      <a:pt x="19813" y="20400"/>
                      <a:pt x="13866" y="20400"/>
                      <a:pt x="13866" y="20400"/>
                    </a:cubicBezTo>
                    <a:cubicBezTo>
                      <a:pt x="13866" y="18756"/>
                      <a:pt x="15195" y="17429"/>
                      <a:pt x="16840" y="17429"/>
                    </a:cubicBezTo>
                    <a:close/>
                  </a:path>
                </a:pathLst>
              </a:custGeom>
              <a:solidFill>
                <a:srgbClr val="02363D"/>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F6F4F4"/>
                  </a:buClr>
                  <a:buSzPts val="1200"/>
                  <a:buFont typeface="Arial"/>
                  <a:buNone/>
                </a:pPr>
                <a:r>
                  <a:t/>
                </a:r>
                <a:endParaRPr b="0" i="0" sz="1200" u="none" cap="none" strike="noStrike">
                  <a:solidFill>
                    <a:srgbClr val="F6F4F4"/>
                  </a:solidFill>
                  <a:latin typeface="IBM Plex Mono"/>
                  <a:ea typeface="IBM Plex Mono"/>
                  <a:cs typeface="IBM Plex Mono"/>
                  <a:sym typeface="IBM Plex Mono"/>
                </a:endParaRPr>
              </a:p>
            </p:txBody>
          </p:sp>
          <p:sp>
            <p:nvSpPr>
              <p:cNvPr id="2215" name="Google Shape;2215;p313"/>
              <p:cNvSpPr/>
              <p:nvPr/>
            </p:nvSpPr>
            <p:spPr>
              <a:xfrm>
                <a:off x="4556435" y="1065332"/>
                <a:ext cx="222048" cy="207900"/>
              </a:xfrm>
              <a:custGeom>
                <a:rect b="b" l="l" r="r" t="t"/>
                <a:pathLst>
                  <a:path extrusionOk="0" h="21600" w="21600">
                    <a:moveTo>
                      <a:pt x="2316" y="0"/>
                    </a:moveTo>
                    <a:cubicBezTo>
                      <a:pt x="1033" y="0"/>
                      <a:pt x="0" y="1118"/>
                      <a:pt x="0" y="2489"/>
                    </a:cubicBezTo>
                    <a:cubicBezTo>
                      <a:pt x="0" y="3860"/>
                      <a:pt x="1033" y="4963"/>
                      <a:pt x="2316" y="4963"/>
                    </a:cubicBezTo>
                    <a:cubicBezTo>
                      <a:pt x="3600" y="4963"/>
                      <a:pt x="4647" y="3860"/>
                      <a:pt x="4647" y="2489"/>
                    </a:cubicBezTo>
                    <a:cubicBezTo>
                      <a:pt x="4647" y="1118"/>
                      <a:pt x="3600" y="0"/>
                      <a:pt x="2316" y="0"/>
                    </a:cubicBezTo>
                    <a:close/>
                    <a:moveTo>
                      <a:pt x="6109" y="1191"/>
                    </a:moveTo>
                    <a:lnTo>
                      <a:pt x="6109" y="4499"/>
                    </a:lnTo>
                    <a:lnTo>
                      <a:pt x="21600" y="4499"/>
                    </a:lnTo>
                    <a:cubicBezTo>
                      <a:pt x="21600" y="4499"/>
                      <a:pt x="21600" y="1191"/>
                      <a:pt x="21600" y="1191"/>
                    </a:cubicBezTo>
                    <a:lnTo>
                      <a:pt x="6109" y="1191"/>
                    </a:lnTo>
                    <a:close/>
                    <a:moveTo>
                      <a:pt x="2316" y="8318"/>
                    </a:moveTo>
                    <a:cubicBezTo>
                      <a:pt x="1033" y="8318"/>
                      <a:pt x="0" y="9421"/>
                      <a:pt x="0" y="10792"/>
                    </a:cubicBezTo>
                    <a:cubicBezTo>
                      <a:pt x="0" y="12163"/>
                      <a:pt x="1033" y="13282"/>
                      <a:pt x="2316" y="13282"/>
                    </a:cubicBezTo>
                    <a:cubicBezTo>
                      <a:pt x="3600" y="13282"/>
                      <a:pt x="4647" y="12163"/>
                      <a:pt x="4647" y="10792"/>
                    </a:cubicBezTo>
                    <a:cubicBezTo>
                      <a:pt x="4647" y="9421"/>
                      <a:pt x="3600" y="8318"/>
                      <a:pt x="2316" y="8318"/>
                    </a:cubicBezTo>
                    <a:close/>
                    <a:moveTo>
                      <a:pt x="6109" y="9509"/>
                    </a:moveTo>
                    <a:lnTo>
                      <a:pt x="6109" y="12818"/>
                    </a:lnTo>
                    <a:lnTo>
                      <a:pt x="21600" y="12818"/>
                    </a:lnTo>
                    <a:cubicBezTo>
                      <a:pt x="21600" y="12818"/>
                      <a:pt x="21600" y="9509"/>
                      <a:pt x="21600" y="9509"/>
                    </a:cubicBezTo>
                    <a:lnTo>
                      <a:pt x="6109" y="9509"/>
                    </a:lnTo>
                    <a:close/>
                    <a:moveTo>
                      <a:pt x="2316" y="16637"/>
                    </a:moveTo>
                    <a:cubicBezTo>
                      <a:pt x="1033" y="16637"/>
                      <a:pt x="0" y="17740"/>
                      <a:pt x="0" y="19111"/>
                    </a:cubicBezTo>
                    <a:cubicBezTo>
                      <a:pt x="0" y="20482"/>
                      <a:pt x="1033" y="21600"/>
                      <a:pt x="2316" y="21600"/>
                    </a:cubicBezTo>
                    <a:cubicBezTo>
                      <a:pt x="3600" y="21600"/>
                      <a:pt x="4647" y="20482"/>
                      <a:pt x="4647" y="19111"/>
                    </a:cubicBezTo>
                    <a:cubicBezTo>
                      <a:pt x="4647" y="17740"/>
                      <a:pt x="3600" y="16637"/>
                      <a:pt x="2316" y="16637"/>
                    </a:cubicBezTo>
                    <a:close/>
                    <a:moveTo>
                      <a:pt x="6109" y="17224"/>
                    </a:moveTo>
                    <a:lnTo>
                      <a:pt x="6109" y="20533"/>
                    </a:lnTo>
                    <a:lnTo>
                      <a:pt x="21600" y="20533"/>
                    </a:lnTo>
                    <a:cubicBezTo>
                      <a:pt x="21600" y="20533"/>
                      <a:pt x="21600" y="17224"/>
                      <a:pt x="21600" y="17224"/>
                    </a:cubicBezTo>
                    <a:lnTo>
                      <a:pt x="6109" y="17224"/>
                    </a:ln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216" name="Google Shape;2216;p313"/>
              <p:cNvSpPr/>
              <p:nvPr/>
            </p:nvSpPr>
            <p:spPr>
              <a:xfrm>
                <a:off x="4036442" y="1044986"/>
                <a:ext cx="192888" cy="223128"/>
              </a:xfrm>
              <a:custGeom>
                <a:rect b="b" l="l" r="r" t="t"/>
                <a:pathLst>
                  <a:path extrusionOk="0" h="21600" w="21600">
                    <a:moveTo>
                      <a:pt x="0" y="0"/>
                    </a:moveTo>
                    <a:lnTo>
                      <a:pt x="0" y="21600"/>
                    </a:lnTo>
                    <a:lnTo>
                      <a:pt x="21600" y="21600"/>
                    </a:lnTo>
                    <a:lnTo>
                      <a:pt x="21600" y="7709"/>
                    </a:lnTo>
                    <a:lnTo>
                      <a:pt x="10800" y="7709"/>
                    </a:lnTo>
                    <a:cubicBezTo>
                      <a:pt x="10800" y="7709"/>
                      <a:pt x="10800" y="0"/>
                      <a:pt x="10800" y="0"/>
                    </a:cubicBezTo>
                    <a:lnTo>
                      <a:pt x="0" y="0"/>
                    </a:lnTo>
                    <a:close/>
                    <a:moveTo>
                      <a:pt x="12415" y="0"/>
                    </a:moveTo>
                    <a:lnTo>
                      <a:pt x="12415" y="6167"/>
                    </a:lnTo>
                    <a:lnTo>
                      <a:pt x="21055" y="6167"/>
                    </a:lnTo>
                    <a:cubicBezTo>
                      <a:pt x="21055" y="6167"/>
                      <a:pt x="12415" y="0"/>
                      <a:pt x="12415" y="0"/>
                    </a:cubicBez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217" name="Google Shape;2217;p313"/>
              <p:cNvSpPr/>
              <p:nvPr/>
            </p:nvSpPr>
            <p:spPr>
              <a:xfrm>
                <a:off x="5521156" y="937875"/>
                <a:ext cx="213408" cy="241920"/>
              </a:xfrm>
              <a:custGeom>
                <a:rect b="b" l="l" r="r" t="t"/>
                <a:pathLst>
                  <a:path extrusionOk="0" h="21600" w="21600">
                    <a:moveTo>
                      <a:pt x="10800" y="0"/>
                    </a:moveTo>
                    <a:cubicBezTo>
                      <a:pt x="7220" y="0"/>
                      <a:pt x="4320" y="2382"/>
                      <a:pt x="4320" y="5321"/>
                    </a:cubicBezTo>
                    <a:cubicBezTo>
                      <a:pt x="4320" y="8261"/>
                      <a:pt x="7220" y="10643"/>
                      <a:pt x="10800" y="10643"/>
                    </a:cubicBezTo>
                    <a:cubicBezTo>
                      <a:pt x="14380" y="10643"/>
                      <a:pt x="17280" y="8261"/>
                      <a:pt x="17280" y="5321"/>
                    </a:cubicBezTo>
                    <a:cubicBezTo>
                      <a:pt x="17280" y="2382"/>
                      <a:pt x="14380" y="0"/>
                      <a:pt x="10800" y="0"/>
                    </a:cubicBezTo>
                    <a:close/>
                    <a:moveTo>
                      <a:pt x="10800" y="12731"/>
                    </a:moveTo>
                    <a:cubicBezTo>
                      <a:pt x="4834" y="12731"/>
                      <a:pt x="0" y="16700"/>
                      <a:pt x="0" y="21600"/>
                    </a:cubicBezTo>
                    <a:lnTo>
                      <a:pt x="21600" y="21600"/>
                    </a:lnTo>
                    <a:cubicBezTo>
                      <a:pt x="21600" y="16700"/>
                      <a:pt x="16766" y="12731"/>
                      <a:pt x="10800" y="12731"/>
                    </a:cubicBez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cxnSp>
            <p:nvCxnSpPr>
              <p:cNvPr id="2218" name="Google Shape;2218;p313"/>
              <p:cNvCxnSpPr/>
              <p:nvPr/>
            </p:nvCxnSpPr>
            <p:spPr>
              <a:xfrm rot="10800000">
                <a:off x="4273903" y="1168097"/>
                <a:ext cx="234000" cy="0"/>
              </a:xfrm>
              <a:prstGeom prst="straightConnector1">
                <a:avLst/>
              </a:prstGeom>
              <a:noFill/>
              <a:ln cap="flat" cmpd="sng" w="15875">
                <a:solidFill>
                  <a:srgbClr val="05353D"/>
                </a:solidFill>
                <a:prstDash val="solid"/>
                <a:round/>
                <a:headEnd len="sm" w="sm" type="none"/>
                <a:tailEnd len="med" w="med" type="triangle"/>
              </a:ln>
            </p:spPr>
          </p:cxnSp>
          <p:sp>
            <p:nvSpPr>
              <p:cNvPr id="2219" name="Google Shape;2219;p313"/>
              <p:cNvSpPr txBox="1"/>
              <p:nvPr/>
            </p:nvSpPr>
            <p:spPr>
              <a:xfrm>
                <a:off x="6564130" y="1368788"/>
                <a:ext cx="741600" cy="287700"/>
              </a:xfrm>
              <a:prstGeom prst="rect">
                <a:avLst/>
              </a:prstGeom>
              <a:noFill/>
              <a:ln>
                <a:noFill/>
              </a:ln>
            </p:spPr>
            <p:txBody>
              <a:bodyPr anchorCtr="0" anchor="ctr" bIns="91425" lIns="0" spcFirstLastPara="1" rIns="0"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0" i="0" lang="en" sz="700" u="none" cap="none" strike="noStrike">
                    <a:solidFill>
                      <a:schemeClr val="dk1"/>
                    </a:solidFill>
                    <a:latin typeface="Questrial"/>
                    <a:ea typeface="Questrial"/>
                    <a:cs typeface="Questrial"/>
                    <a:sym typeface="Questrial"/>
                  </a:rPr>
                  <a:t>Analyse, Design &amp; Iterate - Innovate</a:t>
                </a:r>
                <a:endParaRPr b="0" i="0" sz="700" u="none" cap="none" strike="noStrike">
                  <a:solidFill>
                    <a:srgbClr val="000000"/>
                  </a:solidFill>
                  <a:latin typeface="Questrial"/>
                  <a:ea typeface="Questrial"/>
                  <a:cs typeface="Questrial"/>
                  <a:sym typeface="Questrial"/>
                </a:endParaRPr>
              </a:p>
            </p:txBody>
          </p:sp>
          <p:sp>
            <p:nvSpPr>
              <p:cNvPr id="2220" name="Google Shape;2220;p313"/>
              <p:cNvSpPr/>
              <p:nvPr/>
            </p:nvSpPr>
            <p:spPr>
              <a:xfrm>
                <a:off x="6636873" y="478247"/>
                <a:ext cx="224856" cy="206118"/>
              </a:xfrm>
              <a:custGeom>
                <a:rect b="b" l="l" r="r" t="t"/>
                <a:pathLst>
                  <a:path extrusionOk="0" h="21600" w="21600">
                    <a:moveTo>
                      <a:pt x="16354" y="0"/>
                    </a:moveTo>
                    <a:lnTo>
                      <a:pt x="16354" y="811"/>
                    </a:lnTo>
                    <a:cubicBezTo>
                      <a:pt x="16114" y="889"/>
                      <a:pt x="15883" y="995"/>
                      <a:pt x="15668" y="1123"/>
                    </a:cubicBezTo>
                    <a:lnTo>
                      <a:pt x="15139" y="546"/>
                    </a:lnTo>
                    <a:lnTo>
                      <a:pt x="13680" y="2137"/>
                    </a:lnTo>
                    <a:lnTo>
                      <a:pt x="14209" y="2714"/>
                    </a:lnTo>
                    <a:cubicBezTo>
                      <a:pt x="14092" y="2949"/>
                      <a:pt x="14009" y="3201"/>
                      <a:pt x="13938" y="3462"/>
                    </a:cubicBezTo>
                    <a:lnTo>
                      <a:pt x="13180" y="3462"/>
                    </a:lnTo>
                    <a:lnTo>
                      <a:pt x="13180" y="5708"/>
                    </a:lnTo>
                    <a:lnTo>
                      <a:pt x="13938" y="5708"/>
                    </a:lnTo>
                    <a:cubicBezTo>
                      <a:pt x="14009" y="5969"/>
                      <a:pt x="14092" y="6221"/>
                      <a:pt x="14209" y="6457"/>
                    </a:cubicBezTo>
                    <a:lnTo>
                      <a:pt x="13680" y="7034"/>
                    </a:lnTo>
                    <a:lnTo>
                      <a:pt x="15139" y="8624"/>
                    </a:lnTo>
                    <a:lnTo>
                      <a:pt x="15668" y="8047"/>
                    </a:lnTo>
                    <a:cubicBezTo>
                      <a:pt x="15883" y="8175"/>
                      <a:pt x="16114" y="8281"/>
                      <a:pt x="16354" y="8359"/>
                    </a:cubicBezTo>
                    <a:lnTo>
                      <a:pt x="16354" y="9170"/>
                    </a:lnTo>
                    <a:lnTo>
                      <a:pt x="18412" y="9170"/>
                    </a:lnTo>
                    <a:lnTo>
                      <a:pt x="18412" y="8359"/>
                    </a:lnTo>
                    <a:cubicBezTo>
                      <a:pt x="18652" y="8281"/>
                      <a:pt x="18883" y="8175"/>
                      <a:pt x="19098" y="8047"/>
                    </a:cubicBezTo>
                    <a:lnTo>
                      <a:pt x="19627" y="8624"/>
                    </a:lnTo>
                    <a:lnTo>
                      <a:pt x="21085" y="7034"/>
                    </a:lnTo>
                    <a:lnTo>
                      <a:pt x="20556" y="6457"/>
                    </a:lnTo>
                    <a:cubicBezTo>
                      <a:pt x="20673" y="6221"/>
                      <a:pt x="20771" y="5969"/>
                      <a:pt x="20842" y="5708"/>
                    </a:cubicBezTo>
                    <a:lnTo>
                      <a:pt x="21600" y="5708"/>
                    </a:lnTo>
                    <a:lnTo>
                      <a:pt x="21600" y="3462"/>
                    </a:lnTo>
                    <a:lnTo>
                      <a:pt x="20842" y="3462"/>
                    </a:lnTo>
                    <a:cubicBezTo>
                      <a:pt x="20771" y="3201"/>
                      <a:pt x="20673" y="2949"/>
                      <a:pt x="20556" y="2714"/>
                    </a:cubicBezTo>
                    <a:lnTo>
                      <a:pt x="21085" y="2137"/>
                    </a:lnTo>
                    <a:lnTo>
                      <a:pt x="19627" y="546"/>
                    </a:lnTo>
                    <a:lnTo>
                      <a:pt x="19098" y="1123"/>
                    </a:lnTo>
                    <a:cubicBezTo>
                      <a:pt x="18882" y="995"/>
                      <a:pt x="18652" y="889"/>
                      <a:pt x="18412" y="811"/>
                    </a:cubicBezTo>
                    <a:lnTo>
                      <a:pt x="18412" y="0"/>
                    </a:lnTo>
                    <a:lnTo>
                      <a:pt x="16354" y="0"/>
                    </a:lnTo>
                    <a:close/>
                    <a:moveTo>
                      <a:pt x="17383" y="2620"/>
                    </a:moveTo>
                    <a:cubicBezTo>
                      <a:pt x="18379" y="2620"/>
                      <a:pt x="19184" y="3499"/>
                      <a:pt x="19184" y="4585"/>
                    </a:cubicBezTo>
                    <a:cubicBezTo>
                      <a:pt x="19184" y="5672"/>
                      <a:pt x="18379" y="6550"/>
                      <a:pt x="17383" y="6550"/>
                    </a:cubicBezTo>
                    <a:cubicBezTo>
                      <a:pt x="16387" y="6550"/>
                      <a:pt x="15582" y="5672"/>
                      <a:pt x="15582" y="4585"/>
                    </a:cubicBezTo>
                    <a:cubicBezTo>
                      <a:pt x="15582" y="3499"/>
                      <a:pt x="16387" y="2620"/>
                      <a:pt x="17383" y="2620"/>
                    </a:cubicBezTo>
                    <a:close/>
                    <a:moveTo>
                      <a:pt x="5203" y="6581"/>
                    </a:moveTo>
                    <a:lnTo>
                      <a:pt x="5203" y="7923"/>
                    </a:lnTo>
                    <a:cubicBezTo>
                      <a:pt x="4811" y="8050"/>
                      <a:pt x="4442" y="8229"/>
                      <a:pt x="4088" y="8437"/>
                    </a:cubicBezTo>
                    <a:lnTo>
                      <a:pt x="3216" y="7486"/>
                    </a:lnTo>
                    <a:lnTo>
                      <a:pt x="829" y="10090"/>
                    </a:lnTo>
                    <a:lnTo>
                      <a:pt x="1701" y="11026"/>
                    </a:lnTo>
                    <a:cubicBezTo>
                      <a:pt x="1510" y="11412"/>
                      <a:pt x="1346" y="11830"/>
                      <a:pt x="1229" y="12258"/>
                    </a:cubicBezTo>
                    <a:lnTo>
                      <a:pt x="0" y="12258"/>
                    </a:lnTo>
                    <a:lnTo>
                      <a:pt x="0" y="15939"/>
                    </a:lnTo>
                    <a:lnTo>
                      <a:pt x="1229" y="15939"/>
                    </a:lnTo>
                    <a:cubicBezTo>
                      <a:pt x="1346" y="16367"/>
                      <a:pt x="1510" y="16770"/>
                      <a:pt x="1701" y="17155"/>
                    </a:cubicBezTo>
                    <a:lnTo>
                      <a:pt x="829" y="18107"/>
                    </a:lnTo>
                    <a:lnTo>
                      <a:pt x="3216" y="20711"/>
                    </a:lnTo>
                    <a:lnTo>
                      <a:pt x="4088" y="19760"/>
                    </a:lnTo>
                    <a:cubicBezTo>
                      <a:pt x="4442" y="19969"/>
                      <a:pt x="4812" y="20131"/>
                      <a:pt x="5203" y="20259"/>
                    </a:cubicBezTo>
                    <a:lnTo>
                      <a:pt x="5203" y="21600"/>
                    </a:lnTo>
                    <a:lnTo>
                      <a:pt x="8577" y="21600"/>
                    </a:lnTo>
                    <a:lnTo>
                      <a:pt x="8577" y="20259"/>
                    </a:lnTo>
                    <a:cubicBezTo>
                      <a:pt x="8969" y="20131"/>
                      <a:pt x="9339" y="19969"/>
                      <a:pt x="9692" y="19760"/>
                    </a:cubicBezTo>
                    <a:lnTo>
                      <a:pt x="10564" y="20711"/>
                    </a:lnTo>
                    <a:lnTo>
                      <a:pt x="12951" y="18107"/>
                    </a:lnTo>
                    <a:lnTo>
                      <a:pt x="12079" y="17155"/>
                    </a:lnTo>
                    <a:cubicBezTo>
                      <a:pt x="12271" y="16770"/>
                      <a:pt x="12420" y="16366"/>
                      <a:pt x="12537" y="15939"/>
                    </a:cubicBezTo>
                    <a:lnTo>
                      <a:pt x="13781" y="15939"/>
                    </a:lnTo>
                    <a:lnTo>
                      <a:pt x="13781" y="12258"/>
                    </a:lnTo>
                    <a:lnTo>
                      <a:pt x="12537" y="12258"/>
                    </a:lnTo>
                    <a:cubicBezTo>
                      <a:pt x="12420" y="11831"/>
                      <a:pt x="12271" y="11412"/>
                      <a:pt x="12079" y="11026"/>
                    </a:cubicBezTo>
                    <a:lnTo>
                      <a:pt x="12951" y="10090"/>
                    </a:lnTo>
                    <a:lnTo>
                      <a:pt x="10564" y="7486"/>
                    </a:lnTo>
                    <a:lnTo>
                      <a:pt x="9692" y="8437"/>
                    </a:lnTo>
                    <a:cubicBezTo>
                      <a:pt x="9339" y="8228"/>
                      <a:pt x="8969" y="8050"/>
                      <a:pt x="8577" y="7923"/>
                    </a:cubicBezTo>
                    <a:lnTo>
                      <a:pt x="8577" y="6581"/>
                    </a:lnTo>
                    <a:lnTo>
                      <a:pt x="5203" y="6581"/>
                    </a:lnTo>
                    <a:close/>
                    <a:moveTo>
                      <a:pt x="6890" y="10870"/>
                    </a:moveTo>
                    <a:cubicBezTo>
                      <a:pt x="8520" y="10870"/>
                      <a:pt x="9835" y="12321"/>
                      <a:pt x="9835" y="14098"/>
                    </a:cubicBezTo>
                    <a:cubicBezTo>
                      <a:pt x="9835" y="15876"/>
                      <a:pt x="8520" y="17311"/>
                      <a:pt x="6890" y="17311"/>
                    </a:cubicBezTo>
                    <a:cubicBezTo>
                      <a:pt x="5261" y="17311"/>
                      <a:pt x="3945" y="15876"/>
                      <a:pt x="3945" y="14098"/>
                    </a:cubicBezTo>
                    <a:cubicBezTo>
                      <a:pt x="3945" y="12321"/>
                      <a:pt x="5261" y="10870"/>
                      <a:pt x="6890" y="10870"/>
                    </a:cubicBez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221" name="Google Shape;2221;p313"/>
              <p:cNvSpPr/>
              <p:nvPr/>
            </p:nvSpPr>
            <p:spPr>
              <a:xfrm>
                <a:off x="6526435" y="1053483"/>
                <a:ext cx="226314" cy="230958"/>
              </a:xfrm>
              <a:custGeom>
                <a:rect b="b" l="l" r="r" t="t"/>
                <a:pathLst>
                  <a:path extrusionOk="0" h="21600" w="21600">
                    <a:moveTo>
                      <a:pt x="4874" y="0"/>
                    </a:moveTo>
                    <a:cubicBezTo>
                      <a:pt x="2335" y="0"/>
                      <a:pt x="282" y="2012"/>
                      <a:pt x="282" y="4499"/>
                    </a:cubicBezTo>
                    <a:lnTo>
                      <a:pt x="282" y="8884"/>
                    </a:lnTo>
                    <a:lnTo>
                      <a:pt x="9466" y="8884"/>
                    </a:lnTo>
                    <a:lnTo>
                      <a:pt x="9466" y="4499"/>
                    </a:lnTo>
                    <a:cubicBezTo>
                      <a:pt x="9465" y="2012"/>
                      <a:pt x="7412" y="0"/>
                      <a:pt x="4874" y="0"/>
                    </a:cubicBezTo>
                    <a:close/>
                    <a:moveTo>
                      <a:pt x="12731" y="195"/>
                    </a:moveTo>
                    <a:lnTo>
                      <a:pt x="12731" y="8884"/>
                    </a:lnTo>
                    <a:lnTo>
                      <a:pt x="21600" y="8884"/>
                    </a:lnTo>
                    <a:cubicBezTo>
                      <a:pt x="21600" y="8884"/>
                      <a:pt x="21600" y="195"/>
                      <a:pt x="21600" y="195"/>
                    </a:cubicBezTo>
                    <a:lnTo>
                      <a:pt x="12731" y="195"/>
                    </a:lnTo>
                    <a:close/>
                    <a:moveTo>
                      <a:pt x="4874" y="12034"/>
                    </a:moveTo>
                    <a:cubicBezTo>
                      <a:pt x="2179" y="12034"/>
                      <a:pt x="0" y="14185"/>
                      <a:pt x="0" y="16825"/>
                    </a:cubicBezTo>
                    <a:cubicBezTo>
                      <a:pt x="0" y="19465"/>
                      <a:pt x="2179" y="21600"/>
                      <a:pt x="4874" y="21600"/>
                    </a:cubicBezTo>
                    <a:cubicBezTo>
                      <a:pt x="7568" y="21600"/>
                      <a:pt x="9747" y="19465"/>
                      <a:pt x="9747" y="16825"/>
                    </a:cubicBezTo>
                    <a:cubicBezTo>
                      <a:pt x="9747" y="14185"/>
                      <a:pt x="7568" y="12034"/>
                      <a:pt x="4874" y="12034"/>
                    </a:cubicBezTo>
                    <a:close/>
                    <a:moveTo>
                      <a:pt x="12731" y="12034"/>
                    </a:moveTo>
                    <a:lnTo>
                      <a:pt x="12731" y="20723"/>
                    </a:lnTo>
                    <a:lnTo>
                      <a:pt x="21600" y="20723"/>
                    </a:lnTo>
                    <a:lnTo>
                      <a:pt x="12731" y="12034"/>
                    </a:ln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222" name="Google Shape;2222;p313"/>
              <p:cNvSpPr/>
              <p:nvPr/>
            </p:nvSpPr>
            <p:spPr>
              <a:xfrm>
                <a:off x="7103348" y="1049471"/>
                <a:ext cx="237231" cy="237236"/>
              </a:xfrm>
              <a:custGeom>
                <a:rect b="b" l="l" r="r" t="t"/>
                <a:pathLst>
                  <a:path extrusionOk="0" h="21339" w="21305">
                    <a:moveTo>
                      <a:pt x="4237" y="0"/>
                    </a:moveTo>
                    <a:lnTo>
                      <a:pt x="736" y="3521"/>
                    </a:lnTo>
                    <a:cubicBezTo>
                      <a:pt x="-234" y="4492"/>
                      <a:pt x="-234" y="6071"/>
                      <a:pt x="736" y="7042"/>
                    </a:cubicBezTo>
                    <a:cubicBezTo>
                      <a:pt x="1683" y="7991"/>
                      <a:pt x="3197" y="8002"/>
                      <a:pt x="4171" y="7095"/>
                    </a:cubicBezTo>
                    <a:lnTo>
                      <a:pt x="2700" y="9318"/>
                    </a:lnTo>
                    <a:lnTo>
                      <a:pt x="5788" y="9318"/>
                    </a:lnTo>
                    <a:lnTo>
                      <a:pt x="4318" y="7095"/>
                    </a:lnTo>
                    <a:cubicBezTo>
                      <a:pt x="5291" y="8002"/>
                      <a:pt x="6805" y="7991"/>
                      <a:pt x="7753" y="7042"/>
                    </a:cubicBezTo>
                    <a:cubicBezTo>
                      <a:pt x="8722" y="6071"/>
                      <a:pt x="8722" y="4492"/>
                      <a:pt x="7753" y="3521"/>
                    </a:cubicBezTo>
                    <a:lnTo>
                      <a:pt x="4237" y="0"/>
                    </a:lnTo>
                    <a:close/>
                    <a:moveTo>
                      <a:pt x="14529" y="0"/>
                    </a:moveTo>
                    <a:cubicBezTo>
                      <a:pt x="13833" y="0"/>
                      <a:pt x="13136" y="271"/>
                      <a:pt x="12604" y="803"/>
                    </a:cubicBezTo>
                    <a:cubicBezTo>
                      <a:pt x="11542" y="1868"/>
                      <a:pt x="11542" y="3594"/>
                      <a:pt x="12604" y="4659"/>
                    </a:cubicBezTo>
                    <a:cubicBezTo>
                      <a:pt x="12604" y="4659"/>
                      <a:pt x="16454" y="8514"/>
                      <a:pt x="16454" y="8514"/>
                    </a:cubicBezTo>
                    <a:lnTo>
                      <a:pt x="20303" y="4659"/>
                    </a:lnTo>
                    <a:cubicBezTo>
                      <a:pt x="21366" y="3594"/>
                      <a:pt x="21366" y="1868"/>
                      <a:pt x="20303" y="803"/>
                    </a:cubicBezTo>
                    <a:cubicBezTo>
                      <a:pt x="19240" y="-261"/>
                      <a:pt x="17517" y="-261"/>
                      <a:pt x="16454" y="803"/>
                    </a:cubicBezTo>
                    <a:cubicBezTo>
                      <a:pt x="15922" y="271"/>
                      <a:pt x="15226" y="0"/>
                      <a:pt x="14529" y="0"/>
                    </a:cubicBezTo>
                    <a:close/>
                    <a:moveTo>
                      <a:pt x="4291" y="11312"/>
                    </a:moveTo>
                    <a:cubicBezTo>
                      <a:pt x="4291" y="11312"/>
                      <a:pt x="0" y="16319"/>
                      <a:pt x="0" y="16319"/>
                    </a:cubicBezTo>
                    <a:lnTo>
                      <a:pt x="4291" y="21339"/>
                    </a:lnTo>
                    <a:lnTo>
                      <a:pt x="8595" y="16319"/>
                    </a:lnTo>
                    <a:lnTo>
                      <a:pt x="4291" y="11312"/>
                    </a:lnTo>
                    <a:close/>
                    <a:moveTo>
                      <a:pt x="16307" y="11834"/>
                    </a:moveTo>
                    <a:cubicBezTo>
                      <a:pt x="14924" y="11834"/>
                      <a:pt x="13807" y="12953"/>
                      <a:pt x="13807" y="14338"/>
                    </a:cubicBezTo>
                    <a:cubicBezTo>
                      <a:pt x="13807" y="15169"/>
                      <a:pt x="14215" y="15903"/>
                      <a:pt x="14837" y="16359"/>
                    </a:cubicBezTo>
                    <a:cubicBezTo>
                      <a:pt x="14522" y="16216"/>
                      <a:pt x="14176" y="16132"/>
                      <a:pt x="13807" y="16131"/>
                    </a:cubicBezTo>
                    <a:cubicBezTo>
                      <a:pt x="12425" y="16131"/>
                      <a:pt x="11295" y="17250"/>
                      <a:pt x="11295" y="18635"/>
                    </a:cubicBezTo>
                    <a:cubicBezTo>
                      <a:pt x="11295" y="20020"/>
                      <a:pt x="12425" y="21138"/>
                      <a:pt x="13807" y="21138"/>
                    </a:cubicBezTo>
                    <a:cubicBezTo>
                      <a:pt x="15190" y="21138"/>
                      <a:pt x="16307" y="20020"/>
                      <a:pt x="16307" y="18635"/>
                    </a:cubicBezTo>
                    <a:cubicBezTo>
                      <a:pt x="16307" y="20020"/>
                      <a:pt x="17424" y="21138"/>
                      <a:pt x="18806" y="21138"/>
                    </a:cubicBezTo>
                    <a:cubicBezTo>
                      <a:pt x="20189" y="21138"/>
                      <a:pt x="21306" y="20020"/>
                      <a:pt x="21306" y="18635"/>
                    </a:cubicBezTo>
                    <a:cubicBezTo>
                      <a:pt x="21306" y="17250"/>
                      <a:pt x="20189" y="16132"/>
                      <a:pt x="18806" y="16131"/>
                    </a:cubicBezTo>
                    <a:cubicBezTo>
                      <a:pt x="18438" y="16131"/>
                      <a:pt x="18092" y="16216"/>
                      <a:pt x="17777" y="16359"/>
                    </a:cubicBezTo>
                    <a:cubicBezTo>
                      <a:pt x="18399" y="15903"/>
                      <a:pt x="18806" y="15169"/>
                      <a:pt x="18806" y="14338"/>
                    </a:cubicBezTo>
                    <a:cubicBezTo>
                      <a:pt x="18806" y="12953"/>
                      <a:pt x="17689" y="11834"/>
                      <a:pt x="16307" y="11834"/>
                    </a:cubicBezTo>
                    <a:close/>
                  </a:path>
                </a:pathLst>
              </a:custGeom>
              <a:solidFill>
                <a:srgbClr val="01343B"/>
              </a:solidFill>
              <a:ln>
                <a:noFill/>
              </a:ln>
            </p:spPr>
            <p:txBody>
              <a:bodyPr anchorCtr="0" anchor="ctr" bIns="0" lIns="0" spcFirstLastPara="1" rIns="0" wrap="square" tIns="0">
                <a:noAutofit/>
              </a:bodyPr>
              <a:lstStyle/>
              <a:p>
                <a:pPr indent="0" lvl="0" marL="0" marR="114300" rtl="0" algn="l">
                  <a:lnSpc>
                    <a:spcPct val="100000"/>
                  </a:lnSpc>
                  <a:spcBef>
                    <a:spcPts val="0"/>
                  </a:spcBef>
                  <a:spcAft>
                    <a:spcPts val="0"/>
                  </a:spcAft>
                  <a:buClr>
                    <a:srgbClr val="000000"/>
                  </a:buClr>
                  <a:buSzPts val="1000"/>
                  <a:buFont typeface="Arial"/>
                  <a:buNone/>
                </a:pPr>
                <a:r>
                  <a:t/>
                </a:r>
                <a:endParaRPr b="0" i="0" sz="1000" u="none" cap="none" strike="noStrike">
                  <a:solidFill>
                    <a:srgbClr val="F5F2F2"/>
                  </a:solidFill>
                  <a:latin typeface="Proxima Nova"/>
                  <a:ea typeface="Proxima Nova"/>
                  <a:cs typeface="Proxima Nova"/>
                  <a:sym typeface="Proxima Nova"/>
                </a:endParaRPr>
              </a:p>
            </p:txBody>
          </p:sp>
          <p:sp>
            <p:nvSpPr>
              <p:cNvPr id="2223" name="Google Shape;2223;p313"/>
              <p:cNvSpPr/>
              <p:nvPr/>
            </p:nvSpPr>
            <p:spPr>
              <a:xfrm>
                <a:off x="6782564" y="703733"/>
                <a:ext cx="272106" cy="217782"/>
              </a:xfrm>
              <a:custGeom>
                <a:rect b="b" l="l" r="r" t="t"/>
                <a:pathLst>
                  <a:path extrusionOk="0" h="21600" w="21600">
                    <a:moveTo>
                      <a:pt x="0" y="0"/>
                    </a:moveTo>
                    <a:lnTo>
                      <a:pt x="1802" y="10800"/>
                    </a:lnTo>
                    <a:lnTo>
                      <a:pt x="0" y="21600"/>
                    </a:lnTo>
                    <a:lnTo>
                      <a:pt x="5407" y="21600"/>
                    </a:lnTo>
                    <a:lnTo>
                      <a:pt x="7210" y="10800"/>
                    </a:lnTo>
                    <a:lnTo>
                      <a:pt x="5407" y="0"/>
                    </a:lnTo>
                    <a:lnTo>
                      <a:pt x="0" y="0"/>
                    </a:lnTo>
                    <a:close/>
                    <a:moveTo>
                      <a:pt x="7210" y="0"/>
                    </a:moveTo>
                    <a:lnTo>
                      <a:pt x="8998" y="10800"/>
                    </a:lnTo>
                    <a:lnTo>
                      <a:pt x="7210" y="21600"/>
                    </a:lnTo>
                    <a:lnTo>
                      <a:pt x="12602" y="21600"/>
                    </a:lnTo>
                    <a:lnTo>
                      <a:pt x="14405" y="10800"/>
                    </a:lnTo>
                    <a:lnTo>
                      <a:pt x="12602" y="0"/>
                    </a:lnTo>
                    <a:lnTo>
                      <a:pt x="7210" y="0"/>
                    </a:lnTo>
                    <a:close/>
                    <a:moveTo>
                      <a:pt x="14405" y="0"/>
                    </a:moveTo>
                    <a:lnTo>
                      <a:pt x="16207" y="10800"/>
                    </a:lnTo>
                    <a:lnTo>
                      <a:pt x="14405" y="21600"/>
                    </a:lnTo>
                    <a:lnTo>
                      <a:pt x="19798" y="21600"/>
                    </a:lnTo>
                    <a:lnTo>
                      <a:pt x="21600" y="10800"/>
                    </a:lnTo>
                    <a:lnTo>
                      <a:pt x="19798" y="0"/>
                    </a:lnTo>
                    <a:lnTo>
                      <a:pt x="14405" y="0"/>
                    </a:lnTo>
                    <a:close/>
                  </a:path>
                </a:pathLst>
              </a:custGeom>
              <a:solidFill>
                <a:srgbClr val="0236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rgbClr val="F6F4F4"/>
                  </a:solidFill>
                  <a:latin typeface="Arial"/>
                  <a:ea typeface="Arial"/>
                  <a:cs typeface="Arial"/>
                  <a:sym typeface="Arial"/>
                </a:endParaRPr>
              </a:p>
            </p:txBody>
          </p:sp>
          <p:cxnSp>
            <p:nvCxnSpPr>
              <p:cNvPr id="2224" name="Google Shape;2224;p313"/>
              <p:cNvCxnSpPr/>
              <p:nvPr/>
            </p:nvCxnSpPr>
            <p:spPr>
              <a:xfrm rot="-5400000">
                <a:off x="6585382" y="822325"/>
                <a:ext cx="198900" cy="165300"/>
              </a:xfrm>
              <a:prstGeom prst="bentConnector3">
                <a:avLst>
                  <a:gd fmla="val 99157" name="adj1"/>
                </a:avLst>
              </a:prstGeom>
              <a:noFill/>
              <a:ln cap="flat" cmpd="sng" w="15875">
                <a:solidFill>
                  <a:srgbClr val="05353D"/>
                </a:solidFill>
                <a:prstDash val="solid"/>
                <a:round/>
                <a:headEnd len="sm" w="sm" type="none"/>
                <a:tailEnd len="med" w="med" type="triangle"/>
              </a:ln>
            </p:spPr>
          </p:cxnSp>
          <p:cxnSp>
            <p:nvCxnSpPr>
              <p:cNvPr id="2225" name="Google Shape;2225;p313"/>
              <p:cNvCxnSpPr/>
              <p:nvPr/>
            </p:nvCxnSpPr>
            <p:spPr>
              <a:xfrm flipH="1" rot="-5400000">
                <a:off x="7041345" y="839991"/>
                <a:ext cx="225000" cy="141300"/>
              </a:xfrm>
              <a:prstGeom prst="bentConnector3">
                <a:avLst>
                  <a:gd fmla="val 3204" name="adj1"/>
                </a:avLst>
              </a:prstGeom>
              <a:noFill/>
              <a:ln cap="flat" cmpd="sng" w="15875">
                <a:solidFill>
                  <a:srgbClr val="05353D"/>
                </a:solidFill>
                <a:prstDash val="solid"/>
                <a:round/>
                <a:headEnd len="sm" w="sm" type="none"/>
                <a:tailEnd len="med" w="med" type="triangle"/>
              </a:ln>
            </p:spPr>
          </p:cxnSp>
          <p:cxnSp>
            <p:nvCxnSpPr>
              <p:cNvPr id="2226" name="Google Shape;2226;p313"/>
              <p:cNvCxnSpPr/>
              <p:nvPr/>
            </p:nvCxnSpPr>
            <p:spPr>
              <a:xfrm rot="5400000">
                <a:off x="7823200" y="753750"/>
                <a:ext cx="277500" cy="255900"/>
              </a:xfrm>
              <a:prstGeom prst="bentConnector3">
                <a:avLst>
                  <a:gd fmla="val 49998" name="adj1"/>
                </a:avLst>
              </a:prstGeom>
              <a:noFill/>
              <a:ln cap="flat" cmpd="sng" w="15875">
                <a:solidFill>
                  <a:srgbClr val="05353D"/>
                </a:solidFill>
                <a:prstDash val="solid"/>
                <a:round/>
                <a:headEnd len="sm" w="sm" type="none"/>
                <a:tailEnd len="med" w="med" type="triangle"/>
              </a:ln>
            </p:spPr>
          </p:cxnSp>
          <p:cxnSp>
            <p:nvCxnSpPr>
              <p:cNvPr id="2227" name="Google Shape;2227;p313"/>
              <p:cNvCxnSpPr/>
              <p:nvPr/>
            </p:nvCxnSpPr>
            <p:spPr>
              <a:xfrm flipH="1" rot="-5400000">
                <a:off x="8249917" y="741587"/>
                <a:ext cx="294900" cy="275400"/>
              </a:xfrm>
              <a:prstGeom prst="bentConnector3">
                <a:avLst>
                  <a:gd fmla="val 50006" name="adj1"/>
                </a:avLst>
              </a:prstGeom>
              <a:noFill/>
              <a:ln cap="flat" cmpd="sng" w="15875">
                <a:solidFill>
                  <a:srgbClr val="05353D"/>
                </a:solidFill>
                <a:prstDash val="solid"/>
                <a:round/>
                <a:headEnd len="sm" w="sm" type="none"/>
                <a:tailEnd len="med" w="med" type="triangle"/>
              </a:ln>
            </p:spPr>
          </p:cxnSp>
          <p:cxnSp>
            <p:nvCxnSpPr>
              <p:cNvPr id="2228" name="Google Shape;2228;p313"/>
              <p:cNvCxnSpPr/>
              <p:nvPr/>
            </p:nvCxnSpPr>
            <p:spPr>
              <a:xfrm>
                <a:off x="8176192" y="791022"/>
                <a:ext cx="0" cy="231000"/>
              </a:xfrm>
              <a:prstGeom prst="straightConnector1">
                <a:avLst/>
              </a:prstGeom>
              <a:noFill/>
              <a:ln cap="flat" cmpd="sng" w="15875">
                <a:solidFill>
                  <a:srgbClr val="05353D"/>
                </a:solidFill>
                <a:prstDash val="solid"/>
                <a:round/>
                <a:headEnd len="sm" w="sm" type="none"/>
                <a:tailEnd len="med" w="med" type="triangle"/>
              </a:ln>
            </p:spPr>
          </p:cxnSp>
        </p:grpSp>
        <p:pic>
          <p:nvPicPr>
            <p:cNvPr id="2229" name="Google Shape;2229;p313"/>
            <p:cNvPicPr preferRelativeResize="0"/>
            <p:nvPr/>
          </p:nvPicPr>
          <p:blipFill rotWithShape="1">
            <a:blip r:embed="rId5">
              <a:alphaModFix/>
            </a:blip>
            <a:srcRect b="0" l="0" r="0" t="0"/>
            <a:stretch/>
          </p:blipFill>
          <p:spPr>
            <a:xfrm>
              <a:off x="7021400" y="453200"/>
              <a:ext cx="257575" cy="260475"/>
            </a:xfrm>
            <a:prstGeom prst="rect">
              <a:avLst/>
            </a:prstGeom>
            <a:noFill/>
            <a:ln>
              <a:noFill/>
            </a:ln>
          </p:spPr>
        </p:pic>
      </p:grpSp>
      <p:cxnSp>
        <p:nvCxnSpPr>
          <p:cNvPr id="2230" name="Google Shape;2230;p313"/>
          <p:cNvCxnSpPr/>
          <p:nvPr/>
        </p:nvCxnSpPr>
        <p:spPr>
          <a:xfrm rot="-5400000">
            <a:off x="5158563" y="831750"/>
            <a:ext cx="198900" cy="165300"/>
          </a:xfrm>
          <a:prstGeom prst="bentConnector3">
            <a:avLst>
              <a:gd fmla="val 99157" name="adj1"/>
            </a:avLst>
          </a:prstGeom>
          <a:noFill/>
          <a:ln cap="flat" cmpd="sng" w="15875">
            <a:solidFill>
              <a:srgbClr val="05353D"/>
            </a:solidFill>
            <a:prstDash val="solid"/>
            <a:round/>
            <a:headEnd len="sm" w="sm" type="none"/>
            <a:tailEnd len="med" w="med" type="triangle"/>
          </a:ln>
        </p:spPr>
      </p:cxnSp>
      <p:cxnSp>
        <p:nvCxnSpPr>
          <p:cNvPr id="2231" name="Google Shape;2231;p313"/>
          <p:cNvCxnSpPr/>
          <p:nvPr/>
        </p:nvCxnSpPr>
        <p:spPr>
          <a:xfrm rot="-5400000">
            <a:off x="3925063" y="831750"/>
            <a:ext cx="198900" cy="165300"/>
          </a:xfrm>
          <a:prstGeom prst="bentConnector3">
            <a:avLst>
              <a:gd fmla="val 99157" name="adj1"/>
            </a:avLst>
          </a:prstGeom>
          <a:noFill/>
          <a:ln cap="flat" cmpd="sng" w="15875">
            <a:solidFill>
              <a:srgbClr val="05353D"/>
            </a:solidFill>
            <a:prstDash val="solid"/>
            <a:round/>
            <a:headEnd len="sm" w="sm" type="none"/>
            <a:tailEnd len="med" w="med" type="triangle"/>
          </a:ln>
        </p:spPr>
      </p:cxnSp>
      <p:cxnSp>
        <p:nvCxnSpPr>
          <p:cNvPr id="2232" name="Google Shape;2232;p313"/>
          <p:cNvCxnSpPr/>
          <p:nvPr/>
        </p:nvCxnSpPr>
        <p:spPr>
          <a:xfrm flipH="1" rot="-5400000">
            <a:off x="4377751" y="856791"/>
            <a:ext cx="225000" cy="141300"/>
          </a:xfrm>
          <a:prstGeom prst="bentConnector3">
            <a:avLst>
              <a:gd fmla="val 3204" name="adj1"/>
            </a:avLst>
          </a:prstGeom>
          <a:noFill/>
          <a:ln cap="flat" cmpd="sng" w="15875">
            <a:solidFill>
              <a:srgbClr val="05353D"/>
            </a:solidFill>
            <a:prstDash val="solid"/>
            <a:round/>
            <a:headEnd len="sm" w="sm" type="none"/>
            <a:tailEnd len="med" w="med" type="triangle"/>
          </a:ln>
        </p:spPr>
      </p:cxnSp>
      <p:cxnSp>
        <p:nvCxnSpPr>
          <p:cNvPr id="2233" name="Google Shape;2233;p313"/>
          <p:cNvCxnSpPr/>
          <p:nvPr/>
        </p:nvCxnSpPr>
        <p:spPr>
          <a:xfrm flipH="1" rot="-5400000">
            <a:off x="5619976" y="843741"/>
            <a:ext cx="225000" cy="141300"/>
          </a:xfrm>
          <a:prstGeom prst="bentConnector3">
            <a:avLst>
              <a:gd fmla="val 3204" name="adj1"/>
            </a:avLst>
          </a:prstGeom>
          <a:noFill/>
          <a:ln cap="flat" cmpd="sng" w="15875">
            <a:solidFill>
              <a:srgbClr val="05353D"/>
            </a:solidFill>
            <a:prstDash val="solid"/>
            <a:round/>
            <a:headEnd len="sm" w="sm" type="none"/>
            <a:tailEnd len="med" w="med" type="triangle"/>
          </a:ln>
        </p:spPr>
      </p:cxnSp>
      <p:cxnSp>
        <p:nvCxnSpPr>
          <p:cNvPr id="2234" name="Google Shape;2234;p313"/>
          <p:cNvCxnSpPr/>
          <p:nvPr/>
        </p:nvCxnSpPr>
        <p:spPr>
          <a:xfrm>
            <a:off x="6032259" y="1168097"/>
            <a:ext cx="253500" cy="0"/>
          </a:xfrm>
          <a:prstGeom prst="straightConnector1">
            <a:avLst/>
          </a:prstGeom>
          <a:noFill/>
          <a:ln cap="flat" cmpd="sng" w="15875">
            <a:solidFill>
              <a:srgbClr val="05353D"/>
            </a:solidFill>
            <a:prstDash val="solid"/>
            <a:round/>
            <a:headEnd len="sm" w="sm" type="none"/>
            <a:tailEnd len="med" w="med" type="triangle"/>
          </a:ln>
        </p:spPr>
      </p:cxnSp>
      <p:sp>
        <p:nvSpPr>
          <p:cNvPr id="2235" name="Google Shape;2235;p313"/>
          <p:cNvSpPr txBox="1"/>
          <p:nvPr/>
        </p:nvSpPr>
        <p:spPr>
          <a:xfrm>
            <a:off x="3034805" y="-54289"/>
            <a:ext cx="4757739" cy="478966"/>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To watch a review of this slide go the link below (skip to 13m:26s)</a:t>
            </a:r>
            <a:endParaRPr/>
          </a:p>
          <a:p>
            <a:pPr indent="-171450" lvl="0" marL="171450" marR="0" rtl="0" algn="l">
              <a:lnSpc>
                <a:spcPct val="100000"/>
              </a:lnSpc>
              <a:spcBef>
                <a:spcPts val="0"/>
              </a:spcBef>
              <a:spcAft>
                <a:spcPts val="0"/>
              </a:spcAft>
              <a:buClr>
                <a:srgbClr val="000000"/>
              </a:buClr>
              <a:buSzPts val="900"/>
              <a:buFont typeface="Arial"/>
              <a:buChar char="•"/>
            </a:pPr>
            <a:r>
              <a:rPr b="0" i="0" lang="en" sz="900" u="sng" cap="none" strike="noStrike">
                <a:solidFill>
                  <a:schemeClr val="hlink"/>
                </a:solidFill>
                <a:latin typeface="IBM Plex Sans"/>
                <a:ea typeface="IBM Plex Sans"/>
                <a:cs typeface="IBM Plex Sans"/>
                <a:sym typeface="IBM Plex Sans"/>
                <a:hlinkClick r:id="rId6"/>
              </a:rPr>
              <a:t>https://zendesk.wistia.com/medias/g8eeg65smy</a:t>
            </a:r>
            <a:endParaRPr b="0" i="0" sz="900" u="none" cap="none" strike="noStrike">
              <a:solidFill>
                <a:srgbClr val="000000"/>
              </a:solidFill>
              <a:latin typeface="IBM Plex Sans"/>
              <a:ea typeface="IBM Plex Sans"/>
              <a:cs typeface="IBM Plex Sans"/>
              <a:sym typeface="IBM Plex Sans"/>
            </a:endParaRPr>
          </a:p>
          <a:p>
            <a:pPr indent="-114300" lvl="0" marL="17145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3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39" name="Shape 2239"/>
        <p:cNvGrpSpPr/>
        <p:nvPr/>
      </p:nvGrpSpPr>
      <p:grpSpPr>
        <a:xfrm>
          <a:off x="0" y="0"/>
          <a:ext cx="0" cy="0"/>
          <a:chOff x="0" y="0"/>
          <a:chExt cx="0" cy="0"/>
        </a:xfrm>
      </p:grpSpPr>
      <p:sp>
        <p:nvSpPr>
          <p:cNvPr id="2240" name="Google Shape;2240;p314"/>
          <p:cNvSpPr txBox="1"/>
          <p:nvPr/>
        </p:nvSpPr>
        <p:spPr>
          <a:xfrm>
            <a:off x="571500" y="1527868"/>
            <a:ext cx="7491078" cy="317081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IBM Plex Sans"/>
                <a:ea typeface="IBM Plex Sans"/>
                <a:cs typeface="IBM Plex Sans"/>
                <a:sym typeface="IBM Plex Sans"/>
              </a:rPr>
              <a:t>Flowset is a guided workflow engine that works exclusively with Zendesk.</a:t>
            </a:r>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IBM Plex Sans"/>
                <a:ea typeface="IBM Plex Sans"/>
                <a:cs typeface="IBM Plex Sans"/>
                <a:sym typeface="IBM Plex Sans"/>
              </a:rPr>
              <a:t>Flowset was used to build a demo workflow process to manage ‘background checks’ for customers who want to open an account in Wise</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IBM Plex Sans"/>
                <a:ea typeface="IBM Plex Sans"/>
                <a:cs typeface="IBM Plex Sans"/>
                <a:sym typeface="IBM Plex Sans"/>
              </a:rPr>
              <a:t>The demo workflow steps through the following:</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BM Plex Sans"/>
              <a:ea typeface="IBM Plex Sans"/>
              <a:cs typeface="IBM Plex Sans"/>
              <a:sym typeface="IBM Plex Sans"/>
            </a:endParaRPr>
          </a:p>
          <a:p>
            <a:pPr indent="-171450" lvl="0" marL="17145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IBM Plex Sans"/>
                <a:ea typeface="IBM Plex Sans"/>
                <a:cs typeface="IBM Plex Sans"/>
                <a:sym typeface="IBM Plex Sans"/>
              </a:rPr>
              <a:t>Sameera submits initial ‘account open’ request on the Wise Portal (Guide)</a:t>
            </a:r>
            <a:endParaRPr/>
          </a:p>
          <a:p>
            <a:pPr indent="-171450" lvl="0" marL="17145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IBM Plex Sans"/>
                <a:ea typeface="IBM Plex Sans"/>
                <a:cs typeface="IBM Plex Sans"/>
                <a:sym typeface="IBM Plex Sans"/>
              </a:rPr>
              <a:t>The ZD agent reviews submitted documents</a:t>
            </a:r>
            <a:endParaRPr/>
          </a:p>
          <a:p>
            <a:pPr indent="0" lvl="1" marL="0" marR="0" rtl="0" algn="l">
              <a:lnSpc>
                <a:spcPct val="100000"/>
              </a:lnSpc>
              <a:spcBef>
                <a:spcPts val="0"/>
              </a:spcBef>
              <a:spcAft>
                <a:spcPts val="0"/>
              </a:spcAft>
              <a:buNone/>
            </a:pPr>
            <a:r>
              <a:rPr b="0" i="0" lang="en" sz="1400" u="none" cap="none" strike="noStrike">
                <a:solidFill>
                  <a:srgbClr val="000000"/>
                </a:solidFill>
                <a:latin typeface="IBM Plex Sans"/>
                <a:ea typeface="IBM Plex Sans"/>
                <a:cs typeface="IBM Plex Sans"/>
                <a:sym typeface="IBM Plex Sans"/>
              </a:rPr>
              <a:t>	- Rejects submission and requests higher resolution document</a:t>
            </a:r>
            <a:endParaRPr/>
          </a:p>
          <a:p>
            <a:pPr indent="-171450" lvl="0" marL="17145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IBM Plex Sans"/>
                <a:ea typeface="IBM Plex Sans"/>
                <a:cs typeface="IBM Plex Sans"/>
                <a:sym typeface="IBM Plex Sans"/>
              </a:rPr>
              <a:t>Sameera resubmits a higher resolution scan by email or Guide</a:t>
            </a:r>
            <a:endParaRPr/>
          </a:p>
          <a:p>
            <a:pPr indent="-171450" lvl="0" marL="17145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IBM Plex Sans"/>
                <a:ea typeface="IBM Plex Sans"/>
                <a:cs typeface="IBM Plex Sans"/>
                <a:sym typeface="IBM Plex Sans"/>
              </a:rPr>
              <a:t>The agent reviews the higher resolution scan and begins data capture</a:t>
            </a:r>
            <a:endParaRPr/>
          </a:p>
          <a:p>
            <a:pPr indent="0" lvl="1" marL="0" marR="0" rtl="0" algn="l">
              <a:lnSpc>
                <a:spcPct val="100000"/>
              </a:lnSpc>
              <a:spcBef>
                <a:spcPts val="0"/>
              </a:spcBef>
              <a:spcAft>
                <a:spcPts val="0"/>
              </a:spcAft>
              <a:buNone/>
            </a:pPr>
            <a:r>
              <a:rPr b="0" i="0" lang="en" sz="1400" u="none" cap="none" strike="noStrike">
                <a:solidFill>
                  <a:srgbClr val="000000"/>
                </a:solidFill>
                <a:latin typeface="IBM Plex Sans"/>
                <a:ea typeface="IBM Plex Sans"/>
                <a:cs typeface="IBM Plex Sans"/>
                <a:sym typeface="IBM Plex Sans"/>
              </a:rPr>
              <a:t>	- Agent captures employment details and passport details</a:t>
            </a:r>
            <a:endParaRPr/>
          </a:p>
          <a:p>
            <a:pPr indent="-171450" lvl="0" marL="17145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IBM Plex Sans"/>
                <a:ea typeface="IBM Plex Sans"/>
                <a:cs typeface="IBM Plex Sans"/>
                <a:sym typeface="IBM Plex Sans"/>
              </a:rPr>
              <a:t>Capture complete, agent submits for approval to SMA (senior management authority)</a:t>
            </a:r>
            <a:endParaRPr/>
          </a:p>
          <a:p>
            <a:pPr indent="-171450" lvl="0" marL="17145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IBM Plex Sans"/>
                <a:ea typeface="IBM Plex Sans"/>
                <a:cs typeface="IBM Plex Sans"/>
                <a:sym typeface="IBM Plex Sans"/>
              </a:rPr>
              <a:t>SMA approves application</a:t>
            </a:r>
            <a:endParaRPr/>
          </a:p>
          <a:p>
            <a:pPr indent="-171450" lvl="0" marL="17145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IBM Plex Sans"/>
                <a:ea typeface="IBM Plex Sans"/>
                <a:cs typeface="IBM Plex Sans"/>
                <a:sym typeface="IBM Plex Sans"/>
              </a:rPr>
              <a:t>Workflow complete</a:t>
            </a:r>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p:txBody>
      </p:sp>
      <p:sp>
        <p:nvSpPr>
          <p:cNvPr id="2241" name="Google Shape;2241;p314"/>
          <p:cNvSpPr txBox="1"/>
          <p:nvPr/>
        </p:nvSpPr>
        <p:spPr>
          <a:xfrm>
            <a:off x="571500" y="450650"/>
            <a:ext cx="7825624" cy="5386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500"/>
              <a:buFont typeface="Arial"/>
              <a:buNone/>
            </a:pPr>
            <a:r>
              <a:rPr b="0" i="0" lang="en" sz="3500" u="none" cap="none" strike="noStrike">
                <a:solidFill>
                  <a:srgbClr val="000000"/>
                </a:solidFill>
                <a:latin typeface="DM Serif Text"/>
                <a:ea typeface="DM Serif Text"/>
                <a:cs typeface="DM Serif Text"/>
                <a:sym typeface="DM Serif Text"/>
              </a:rPr>
              <a:t>Demo Environment: Approach</a:t>
            </a:r>
            <a:endParaRPr b="0" i="0" sz="3500" u="none" cap="none" strike="noStrike">
              <a:solidFill>
                <a:srgbClr val="000000"/>
              </a:solidFill>
              <a:latin typeface="DM Serif Text"/>
              <a:ea typeface="DM Serif Text"/>
              <a:cs typeface="DM Serif Text"/>
              <a:sym typeface="DM Serif Text"/>
            </a:endParaRPr>
          </a:p>
        </p:txBody>
      </p:sp>
      <p:sp>
        <p:nvSpPr>
          <p:cNvPr id="2242" name="Google Shape;2242;p314"/>
          <p:cNvSpPr txBox="1"/>
          <p:nvPr/>
        </p:nvSpPr>
        <p:spPr>
          <a:xfrm>
            <a:off x="2334452" y="989259"/>
            <a:ext cx="4757739" cy="478966"/>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To watch the demo overview go the link below (skip to 22m:39s)</a:t>
            </a:r>
            <a:endParaRPr/>
          </a:p>
          <a:p>
            <a:pPr indent="-171450" lvl="0" marL="171450" marR="0" rtl="0" algn="l">
              <a:lnSpc>
                <a:spcPct val="100000"/>
              </a:lnSpc>
              <a:spcBef>
                <a:spcPts val="0"/>
              </a:spcBef>
              <a:spcAft>
                <a:spcPts val="0"/>
              </a:spcAft>
              <a:buClr>
                <a:srgbClr val="000000"/>
              </a:buClr>
              <a:buSzPts val="900"/>
              <a:buFont typeface="Arial"/>
              <a:buChar char="•"/>
            </a:pPr>
            <a:r>
              <a:rPr b="0" i="0" lang="en" sz="900" u="sng" cap="none" strike="noStrike">
                <a:solidFill>
                  <a:schemeClr val="hlink"/>
                </a:solidFill>
                <a:latin typeface="IBM Plex Sans"/>
                <a:ea typeface="IBM Plex Sans"/>
                <a:cs typeface="IBM Plex Sans"/>
                <a:sym typeface="IBM Plex Sans"/>
                <a:hlinkClick r:id="rId3"/>
              </a:rPr>
              <a:t>https://zendesk.wistia.com/medias/g8eeg65smy</a:t>
            </a:r>
            <a:endParaRPr b="0" i="0" sz="900" u="none" cap="none" strike="noStrike">
              <a:solidFill>
                <a:srgbClr val="000000"/>
              </a:solidFill>
              <a:latin typeface="IBM Plex Sans"/>
              <a:ea typeface="IBM Plex Sans"/>
              <a:cs typeface="IBM Plex Sans"/>
              <a:sym typeface="IBM Plex Sans"/>
            </a:endParaRPr>
          </a:p>
          <a:p>
            <a:pPr indent="-114300" lvl="0" marL="17145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6" name="Shape 2246"/>
        <p:cNvGrpSpPr/>
        <p:nvPr/>
      </p:nvGrpSpPr>
      <p:grpSpPr>
        <a:xfrm>
          <a:off x="0" y="0"/>
          <a:ext cx="0" cy="0"/>
          <a:chOff x="0" y="0"/>
          <a:chExt cx="0" cy="0"/>
        </a:xfrm>
      </p:grpSpPr>
      <p:sp>
        <p:nvSpPr>
          <p:cNvPr id="2247" name="Google Shape;2247;p315"/>
          <p:cNvSpPr/>
          <p:nvPr/>
        </p:nvSpPr>
        <p:spPr>
          <a:xfrm rot="6677832">
            <a:off x="668780" y="2795616"/>
            <a:ext cx="798234" cy="578489"/>
          </a:xfrm>
          <a:custGeom>
            <a:rect b="b" l="l" r="r" t="t"/>
            <a:pathLst>
              <a:path extrusionOk="0" h="931817" w="470263">
                <a:moveTo>
                  <a:pt x="0" y="931817"/>
                </a:moveTo>
                <a:cubicBezTo>
                  <a:pt x="87811" y="920206"/>
                  <a:pt x="175623" y="908595"/>
                  <a:pt x="235131" y="862149"/>
                </a:cubicBezTo>
                <a:cubicBezTo>
                  <a:pt x="294640" y="815703"/>
                  <a:pt x="342537" y="740229"/>
                  <a:pt x="357051" y="653143"/>
                </a:cubicBezTo>
                <a:cubicBezTo>
                  <a:pt x="371565" y="566057"/>
                  <a:pt x="319314" y="431074"/>
                  <a:pt x="322217" y="339634"/>
                </a:cubicBezTo>
                <a:cubicBezTo>
                  <a:pt x="325120" y="248194"/>
                  <a:pt x="349794" y="161109"/>
                  <a:pt x="374468" y="104503"/>
                </a:cubicBezTo>
                <a:cubicBezTo>
                  <a:pt x="399142" y="47897"/>
                  <a:pt x="434702" y="23948"/>
                  <a:pt x="470263" y="0"/>
                </a:cubicBezTo>
              </a:path>
            </a:pathLst>
          </a:custGeom>
          <a:noFill/>
          <a:ln cap="flat" cmpd="sng" w="28575">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C6C4C3"/>
              </a:solidFill>
              <a:latin typeface="Arial"/>
              <a:ea typeface="Arial"/>
              <a:cs typeface="Arial"/>
              <a:sym typeface="Arial"/>
            </a:endParaRPr>
          </a:p>
        </p:txBody>
      </p:sp>
      <p:sp>
        <p:nvSpPr>
          <p:cNvPr id="2248" name="Google Shape;2248;p315"/>
          <p:cNvSpPr/>
          <p:nvPr/>
        </p:nvSpPr>
        <p:spPr>
          <a:xfrm rot="-846321">
            <a:off x="3848705" y="2778311"/>
            <a:ext cx="118190" cy="526939"/>
          </a:xfrm>
          <a:custGeom>
            <a:rect b="b" l="l" r="r" t="t"/>
            <a:pathLst>
              <a:path extrusionOk="0" h="862149" w="235132">
                <a:moveTo>
                  <a:pt x="0" y="862149"/>
                </a:moveTo>
                <a:cubicBezTo>
                  <a:pt x="59509" y="815703"/>
                  <a:pt x="107406" y="740229"/>
                  <a:pt x="121920" y="653143"/>
                </a:cubicBezTo>
                <a:cubicBezTo>
                  <a:pt x="136434" y="566057"/>
                  <a:pt x="84183" y="431074"/>
                  <a:pt x="87086" y="339634"/>
                </a:cubicBezTo>
                <a:cubicBezTo>
                  <a:pt x="89989" y="248194"/>
                  <a:pt x="114663" y="161109"/>
                  <a:pt x="139337" y="104503"/>
                </a:cubicBezTo>
                <a:cubicBezTo>
                  <a:pt x="164011" y="47897"/>
                  <a:pt x="199571" y="23948"/>
                  <a:pt x="235132" y="0"/>
                </a:cubicBezTo>
              </a:path>
            </a:pathLst>
          </a:custGeom>
          <a:noFill/>
          <a:ln cap="flat" cmpd="sng" w="28575">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C6C4C3"/>
              </a:solidFill>
              <a:latin typeface="Arial"/>
              <a:ea typeface="Arial"/>
              <a:cs typeface="Arial"/>
              <a:sym typeface="Arial"/>
            </a:endParaRPr>
          </a:p>
        </p:txBody>
      </p:sp>
      <p:sp>
        <p:nvSpPr>
          <p:cNvPr id="2249" name="Google Shape;2249;p315"/>
          <p:cNvSpPr/>
          <p:nvPr/>
        </p:nvSpPr>
        <p:spPr>
          <a:xfrm flipH="1" rot="-1932248">
            <a:off x="5413205" y="2256901"/>
            <a:ext cx="284292" cy="2008726"/>
          </a:xfrm>
          <a:custGeom>
            <a:rect b="b" l="l" r="r" t="t"/>
            <a:pathLst>
              <a:path extrusionOk="0" h="1419497" w="265807">
                <a:moveTo>
                  <a:pt x="39385" y="0"/>
                </a:moveTo>
                <a:cubicBezTo>
                  <a:pt x="95264" y="39189"/>
                  <a:pt x="151144" y="78378"/>
                  <a:pt x="187430" y="148046"/>
                </a:cubicBezTo>
                <a:cubicBezTo>
                  <a:pt x="223716" y="217714"/>
                  <a:pt x="255648" y="332377"/>
                  <a:pt x="257099" y="418011"/>
                </a:cubicBezTo>
                <a:cubicBezTo>
                  <a:pt x="258551" y="503645"/>
                  <a:pt x="223716" y="599440"/>
                  <a:pt x="196139" y="661851"/>
                </a:cubicBezTo>
                <a:cubicBezTo>
                  <a:pt x="168562" y="724262"/>
                  <a:pt x="123568" y="744583"/>
                  <a:pt x="91636" y="792480"/>
                </a:cubicBezTo>
                <a:cubicBezTo>
                  <a:pt x="59705" y="840377"/>
                  <a:pt x="13258" y="881017"/>
                  <a:pt x="4550" y="949234"/>
                </a:cubicBezTo>
                <a:cubicBezTo>
                  <a:pt x="-4158" y="1017451"/>
                  <a:pt x="-4158" y="1123406"/>
                  <a:pt x="39385" y="1201783"/>
                </a:cubicBezTo>
                <a:cubicBezTo>
                  <a:pt x="82928" y="1280160"/>
                  <a:pt x="159853" y="1389017"/>
                  <a:pt x="265807" y="1419497"/>
                </a:cubicBezTo>
              </a:path>
            </a:pathLst>
          </a:custGeom>
          <a:noFill/>
          <a:ln cap="flat" cmpd="sng" w="28575">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C6C4C3"/>
              </a:solidFill>
              <a:latin typeface="Arial"/>
              <a:ea typeface="Arial"/>
              <a:cs typeface="Arial"/>
              <a:sym typeface="Arial"/>
            </a:endParaRPr>
          </a:p>
        </p:txBody>
      </p:sp>
      <p:sp>
        <p:nvSpPr>
          <p:cNvPr id="2250" name="Google Shape;2250;p315"/>
          <p:cNvSpPr/>
          <p:nvPr/>
        </p:nvSpPr>
        <p:spPr>
          <a:xfrm rot="824321">
            <a:off x="1528540" y="2920839"/>
            <a:ext cx="603932" cy="680836"/>
          </a:xfrm>
          <a:custGeom>
            <a:rect b="b" l="l" r="r" t="t"/>
            <a:pathLst>
              <a:path extrusionOk="0" h="931817" w="470263">
                <a:moveTo>
                  <a:pt x="0" y="931817"/>
                </a:moveTo>
                <a:cubicBezTo>
                  <a:pt x="87811" y="920206"/>
                  <a:pt x="175623" y="908595"/>
                  <a:pt x="235131" y="862149"/>
                </a:cubicBezTo>
                <a:cubicBezTo>
                  <a:pt x="294640" y="815703"/>
                  <a:pt x="342537" y="740229"/>
                  <a:pt x="357051" y="653143"/>
                </a:cubicBezTo>
                <a:cubicBezTo>
                  <a:pt x="371565" y="566057"/>
                  <a:pt x="319314" y="431074"/>
                  <a:pt x="322217" y="339634"/>
                </a:cubicBezTo>
                <a:cubicBezTo>
                  <a:pt x="325120" y="248194"/>
                  <a:pt x="349794" y="161109"/>
                  <a:pt x="374468" y="104503"/>
                </a:cubicBezTo>
                <a:cubicBezTo>
                  <a:pt x="399142" y="47897"/>
                  <a:pt x="434702" y="23948"/>
                  <a:pt x="470263" y="0"/>
                </a:cubicBezTo>
              </a:path>
            </a:pathLst>
          </a:custGeom>
          <a:noFill/>
          <a:ln cap="flat" cmpd="sng" w="28575">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C6C4C3"/>
              </a:solidFill>
              <a:latin typeface="Arial"/>
              <a:ea typeface="Arial"/>
              <a:cs typeface="Arial"/>
              <a:sym typeface="Arial"/>
            </a:endParaRPr>
          </a:p>
        </p:txBody>
      </p:sp>
      <p:sp>
        <p:nvSpPr>
          <p:cNvPr id="2251" name="Google Shape;2251;p315"/>
          <p:cNvSpPr/>
          <p:nvPr/>
        </p:nvSpPr>
        <p:spPr>
          <a:xfrm rot="-599239">
            <a:off x="4190067" y="2086609"/>
            <a:ext cx="698362" cy="316706"/>
          </a:xfrm>
          <a:custGeom>
            <a:rect b="b" l="l" r="r" t="t"/>
            <a:pathLst>
              <a:path extrusionOk="0" h="940644" w="1593669">
                <a:moveTo>
                  <a:pt x="0" y="933773"/>
                </a:moveTo>
                <a:cubicBezTo>
                  <a:pt x="133531" y="952641"/>
                  <a:pt x="352698" y="930870"/>
                  <a:pt x="461555" y="890230"/>
                </a:cubicBezTo>
                <a:cubicBezTo>
                  <a:pt x="570412" y="849590"/>
                  <a:pt x="608149" y="775567"/>
                  <a:pt x="653143" y="689933"/>
                </a:cubicBezTo>
                <a:cubicBezTo>
                  <a:pt x="698137" y="604299"/>
                  <a:pt x="685074" y="472218"/>
                  <a:pt x="731520" y="376424"/>
                </a:cubicBezTo>
                <a:cubicBezTo>
                  <a:pt x="777966" y="280630"/>
                  <a:pt x="838926" y="177578"/>
                  <a:pt x="931817" y="115167"/>
                </a:cubicBezTo>
                <a:cubicBezTo>
                  <a:pt x="1024708" y="52756"/>
                  <a:pt x="1178561" y="12116"/>
                  <a:pt x="1288869" y="1956"/>
                </a:cubicBezTo>
                <a:cubicBezTo>
                  <a:pt x="1399177" y="-8204"/>
                  <a:pt x="1496423" y="23001"/>
                  <a:pt x="1593669" y="54207"/>
                </a:cubicBezTo>
              </a:path>
            </a:pathLst>
          </a:custGeom>
          <a:noFill/>
          <a:ln cap="flat" cmpd="sng" w="28575">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C6C4C3"/>
              </a:solidFill>
              <a:latin typeface="Arial"/>
              <a:ea typeface="Arial"/>
              <a:cs typeface="Arial"/>
              <a:sym typeface="Arial"/>
            </a:endParaRPr>
          </a:p>
        </p:txBody>
      </p:sp>
      <p:sp>
        <p:nvSpPr>
          <p:cNvPr id="2252" name="Google Shape;2252;p315"/>
          <p:cNvSpPr/>
          <p:nvPr/>
        </p:nvSpPr>
        <p:spPr>
          <a:xfrm rot="-2409360">
            <a:off x="2428441" y="2441478"/>
            <a:ext cx="1311961" cy="676690"/>
          </a:xfrm>
          <a:custGeom>
            <a:rect b="b" l="l" r="r" t="t"/>
            <a:pathLst>
              <a:path extrusionOk="0" h="511990" w="1044501">
                <a:moveTo>
                  <a:pt x="0" y="1219"/>
                </a:moveTo>
                <a:cubicBezTo>
                  <a:pt x="157283" y="-1948"/>
                  <a:pt x="210017" y="-1310"/>
                  <a:pt x="339106" y="33018"/>
                </a:cubicBezTo>
                <a:cubicBezTo>
                  <a:pt x="468195" y="67346"/>
                  <a:pt x="656969" y="127361"/>
                  <a:pt x="774535" y="207190"/>
                </a:cubicBezTo>
                <a:cubicBezTo>
                  <a:pt x="892101" y="287019"/>
                  <a:pt x="968301" y="399504"/>
                  <a:pt x="1044501" y="511990"/>
                </a:cubicBezTo>
              </a:path>
            </a:pathLst>
          </a:custGeom>
          <a:noFill/>
          <a:ln cap="flat" cmpd="sng" w="28575">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C6C4C3"/>
              </a:solidFill>
              <a:latin typeface="Arial"/>
              <a:ea typeface="Arial"/>
              <a:cs typeface="Arial"/>
              <a:sym typeface="Arial"/>
            </a:endParaRPr>
          </a:p>
        </p:txBody>
      </p:sp>
      <p:sp>
        <p:nvSpPr>
          <p:cNvPr id="2253" name="Google Shape;2253;p315"/>
          <p:cNvSpPr/>
          <p:nvPr/>
        </p:nvSpPr>
        <p:spPr>
          <a:xfrm>
            <a:off x="849261" y="2079451"/>
            <a:ext cx="367990" cy="367991"/>
          </a:xfrm>
          <a:prstGeom prst="ellipse">
            <a:avLst/>
          </a:prstGeom>
          <a:solidFill>
            <a:srgbClr val="FBF9F6"/>
          </a:solidFill>
          <a:ln cap="flat" cmpd="sng" w="25400">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FFFFFF"/>
              </a:solidFill>
              <a:latin typeface="Arial"/>
              <a:ea typeface="Arial"/>
              <a:cs typeface="Arial"/>
              <a:sym typeface="Arial"/>
            </a:endParaRPr>
          </a:p>
        </p:txBody>
      </p:sp>
      <p:sp>
        <p:nvSpPr>
          <p:cNvPr id="2254" name="Google Shape;2254;p315"/>
          <p:cNvSpPr/>
          <p:nvPr/>
        </p:nvSpPr>
        <p:spPr>
          <a:xfrm>
            <a:off x="2139533" y="2729730"/>
            <a:ext cx="412200" cy="412200"/>
          </a:xfrm>
          <a:prstGeom prst="ellipse">
            <a:avLst/>
          </a:prstGeom>
          <a:solidFill>
            <a:srgbClr val="FBF9F6"/>
          </a:solidFill>
          <a:ln>
            <a:noFill/>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FFFFFF"/>
              </a:solidFill>
              <a:latin typeface="Arial"/>
              <a:ea typeface="Arial"/>
              <a:cs typeface="Arial"/>
              <a:sym typeface="Arial"/>
            </a:endParaRPr>
          </a:p>
        </p:txBody>
      </p:sp>
      <p:sp>
        <p:nvSpPr>
          <p:cNvPr id="2255" name="Google Shape;2255;p315"/>
          <p:cNvSpPr/>
          <p:nvPr/>
        </p:nvSpPr>
        <p:spPr>
          <a:xfrm>
            <a:off x="591029" y="4330480"/>
            <a:ext cx="1613176" cy="40011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50"/>
              <a:buFont typeface="Arial"/>
              <a:buNone/>
            </a:pPr>
            <a:r>
              <a:rPr b="0" i="0" lang="en" sz="950" u="none" cap="none" strike="noStrike">
                <a:solidFill>
                  <a:srgbClr val="000000"/>
                </a:solidFill>
                <a:latin typeface="IBM Plex Sans"/>
                <a:ea typeface="IBM Plex Sans"/>
                <a:cs typeface="IBM Plex Sans"/>
                <a:sym typeface="IBM Plex Sans"/>
              </a:rPr>
              <a:t>Sameera searches the Wise Portal for answers</a:t>
            </a:r>
            <a:endParaRPr b="0" i="0" sz="950" u="none" cap="none" strike="noStrike">
              <a:solidFill>
                <a:srgbClr val="000000"/>
              </a:solidFill>
              <a:latin typeface="IBM Plex Sans"/>
              <a:ea typeface="IBM Plex Sans"/>
              <a:cs typeface="IBM Plex Sans"/>
              <a:sym typeface="IBM Plex Sans"/>
            </a:endParaRPr>
          </a:p>
        </p:txBody>
      </p:sp>
      <p:sp>
        <p:nvSpPr>
          <p:cNvPr id="2256" name="Google Shape;2256;p315"/>
          <p:cNvSpPr/>
          <p:nvPr/>
        </p:nvSpPr>
        <p:spPr>
          <a:xfrm>
            <a:off x="1722063" y="1739502"/>
            <a:ext cx="1440000" cy="55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50"/>
              <a:buFont typeface="Arial"/>
              <a:buNone/>
            </a:pPr>
            <a:r>
              <a:rPr b="0" i="0" lang="en" sz="950" u="none" cap="none" strike="noStrike">
                <a:solidFill>
                  <a:srgbClr val="000000"/>
                </a:solidFill>
                <a:latin typeface="IBM Plex Sans"/>
                <a:ea typeface="IBM Plex Sans"/>
                <a:cs typeface="IBM Plex Sans"/>
                <a:sym typeface="IBM Plex Sans"/>
              </a:rPr>
              <a:t>Sameera submits her ‘new account’ request via the portal</a:t>
            </a:r>
            <a:endParaRPr b="1" i="0" sz="950" u="none" cap="none" strike="noStrike">
              <a:solidFill>
                <a:srgbClr val="000000"/>
              </a:solidFill>
              <a:latin typeface="IBM Plex Sans"/>
              <a:ea typeface="IBM Plex Sans"/>
              <a:cs typeface="IBM Plex Sans"/>
              <a:sym typeface="IBM Plex Sans"/>
            </a:endParaRPr>
          </a:p>
        </p:txBody>
      </p:sp>
      <p:cxnSp>
        <p:nvCxnSpPr>
          <p:cNvPr id="2257" name="Google Shape;2257;p315"/>
          <p:cNvCxnSpPr/>
          <p:nvPr/>
        </p:nvCxnSpPr>
        <p:spPr>
          <a:xfrm rot="10800000">
            <a:off x="3855956" y="1635617"/>
            <a:ext cx="0" cy="352500"/>
          </a:xfrm>
          <a:prstGeom prst="straightConnector1">
            <a:avLst/>
          </a:prstGeom>
          <a:noFill/>
          <a:ln cap="flat" cmpd="sng" w="9525">
            <a:solidFill>
              <a:srgbClr val="D6BB8E"/>
            </a:solidFill>
            <a:prstDash val="solid"/>
            <a:round/>
            <a:headEnd len="sm" w="sm" type="none"/>
            <a:tailEnd len="sm" w="sm" type="none"/>
          </a:ln>
        </p:spPr>
      </p:cxnSp>
      <p:sp>
        <p:nvSpPr>
          <p:cNvPr id="2258" name="Google Shape;2258;p315"/>
          <p:cNvSpPr/>
          <p:nvPr/>
        </p:nvSpPr>
        <p:spPr>
          <a:xfrm>
            <a:off x="3138650" y="900500"/>
            <a:ext cx="1796100" cy="55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50"/>
              <a:buFont typeface="Arial"/>
              <a:buNone/>
            </a:pPr>
            <a:r>
              <a:rPr b="0" i="0" lang="en" sz="950" u="none" cap="none" strike="noStrike">
                <a:solidFill>
                  <a:srgbClr val="000000"/>
                </a:solidFill>
                <a:latin typeface="IBM Plex Sans"/>
                <a:ea typeface="IBM Plex Sans"/>
                <a:cs typeface="IBM Plex Sans"/>
                <a:sym typeface="IBM Plex Sans"/>
              </a:rPr>
              <a:t>Christopher owns the case. He checks documents, captures data and escalates where necessary</a:t>
            </a:r>
            <a:endParaRPr b="0" i="0" sz="950" u="none" cap="none" strike="noStrike">
              <a:solidFill>
                <a:srgbClr val="000000"/>
              </a:solidFill>
              <a:latin typeface="IBM Plex Sans"/>
              <a:ea typeface="IBM Plex Sans"/>
              <a:cs typeface="IBM Plex Sans"/>
              <a:sym typeface="IBM Plex Sans"/>
            </a:endParaRPr>
          </a:p>
        </p:txBody>
      </p:sp>
      <p:sp>
        <p:nvSpPr>
          <p:cNvPr id="2259" name="Google Shape;2259;p315"/>
          <p:cNvSpPr/>
          <p:nvPr/>
        </p:nvSpPr>
        <p:spPr>
          <a:xfrm>
            <a:off x="6372876" y="4153063"/>
            <a:ext cx="2396400" cy="708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50"/>
              <a:buFont typeface="Arial"/>
              <a:buNone/>
            </a:pPr>
            <a:r>
              <a:rPr b="0" i="0" lang="en" sz="950" u="none" cap="none" strike="noStrike">
                <a:solidFill>
                  <a:srgbClr val="000000"/>
                </a:solidFill>
                <a:latin typeface="IBM Plex Sans"/>
                <a:ea typeface="IBM Plex Sans"/>
                <a:cs typeface="IBM Plex Sans"/>
                <a:sym typeface="IBM Plex Sans"/>
              </a:rPr>
              <a:t>Sameera is satisfied with the result:</a:t>
            </a:r>
            <a:endParaRPr b="0" i="0" sz="950" u="none" cap="none" strike="noStrike">
              <a:solidFill>
                <a:srgbClr val="000000"/>
              </a:solidFill>
              <a:latin typeface="IBM Plex Sans"/>
              <a:ea typeface="IBM Plex Sans"/>
              <a:cs typeface="IBM Plex Sans"/>
              <a:sym typeface="IBM Plex Sans"/>
            </a:endParaRPr>
          </a:p>
          <a:p>
            <a:pPr indent="-211138" lvl="0" marL="214313" marR="0" rtl="0" algn="l">
              <a:lnSpc>
                <a:spcPct val="100000"/>
              </a:lnSpc>
              <a:spcBef>
                <a:spcPts val="0"/>
              </a:spcBef>
              <a:spcAft>
                <a:spcPts val="0"/>
              </a:spcAft>
              <a:buClr>
                <a:srgbClr val="000000"/>
              </a:buClr>
              <a:buSzPts val="950"/>
              <a:buFont typeface="IBM Plex Sans"/>
              <a:buChar char="●"/>
            </a:pPr>
            <a:r>
              <a:rPr b="0" i="0" lang="en" sz="950" u="none" cap="none" strike="noStrike">
                <a:solidFill>
                  <a:srgbClr val="000000"/>
                </a:solidFill>
                <a:latin typeface="IBM Plex Sans"/>
                <a:ea typeface="IBM Plex Sans"/>
                <a:cs typeface="IBM Plex Sans"/>
                <a:sym typeface="IBM Plex Sans"/>
              </a:rPr>
              <a:t>She could submit a request easily</a:t>
            </a:r>
            <a:endParaRPr b="0" i="0" sz="950" u="none" cap="none" strike="noStrike">
              <a:solidFill>
                <a:srgbClr val="000000"/>
              </a:solidFill>
              <a:latin typeface="IBM Plex Sans"/>
              <a:ea typeface="IBM Plex Sans"/>
              <a:cs typeface="IBM Plex Sans"/>
              <a:sym typeface="IBM Plex Sans"/>
            </a:endParaRPr>
          </a:p>
          <a:p>
            <a:pPr indent="-211138" lvl="0" marL="214313" marR="0" rtl="0" algn="l">
              <a:lnSpc>
                <a:spcPct val="100000"/>
              </a:lnSpc>
              <a:spcBef>
                <a:spcPts val="0"/>
              </a:spcBef>
              <a:spcAft>
                <a:spcPts val="0"/>
              </a:spcAft>
              <a:buClr>
                <a:srgbClr val="000000"/>
              </a:buClr>
              <a:buSzPts val="950"/>
              <a:buFont typeface="IBM Plex Sans"/>
              <a:buChar char="●"/>
            </a:pPr>
            <a:r>
              <a:rPr b="0" i="0" lang="en" sz="950" u="none" cap="none" strike="noStrike">
                <a:solidFill>
                  <a:srgbClr val="000000"/>
                </a:solidFill>
                <a:latin typeface="IBM Plex Sans"/>
                <a:ea typeface="IBM Plex Sans"/>
                <a:cs typeface="IBM Plex Sans"/>
                <a:sym typeface="IBM Plex Sans"/>
              </a:rPr>
              <a:t>She received a quick response</a:t>
            </a:r>
            <a:endParaRPr b="0" i="0" sz="950" u="none" cap="none" strike="noStrike">
              <a:solidFill>
                <a:srgbClr val="000000"/>
              </a:solidFill>
              <a:latin typeface="IBM Plex Sans"/>
              <a:ea typeface="IBM Plex Sans"/>
              <a:cs typeface="IBM Plex Sans"/>
              <a:sym typeface="IBM Plex Sans"/>
            </a:endParaRPr>
          </a:p>
          <a:p>
            <a:pPr indent="-211138" lvl="0" marL="214313" marR="0" rtl="0" algn="l">
              <a:lnSpc>
                <a:spcPct val="100000"/>
              </a:lnSpc>
              <a:spcBef>
                <a:spcPts val="0"/>
              </a:spcBef>
              <a:spcAft>
                <a:spcPts val="0"/>
              </a:spcAft>
              <a:buClr>
                <a:srgbClr val="000000"/>
              </a:buClr>
              <a:buSzPts val="950"/>
              <a:buFont typeface="IBM Plex Sans"/>
              <a:buChar char="●"/>
            </a:pPr>
            <a:r>
              <a:rPr b="0" i="0" lang="en" sz="950" u="none" cap="none" strike="noStrike">
                <a:solidFill>
                  <a:srgbClr val="000000"/>
                </a:solidFill>
                <a:latin typeface="IBM Plex Sans"/>
                <a:ea typeface="IBM Plex Sans"/>
                <a:cs typeface="IBM Plex Sans"/>
                <a:sym typeface="IBM Plex Sans"/>
              </a:rPr>
              <a:t>She has full visibility of the process</a:t>
            </a:r>
            <a:endParaRPr b="0" i="0" sz="950" u="none" cap="none" strike="noStrike">
              <a:solidFill>
                <a:srgbClr val="000000"/>
              </a:solidFill>
              <a:latin typeface="IBM Plex Sans"/>
              <a:ea typeface="IBM Plex Sans"/>
              <a:cs typeface="IBM Plex Sans"/>
              <a:sym typeface="IBM Plex Sans"/>
            </a:endParaRPr>
          </a:p>
        </p:txBody>
      </p:sp>
      <p:sp>
        <p:nvSpPr>
          <p:cNvPr id="2260" name="Google Shape;2260;p315"/>
          <p:cNvSpPr/>
          <p:nvPr/>
        </p:nvSpPr>
        <p:spPr>
          <a:xfrm>
            <a:off x="219800" y="946375"/>
            <a:ext cx="17961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50"/>
              <a:buFont typeface="Arial"/>
              <a:buNone/>
            </a:pPr>
            <a:r>
              <a:rPr b="0" i="0" lang="en" sz="950" u="none" cap="none" strike="noStrike">
                <a:solidFill>
                  <a:srgbClr val="000000"/>
                </a:solidFill>
                <a:latin typeface="IBM Plex Sans"/>
                <a:ea typeface="IBM Plex Sans"/>
                <a:cs typeface="IBM Plex Sans"/>
                <a:sym typeface="IBM Plex Sans"/>
              </a:rPr>
              <a:t>Sameera needs a Wise account for her new business</a:t>
            </a:r>
            <a:endParaRPr b="0" i="0" sz="950" u="none" cap="none" strike="noStrike">
              <a:solidFill>
                <a:srgbClr val="000000"/>
              </a:solidFill>
              <a:latin typeface="IBM Plex Sans"/>
              <a:ea typeface="IBM Plex Sans"/>
              <a:cs typeface="IBM Plex Sans"/>
              <a:sym typeface="IBM Plex Sans"/>
            </a:endParaRPr>
          </a:p>
        </p:txBody>
      </p:sp>
      <p:cxnSp>
        <p:nvCxnSpPr>
          <p:cNvPr id="2261" name="Google Shape;2261;p315"/>
          <p:cNvCxnSpPr/>
          <p:nvPr/>
        </p:nvCxnSpPr>
        <p:spPr>
          <a:xfrm rot="10800000">
            <a:off x="1368028" y="3931866"/>
            <a:ext cx="0" cy="340262"/>
          </a:xfrm>
          <a:prstGeom prst="straightConnector1">
            <a:avLst/>
          </a:prstGeom>
          <a:noFill/>
          <a:ln cap="flat" cmpd="sng" w="9525">
            <a:solidFill>
              <a:srgbClr val="D6BB8E"/>
            </a:solidFill>
            <a:prstDash val="solid"/>
            <a:round/>
            <a:headEnd len="sm" w="sm" type="none"/>
            <a:tailEnd len="sm" w="sm" type="none"/>
          </a:ln>
        </p:spPr>
      </p:cxnSp>
      <p:cxnSp>
        <p:nvCxnSpPr>
          <p:cNvPr id="2262" name="Google Shape;2262;p315"/>
          <p:cNvCxnSpPr/>
          <p:nvPr/>
        </p:nvCxnSpPr>
        <p:spPr>
          <a:xfrm rot="10800000">
            <a:off x="2353794" y="2347156"/>
            <a:ext cx="0" cy="273900"/>
          </a:xfrm>
          <a:prstGeom prst="straightConnector1">
            <a:avLst/>
          </a:prstGeom>
          <a:noFill/>
          <a:ln cap="flat" cmpd="sng" w="9525">
            <a:solidFill>
              <a:srgbClr val="D6BB8E"/>
            </a:solidFill>
            <a:prstDash val="solid"/>
            <a:round/>
            <a:headEnd len="sm" w="sm" type="none"/>
            <a:tailEnd len="sm" w="sm" type="none"/>
          </a:ln>
        </p:spPr>
      </p:cxnSp>
      <p:cxnSp>
        <p:nvCxnSpPr>
          <p:cNvPr id="2263" name="Google Shape;2263;p315"/>
          <p:cNvCxnSpPr/>
          <p:nvPr/>
        </p:nvCxnSpPr>
        <p:spPr>
          <a:xfrm>
            <a:off x="1023064" y="1378111"/>
            <a:ext cx="0" cy="425482"/>
          </a:xfrm>
          <a:prstGeom prst="straightConnector1">
            <a:avLst/>
          </a:prstGeom>
          <a:noFill/>
          <a:ln cap="flat" cmpd="sng" w="9525">
            <a:solidFill>
              <a:srgbClr val="D6BB8E"/>
            </a:solidFill>
            <a:prstDash val="solid"/>
            <a:round/>
            <a:headEnd len="sm" w="sm" type="none"/>
            <a:tailEnd len="sm" w="sm" type="none"/>
          </a:ln>
        </p:spPr>
      </p:cxnSp>
      <p:pic>
        <p:nvPicPr>
          <p:cNvPr id="2264" name="Google Shape;2264;p315"/>
          <p:cNvPicPr preferRelativeResize="0"/>
          <p:nvPr/>
        </p:nvPicPr>
        <p:blipFill rotWithShape="1">
          <a:blip r:embed="rId3">
            <a:alphaModFix/>
          </a:blip>
          <a:srcRect b="0" l="2959" r="2957" t="0"/>
          <a:stretch/>
        </p:blipFill>
        <p:spPr>
          <a:xfrm>
            <a:off x="679529" y="1914548"/>
            <a:ext cx="687142" cy="679650"/>
          </a:xfrm>
          <a:custGeom>
            <a:rect b="b" l="l" r="r" t="t"/>
            <a:pathLst>
              <a:path extrusionOk="0" h="21600" w="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noFill/>
          <a:ln>
            <a:noFill/>
          </a:ln>
          <a:effectLst>
            <a:outerShdw blurRad="200025" rotWithShape="0" algn="bl" dir="5520000" dist="47625">
              <a:srgbClr val="000000">
                <a:alpha val="9411"/>
              </a:srgbClr>
            </a:outerShdw>
          </a:effectLst>
        </p:spPr>
      </p:pic>
      <p:sp>
        <p:nvSpPr>
          <p:cNvPr id="2265" name="Google Shape;2265;p315"/>
          <p:cNvSpPr/>
          <p:nvPr/>
        </p:nvSpPr>
        <p:spPr>
          <a:xfrm>
            <a:off x="680875" y="1914548"/>
            <a:ext cx="685800" cy="679650"/>
          </a:xfrm>
          <a:prstGeom prst="ellipse">
            <a:avLst/>
          </a:prstGeom>
          <a:noFill/>
          <a:ln cap="flat" cmpd="sng" w="25400">
            <a:solidFill>
              <a:srgbClr val="AF853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2266" name="Google Shape;2266;p315"/>
          <p:cNvSpPr/>
          <p:nvPr/>
        </p:nvSpPr>
        <p:spPr>
          <a:xfrm>
            <a:off x="5728260" y="4316630"/>
            <a:ext cx="368100" cy="368100"/>
          </a:xfrm>
          <a:prstGeom prst="ellipse">
            <a:avLst/>
          </a:prstGeom>
          <a:solidFill>
            <a:srgbClr val="FBF9F6"/>
          </a:solidFill>
          <a:ln cap="flat" cmpd="sng" w="25400">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FFFFFF"/>
              </a:solidFill>
              <a:latin typeface="Arial"/>
              <a:ea typeface="Arial"/>
              <a:cs typeface="Arial"/>
              <a:sym typeface="Arial"/>
            </a:endParaRPr>
          </a:p>
        </p:txBody>
      </p:sp>
      <p:pic>
        <p:nvPicPr>
          <p:cNvPr id="2267" name="Google Shape;2267;p315"/>
          <p:cNvPicPr preferRelativeResize="0"/>
          <p:nvPr/>
        </p:nvPicPr>
        <p:blipFill rotWithShape="1">
          <a:blip r:embed="rId3">
            <a:alphaModFix/>
          </a:blip>
          <a:srcRect b="0" l="2959" r="2957" t="0"/>
          <a:stretch/>
        </p:blipFill>
        <p:spPr>
          <a:xfrm>
            <a:off x="5558528" y="4151726"/>
            <a:ext cx="687150" cy="679644"/>
          </a:xfrm>
          <a:custGeom>
            <a:rect b="b" l="l" r="r" t="t"/>
            <a:pathLst>
              <a:path extrusionOk="0" h="21600" w="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noFill/>
          <a:ln>
            <a:noFill/>
          </a:ln>
          <a:effectLst>
            <a:outerShdw blurRad="200025" rotWithShape="0" algn="bl" dir="5520000" dist="47625">
              <a:srgbClr val="000000">
                <a:alpha val="9411"/>
              </a:srgbClr>
            </a:outerShdw>
          </a:effectLst>
        </p:spPr>
      </p:pic>
      <p:sp>
        <p:nvSpPr>
          <p:cNvPr id="2268" name="Google Shape;2268;p315"/>
          <p:cNvSpPr/>
          <p:nvPr/>
        </p:nvSpPr>
        <p:spPr>
          <a:xfrm>
            <a:off x="5559874" y="4151726"/>
            <a:ext cx="685800" cy="679800"/>
          </a:xfrm>
          <a:prstGeom prst="ellipse">
            <a:avLst/>
          </a:prstGeom>
          <a:noFill/>
          <a:ln cap="flat" cmpd="sng" w="25400">
            <a:solidFill>
              <a:srgbClr val="AF853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2269" name="Google Shape;2269;p315"/>
          <p:cNvSpPr txBox="1"/>
          <p:nvPr/>
        </p:nvSpPr>
        <p:spPr>
          <a:xfrm>
            <a:off x="137159" y="254628"/>
            <a:ext cx="3732752" cy="3231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100"/>
              <a:buFont typeface="Arial"/>
              <a:buNone/>
            </a:pPr>
            <a:r>
              <a:rPr b="0" i="0" lang="en" sz="2100" u="none" cap="none" strike="noStrike">
                <a:solidFill>
                  <a:srgbClr val="05353D"/>
                </a:solidFill>
                <a:latin typeface="IBM Plex Sans SemiBold"/>
                <a:ea typeface="IBM Plex Sans SemiBold"/>
                <a:cs typeface="IBM Plex Sans SemiBold"/>
                <a:sym typeface="IBM Plex Sans SemiBold"/>
              </a:rPr>
              <a:t>Demo Flow: Wise EDD Flow</a:t>
            </a:r>
            <a:endParaRPr b="0" i="0" sz="2100" u="none" cap="none" strike="noStrike">
              <a:solidFill>
                <a:srgbClr val="05353D"/>
              </a:solidFill>
              <a:latin typeface="IBM Plex Sans SemiBold"/>
              <a:ea typeface="IBM Plex Sans SemiBold"/>
              <a:cs typeface="IBM Plex Sans SemiBold"/>
              <a:sym typeface="IBM Plex Sans SemiBold"/>
            </a:endParaRPr>
          </a:p>
        </p:txBody>
      </p:sp>
      <p:sp>
        <p:nvSpPr>
          <p:cNvPr id="2270" name="Google Shape;2270;p315"/>
          <p:cNvSpPr/>
          <p:nvPr/>
        </p:nvSpPr>
        <p:spPr>
          <a:xfrm>
            <a:off x="5498535" y="965435"/>
            <a:ext cx="942877" cy="931817"/>
          </a:xfrm>
          <a:custGeom>
            <a:rect b="b" l="l" r="r" t="t"/>
            <a:pathLst>
              <a:path extrusionOk="0" h="931817" w="470263">
                <a:moveTo>
                  <a:pt x="0" y="931817"/>
                </a:moveTo>
                <a:cubicBezTo>
                  <a:pt x="87811" y="920206"/>
                  <a:pt x="164035" y="951236"/>
                  <a:pt x="223543" y="904790"/>
                </a:cubicBezTo>
                <a:cubicBezTo>
                  <a:pt x="283052" y="858344"/>
                  <a:pt x="340605" y="747336"/>
                  <a:pt x="357051" y="653143"/>
                </a:cubicBezTo>
                <a:cubicBezTo>
                  <a:pt x="373497" y="558950"/>
                  <a:pt x="319314" y="431074"/>
                  <a:pt x="322217" y="339634"/>
                </a:cubicBezTo>
                <a:cubicBezTo>
                  <a:pt x="325120" y="248194"/>
                  <a:pt x="349794" y="161109"/>
                  <a:pt x="374468" y="104503"/>
                </a:cubicBezTo>
                <a:cubicBezTo>
                  <a:pt x="399142" y="47897"/>
                  <a:pt x="434702" y="23948"/>
                  <a:pt x="470263" y="0"/>
                </a:cubicBezTo>
              </a:path>
            </a:pathLst>
          </a:custGeom>
          <a:noFill/>
          <a:ln cap="flat" cmpd="sng" w="28575">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C6C4C3"/>
              </a:solidFill>
              <a:latin typeface="Arial"/>
              <a:ea typeface="Arial"/>
              <a:cs typeface="Arial"/>
              <a:sym typeface="Arial"/>
            </a:endParaRPr>
          </a:p>
        </p:txBody>
      </p:sp>
      <p:sp>
        <p:nvSpPr>
          <p:cNvPr id="2271" name="Google Shape;2271;p315"/>
          <p:cNvSpPr/>
          <p:nvPr/>
        </p:nvSpPr>
        <p:spPr>
          <a:xfrm>
            <a:off x="4582012" y="319294"/>
            <a:ext cx="14532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50"/>
              <a:buFont typeface="Arial"/>
              <a:buNone/>
            </a:pPr>
            <a:r>
              <a:rPr b="0" i="0" lang="en" sz="950" u="none" cap="none" strike="noStrike">
                <a:solidFill>
                  <a:srgbClr val="000000"/>
                </a:solidFill>
                <a:latin typeface="IBM Plex Sans"/>
                <a:ea typeface="IBM Plex Sans"/>
                <a:cs typeface="IBM Plex Sans"/>
                <a:sym typeface="IBM Plex Sans"/>
              </a:rPr>
              <a:t>Workflow Automation creates assignments </a:t>
            </a:r>
            <a:endParaRPr b="1" i="0" sz="950" u="none" cap="none" strike="noStrike">
              <a:solidFill>
                <a:srgbClr val="000000"/>
              </a:solidFill>
              <a:latin typeface="IBM Plex Sans"/>
              <a:ea typeface="IBM Plex Sans"/>
              <a:cs typeface="IBM Plex Sans"/>
              <a:sym typeface="IBM Plex Sans"/>
            </a:endParaRPr>
          </a:p>
        </p:txBody>
      </p:sp>
      <p:sp>
        <p:nvSpPr>
          <p:cNvPr id="2272" name="Google Shape;2272;p315"/>
          <p:cNvSpPr/>
          <p:nvPr/>
        </p:nvSpPr>
        <p:spPr>
          <a:xfrm>
            <a:off x="7257375" y="603100"/>
            <a:ext cx="17337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50"/>
              <a:buFont typeface="Arial"/>
              <a:buNone/>
            </a:pPr>
            <a:r>
              <a:rPr b="0" i="0" lang="en" sz="950" u="none" cap="none" strike="noStrike">
                <a:solidFill>
                  <a:srgbClr val="000000"/>
                </a:solidFill>
                <a:latin typeface="IBM Plex Sans"/>
                <a:ea typeface="IBM Plex Sans"/>
                <a:cs typeface="IBM Plex Sans"/>
                <a:sym typeface="IBM Plex Sans"/>
              </a:rPr>
              <a:t>Paulo is an SMA and approves Sameera’s Application</a:t>
            </a:r>
            <a:endParaRPr b="0" i="0" sz="950" u="none" cap="none" strike="noStrike">
              <a:solidFill>
                <a:srgbClr val="000000"/>
              </a:solidFill>
              <a:latin typeface="IBM Plex Sans"/>
              <a:ea typeface="IBM Plex Sans"/>
              <a:cs typeface="IBM Plex Sans"/>
              <a:sym typeface="IBM Plex Sans"/>
            </a:endParaRPr>
          </a:p>
        </p:txBody>
      </p:sp>
      <p:cxnSp>
        <p:nvCxnSpPr>
          <p:cNvPr id="2273" name="Google Shape;2273;p315"/>
          <p:cNvCxnSpPr/>
          <p:nvPr/>
        </p:nvCxnSpPr>
        <p:spPr>
          <a:xfrm rot="10800000">
            <a:off x="5190809" y="791178"/>
            <a:ext cx="0" cy="797100"/>
          </a:xfrm>
          <a:prstGeom prst="straightConnector1">
            <a:avLst/>
          </a:prstGeom>
          <a:noFill/>
          <a:ln cap="flat" cmpd="sng" w="9525">
            <a:solidFill>
              <a:srgbClr val="D6BB8E"/>
            </a:solidFill>
            <a:prstDash val="solid"/>
            <a:round/>
            <a:headEnd len="sm" w="sm" type="none"/>
            <a:tailEnd len="sm" w="sm" type="none"/>
          </a:ln>
        </p:spPr>
      </p:cxnSp>
      <p:sp>
        <p:nvSpPr>
          <p:cNvPr id="2274" name="Google Shape;2274;p315"/>
          <p:cNvSpPr/>
          <p:nvPr/>
        </p:nvSpPr>
        <p:spPr>
          <a:xfrm>
            <a:off x="3615597" y="3314043"/>
            <a:ext cx="475500" cy="475500"/>
          </a:xfrm>
          <a:prstGeom prst="ellipse">
            <a:avLst/>
          </a:prstGeom>
          <a:solidFill>
            <a:srgbClr val="FBF9F6"/>
          </a:solidFill>
          <a:ln cap="flat" cmpd="sng" w="25400">
            <a:solidFill>
              <a:srgbClr val="C6C4C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Arial"/>
              <a:ea typeface="Arial"/>
              <a:cs typeface="Arial"/>
              <a:sym typeface="Arial"/>
            </a:endParaRPr>
          </a:p>
        </p:txBody>
      </p:sp>
      <p:sp>
        <p:nvSpPr>
          <p:cNvPr id="2275" name="Google Shape;2275;p315"/>
          <p:cNvSpPr/>
          <p:nvPr/>
        </p:nvSpPr>
        <p:spPr>
          <a:xfrm>
            <a:off x="3176408" y="4349113"/>
            <a:ext cx="1461900" cy="55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50"/>
              <a:buFont typeface="Arial"/>
              <a:buNone/>
            </a:pPr>
            <a:r>
              <a:rPr b="0" i="0" lang="en" sz="950" u="none" cap="none" strike="noStrike">
                <a:solidFill>
                  <a:srgbClr val="000000"/>
                </a:solidFill>
                <a:latin typeface="IBM Plex Sans"/>
                <a:ea typeface="IBM Plex Sans"/>
                <a:cs typeface="IBM Plex Sans"/>
                <a:sym typeface="IBM Plex Sans"/>
              </a:rPr>
              <a:t>Christopher requests a re-submit of poor quality documents</a:t>
            </a:r>
            <a:endParaRPr b="0" i="0" sz="950" u="none" cap="none" strike="noStrike">
              <a:solidFill>
                <a:srgbClr val="000000"/>
              </a:solidFill>
              <a:latin typeface="IBM Plex Sans"/>
              <a:ea typeface="IBM Plex Sans"/>
              <a:cs typeface="IBM Plex Sans"/>
              <a:sym typeface="IBM Plex Sans"/>
            </a:endParaRPr>
          </a:p>
        </p:txBody>
      </p:sp>
      <p:cxnSp>
        <p:nvCxnSpPr>
          <p:cNvPr id="2276" name="Google Shape;2276;p315"/>
          <p:cNvCxnSpPr/>
          <p:nvPr/>
        </p:nvCxnSpPr>
        <p:spPr>
          <a:xfrm rot="10800000">
            <a:off x="3853339" y="3886629"/>
            <a:ext cx="0" cy="388200"/>
          </a:xfrm>
          <a:prstGeom prst="straightConnector1">
            <a:avLst/>
          </a:prstGeom>
          <a:noFill/>
          <a:ln cap="flat" cmpd="sng" w="9525">
            <a:solidFill>
              <a:srgbClr val="D6BB8E"/>
            </a:solidFill>
            <a:prstDash val="solid"/>
            <a:round/>
            <a:headEnd len="sm" w="sm" type="none"/>
            <a:tailEnd len="sm" w="sm" type="none"/>
          </a:ln>
        </p:spPr>
      </p:cxnSp>
      <p:sp>
        <p:nvSpPr>
          <p:cNvPr id="2277" name="Google Shape;2277;p315"/>
          <p:cNvSpPr/>
          <p:nvPr/>
        </p:nvSpPr>
        <p:spPr>
          <a:xfrm>
            <a:off x="3719250" y="3449663"/>
            <a:ext cx="284688" cy="222102"/>
          </a:xfrm>
          <a:custGeom>
            <a:rect b="b" l="l" r="r" t="t"/>
            <a:pathLst>
              <a:path extrusionOk="0" h="21600" w="21600">
                <a:moveTo>
                  <a:pt x="17852" y="0"/>
                </a:moveTo>
                <a:lnTo>
                  <a:pt x="4751" y="16795"/>
                </a:lnTo>
                <a:cubicBezTo>
                  <a:pt x="4751" y="16795"/>
                  <a:pt x="8487" y="21600"/>
                  <a:pt x="8487" y="21600"/>
                </a:cubicBezTo>
                <a:lnTo>
                  <a:pt x="21600" y="4789"/>
                </a:lnTo>
                <a:lnTo>
                  <a:pt x="17852" y="0"/>
                </a:lnTo>
                <a:close/>
                <a:moveTo>
                  <a:pt x="3736" y="5471"/>
                </a:moveTo>
                <a:lnTo>
                  <a:pt x="0" y="10277"/>
                </a:lnTo>
                <a:cubicBezTo>
                  <a:pt x="0" y="10277"/>
                  <a:pt x="3736" y="15082"/>
                  <a:pt x="3736" y="15082"/>
                </a:cubicBezTo>
                <a:lnTo>
                  <a:pt x="7485" y="10277"/>
                </a:lnTo>
                <a:lnTo>
                  <a:pt x="3736" y="5471"/>
                </a:lnTo>
                <a:close/>
              </a:path>
            </a:pathLst>
          </a:custGeom>
          <a:solidFill>
            <a:srgbClr val="05353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rgbClr val="587052"/>
              </a:solidFill>
              <a:latin typeface="Arial"/>
              <a:ea typeface="Arial"/>
              <a:cs typeface="Arial"/>
              <a:sym typeface="Arial"/>
            </a:endParaRPr>
          </a:p>
        </p:txBody>
      </p:sp>
      <p:sp>
        <p:nvSpPr>
          <p:cNvPr id="2278" name="Google Shape;2278;p315"/>
          <p:cNvSpPr/>
          <p:nvPr/>
        </p:nvSpPr>
        <p:spPr>
          <a:xfrm>
            <a:off x="2111110" y="2693252"/>
            <a:ext cx="475500" cy="475500"/>
          </a:xfrm>
          <a:prstGeom prst="ellipse">
            <a:avLst/>
          </a:prstGeom>
          <a:solidFill>
            <a:srgbClr val="FBF9F6"/>
          </a:solidFill>
          <a:ln cap="flat" cmpd="sng" w="25400">
            <a:solidFill>
              <a:srgbClr val="C6C4C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Arial"/>
              <a:ea typeface="Arial"/>
              <a:cs typeface="Arial"/>
              <a:sym typeface="Arial"/>
            </a:endParaRPr>
          </a:p>
        </p:txBody>
      </p:sp>
      <p:sp>
        <p:nvSpPr>
          <p:cNvPr id="2279" name="Google Shape;2279;p315"/>
          <p:cNvSpPr/>
          <p:nvPr/>
        </p:nvSpPr>
        <p:spPr>
          <a:xfrm>
            <a:off x="2206984" y="2835780"/>
            <a:ext cx="277290" cy="200124"/>
          </a:xfrm>
          <a:custGeom>
            <a:rect b="b" l="l" r="r" t="t"/>
            <a:pathLst>
              <a:path extrusionOk="0" h="21600" w="21600">
                <a:moveTo>
                  <a:pt x="1268" y="0"/>
                </a:moveTo>
                <a:lnTo>
                  <a:pt x="10735" y="9383"/>
                </a:lnTo>
                <a:cubicBezTo>
                  <a:pt x="10735" y="9383"/>
                  <a:pt x="20202" y="0"/>
                  <a:pt x="20202" y="0"/>
                </a:cubicBezTo>
                <a:lnTo>
                  <a:pt x="8415" y="0"/>
                </a:lnTo>
                <a:lnTo>
                  <a:pt x="1268" y="0"/>
                </a:lnTo>
                <a:close/>
                <a:moveTo>
                  <a:pt x="0" y="1537"/>
                </a:moveTo>
                <a:lnTo>
                  <a:pt x="0" y="21600"/>
                </a:lnTo>
                <a:lnTo>
                  <a:pt x="21600" y="21600"/>
                </a:lnTo>
                <a:lnTo>
                  <a:pt x="21600" y="1537"/>
                </a:lnTo>
                <a:cubicBezTo>
                  <a:pt x="21600" y="1537"/>
                  <a:pt x="10807" y="12217"/>
                  <a:pt x="10807" y="12217"/>
                </a:cubicBezTo>
                <a:lnTo>
                  <a:pt x="0" y="1537"/>
                </a:lnTo>
                <a:close/>
              </a:path>
            </a:pathLst>
          </a:custGeom>
          <a:solidFill>
            <a:srgbClr val="05353D"/>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6F4F4"/>
              </a:solidFill>
              <a:latin typeface="Arial"/>
              <a:ea typeface="Arial"/>
              <a:cs typeface="Arial"/>
              <a:sym typeface="Arial"/>
            </a:endParaRPr>
          </a:p>
        </p:txBody>
      </p:sp>
      <p:sp>
        <p:nvSpPr>
          <p:cNvPr id="2280" name="Google Shape;2280;p315"/>
          <p:cNvSpPr/>
          <p:nvPr/>
        </p:nvSpPr>
        <p:spPr>
          <a:xfrm>
            <a:off x="4871382" y="1718028"/>
            <a:ext cx="604500" cy="620700"/>
          </a:xfrm>
          <a:prstGeom prst="roundRect">
            <a:avLst>
              <a:gd fmla="val 16667" name="adj"/>
            </a:avLst>
          </a:prstGeom>
          <a:noFill/>
          <a:ln cap="flat" cmpd="sng" w="25400">
            <a:solidFill>
              <a:srgbClr val="58705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2281" name="Google Shape;2281;p315"/>
          <p:cNvSpPr/>
          <p:nvPr/>
        </p:nvSpPr>
        <p:spPr>
          <a:xfrm>
            <a:off x="5200615" y="1793183"/>
            <a:ext cx="202460" cy="216017"/>
          </a:xfrm>
          <a:custGeom>
            <a:rect b="b" l="l" r="r" t="t"/>
            <a:pathLst>
              <a:path extrusionOk="0" h="21600" w="21600">
                <a:moveTo>
                  <a:pt x="5821" y="0"/>
                </a:moveTo>
                <a:lnTo>
                  <a:pt x="5821" y="5061"/>
                </a:lnTo>
                <a:lnTo>
                  <a:pt x="7621" y="5061"/>
                </a:lnTo>
                <a:cubicBezTo>
                  <a:pt x="7621" y="5061"/>
                  <a:pt x="7621" y="0"/>
                  <a:pt x="7621" y="0"/>
                </a:cubicBezTo>
                <a:lnTo>
                  <a:pt x="5821" y="0"/>
                </a:lnTo>
                <a:close/>
                <a:moveTo>
                  <a:pt x="14854" y="0"/>
                </a:moveTo>
                <a:lnTo>
                  <a:pt x="14854" y="5061"/>
                </a:lnTo>
                <a:lnTo>
                  <a:pt x="16654" y="5061"/>
                </a:lnTo>
                <a:cubicBezTo>
                  <a:pt x="16654" y="5061"/>
                  <a:pt x="16654" y="0"/>
                  <a:pt x="16654" y="0"/>
                </a:cubicBezTo>
                <a:lnTo>
                  <a:pt x="14854" y="0"/>
                </a:lnTo>
                <a:close/>
                <a:moveTo>
                  <a:pt x="0" y="3027"/>
                </a:moveTo>
                <a:lnTo>
                  <a:pt x="0" y="21600"/>
                </a:lnTo>
                <a:lnTo>
                  <a:pt x="21600" y="21600"/>
                </a:lnTo>
                <a:lnTo>
                  <a:pt x="21600" y="3027"/>
                </a:lnTo>
                <a:cubicBezTo>
                  <a:pt x="21600" y="3027"/>
                  <a:pt x="18000" y="3027"/>
                  <a:pt x="18000" y="3027"/>
                </a:cubicBezTo>
                <a:lnTo>
                  <a:pt x="18000" y="6401"/>
                </a:lnTo>
                <a:lnTo>
                  <a:pt x="12600" y="6401"/>
                </a:lnTo>
                <a:lnTo>
                  <a:pt x="12600" y="3027"/>
                </a:lnTo>
                <a:lnTo>
                  <a:pt x="9000" y="3027"/>
                </a:lnTo>
                <a:lnTo>
                  <a:pt x="9000" y="6401"/>
                </a:lnTo>
                <a:lnTo>
                  <a:pt x="3600" y="6401"/>
                </a:lnTo>
                <a:lnTo>
                  <a:pt x="3600" y="3027"/>
                </a:lnTo>
                <a:lnTo>
                  <a:pt x="0" y="3027"/>
                </a:lnTo>
                <a:close/>
              </a:path>
            </a:pathLst>
          </a:custGeom>
          <a:solidFill>
            <a:srgbClr val="05353D"/>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282" name="Google Shape;2282;p315"/>
          <p:cNvSpPr/>
          <p:nvPr/>
        </p:nvSpPr>
        <p:spPr>
          <a:xfrm>
            <a:off x="5178035" y="1836559"/>
            <a:ext cx="297920"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chemeClr val="lt1"/>
                </a:solidFill>
                <a:latin typeface="Arial"/>
                <a:ea typeface="Arial"/>
                <a:cs typeface="Arial"/>
                <a:sym typeface="Arial"/>
              </a:rPr>
              <a:t>21</a:t>
            </a:r>
            <a:endParaRPr b="0" i="0" sz="1400" u="none" cap="none" strike="noStrike">
              <a:solidFill>
                <a:srgbClr val="000000"/>
              </a:solidFill>
              <a:latin typeface="Arial"/>
              <a:ea typeface="Arial"/>
              <a:cs typeface="Arial"/>
              <a:sym typeface="Arial"/>
            </a:endParaRPr>
          </a:p>
        </p:txBody>
      </p:sp>
      <p:sp>
        <p:nvSpPr>
          <p:cNvPr id="2283" name="Google Shape;2283;p315"/>
          <p:cNvSpPr/>
          <p:nvPr/>
        </p:nvSpPr>
        <p:spPr>
          <a:xfrm>
            <a:off x="5214143" y="2062728"/>
            <a:ext cx="188932" cy="189067"/>
          </a:xfrm>
          <a:custGeom>
            <a:rect b="b" l="l" r="r" t="t"/>
            <a:pathLst>
              <a:path extrusionOk="0" h="21600" w="21600">
                <a:moveTo>
                  <a:pt x="0" y="0"/>
                </a:moveTo>
                <a:lnTo>
                  <a:pt x="0" y="9529"/>
                </a:lnTo>
                <a:lnTo>
                  <a:pt x="9535" y="9529"/>
                </a:lnTo>
                <a:lnTo>
                  <a:pt x="9535" y="0"/>
                </a:lnTo>
                <a:cubicBezTo>
                  <a:pt x="9535" y="0"/>
                  <a:pt x="0" y="0"/>
                  <a:pt x="0" y="0"/>
                </a:cubicBezTo>
                <a:close/>
                <a:moveTo>
                  <a:pt x="12079" y="0"/>
                </a:moveTo>
                <a:lnTo>
                  <a:pt x="12079" y="9529"/>
                </a:lnTo>
                <a:lnTo>
                  <a:pt x="21600" y="9529"/>
                </a:lnTo>
                <a:lnTo>
                  <a:pt x="21600" y="0"/>
                </a:lnTo>
                <a:cubicBezTo>
                  <a:pt x="21600" y="0"/>
                  <a:pt x="12079" y="0"/>
                  <a:pt x="12079" y="0"/>
                </a:cubicBezTo>
                <a:close/>
                <a:moveTo>
                  <a:pt x="4760" y="1186"/>
                </a:moveTo>
                <a:cubicBezTo>
                  <a:pt x="5747" y="1186"/>
                  <a:pt x="6547" y="1985"/>
                  <a:pt x="6547" y="2971"/>
                </a:cubicBezTo>
                <a:cubicBezTo>
                  <a:pt x="6547" y="3958"/>
                  <a:pt x="5747" y="4757"/>
                  <a:pt x="4760" y="4757"/>
                </a:cubicBezTo>
                <a:cubicBezTo>
                  <a:pt x="3773" y="4757"/>
                  <a:pt x="2973" y="3958"/>
                  <a:pt x="2973" y="2971"/>
                </a:cubicBezTo>
                <a:cubicBezTo>
                  <a:pt x="2973" y="1985"/>
                  <a:pt x="3773" y="1186"/>
                  <a:pt x="4760" y="1186"/>
                </a:cubicBezTo>
                <a:close/>
                <a:moveTo>
                  <a:pt x="16840" y="1186"/>
                </a:moveTo>
                <a:cubicBezTo>
                  <a:pt x="17827" y="1186"/>
                  <a:pt x="18627" y="1985"/>
                  <a:pt x="18627" y="2971"/>
                </a:cubicBezTo>
                <a:cubicBezTo>
                  <a:pt x="18627" y="3958"/>
                  <a:pt x="17827" y="4757"/>
                  <a:pt x="16840" y="4757"/>
                </a:cubicBezTo>
                <a:cubicBezTo>
                  <a:pt x="15853" y="4757"/>
                  <a:pt x="15053" y="3958"/>
                  <a:pt x="15053" y="2971"/>
                </a:cubicBezTo>
                <a:cubicBezTo>
                  <a:pt x="15053" y="1985"/>
                  <a:pt x="15853" y="1186"/>
                  <a:pt x="16840" y="1186"/>
                </a:cubicBezTo>
                <a:close/>
                <a:moveTo>
                  <a:pt x="4760" y="5357"/>
                </a:moveTo>
                <a:cubicBezTo>
                  <a:pt x="6405" y="5357"/>
                  <a:pt x="7748" y="6684"/>
                  <a:pt x="7748" y="8329"/>
                </a:cubicBezTo>
                <a:cubicBezTo>
                  <a:pt x="7748" y="8329"/>
                  <a:pt x="1787" y="8329"/>
                  <a:pt x="1787" y="8329"/>
                </a:cubicBezTo>
                <a:cubicBezTo>
                  <a:pt x="1787" y="6684"/>
                  <a:pt x="3115" y="5357"/>
                  <a:pt x="4760" y="5357"/>
                </a:cubicBezTo>
                <a:close/>
                <a:moveTo>
                  <a:pt x="16840" y="5357"/>
                </a:moveTo>
                <a:cubicBezTo>
                  <a:pt x="18485" y="5357"/>
                  <a:pt x="19813" y="6684"/>
                  <a:pt x="19813" y="8329"/>
                </a:cubicBezTo>
                <a:cubicBezTo>
                  <a:pt x="19813" y="8329"/>
                  <a:pt x="13866" y="8329"/>
                  <a:pt x="13866" y="8329"/>
                </a:cubicBezTo>
                <a:cubicBezTo>
                  <a:pt x="13866" y="6684"/>
                  <a:pt x="15195" y="5357"/>
                  <a:pt x="16840" y="5357"/>
                </a:cubicBezTo>
                <a:close/>
                <a:moveTo>
                  <a:pt x="0" y="12071"/>
                </a:moveTo>
                <a:lnTo>
                  <a:pt x="0" y="21600"/>
                </a:lnTo>
                <a:lnTo>
                  <a:pt x="9535" y="21600"/>
                </a:lnTo>
                <a:lnTo>
                  <a:pt x="9535" y="12071"/>
                </a:lnTo>
                <a:cubicBezTo>
                  <a:pt x="9535" y="12071"/>
                  <a:pt x="0" y="12071"/>
                  <a:pt x="0" y="12071"/>
                </a:cubicBezTo>
                <a:close/>
                <a:moveTo>
                  <a:pt x="12079" y="12071"/>
                </a:moveTo>
                <a:lnTo>
                  <a:pt x="12079" y="21600"/>
                </a:lnTo>
                <a:lnTo>
                  <a:pt x="21600" y="21600"/>
                </a:lnTo>
                <a:lnTo>
                  <a:pt x="21600" y="12071"/>
                </a:lnTo>
                <a:cubicBezTo>
                  <a:pt x="21600" y="12071"/>
                  <a:pt x="12079" y="12071"/>
                  <a:pt x="12079" y="12071"/>
                </a:cubicBezTo>
                <a:close/>
                <a:moveTo>
                  <a:pt x="4760" y="13257"/>
                </a:moveTo>
                <a:cubicBezTo>
                  <a:pt x="5747" y="13257"/>
                  <a:pt x="6547" y="14057"/>
                  <a:pt x="6547" y="15043"/>
                </a:cubicBezTo>
                <a:cubicBezTo>
                  <a:pt x="6547" y="16029"/>
                  <a:pt x="5747" y="16829"/>
                  <a:pt x="4760" y="16829"/>
                </a:cubicBezTo>
                <a:cubicBezTo>
                  <a:pt x="3773" y="16829"/>
                  <a:pt x="2973" y="16029"/>
                  <a:pt x="2973" y="15043"/>
                </a:cubicBezTo>
                <a:cubicBezTo>
                  <a:pt x="2973" y="14057"/>
                  <a:pt x="3773" y="13257"/>
                  <a:pt x="4760" y="13257"/>
                </a:cubicBezTo>
                <a:close/>
                <a:moveTo>
                  <a:pt x="16840" y="13257"/>
                </a:moveTo>
                <a:cubicBezTo>
                  <a:pt x="17827" y="13257"/>
                  <a:pt x="18627" y="14057"/>
                  <a:pt x="18627" y="15043"/>
                </a:cubicBezTo>
                <a:cubicBezTo>
                  <a:pt x="18627" y="16029"/>
                  <a:pt x="17827" y="16829"/>
                  <a:pt x="16840" y="16829"/>
                </a:cubicBezTo>
                <a:cubicBezTo>
                  <a:pt x="15853" y="16829"/>
                  <a:pt x="15053" y="16029"/>
                  <a:pt x="15053" y="15043"/>
                </a:cubicBezTo>
                <a:cubicBezTo>
                  <a:pt x="15053" y="14057"/>
                  <a:pt x="15853" y="13257"/>
                  <a:pt x="16840" y="13257"/>
                </a:cubicBezTo>
                <a:close/>
                <a:moveTo>
                  <a:pt x="4760" y="17429"/>
                </a:moveTo>
                <a:cubicBezTo>
                  <a:pt x="6405" y="17429"/>
                  <a:pt x="7748" y="18756"/>
                  <a:pt x="7748" y="20400"/>
                </a:cubicBezTo>
                <a:cubicBezTo>
                  <a:pt x="7748" y="20400"/>
                  <a:pt x="1787" y="20400"/>
                  <a:pt x="1787" y="20400"/>
                </a:cubicBezTo>
                <a:cubicBezTo>
                  <a:pt x="1787" y="18756"/>
                  <a:pt x="3115" y="17429"/>
                  <a:pt x="4760" y="17429"/>
                </a:cubicBezTo>
                <a:close/>
                <a:moveTo>
                  <a:pt x="16840" y="17429"/>
                </a:moveTo>
                <a:cubicBezTo>
                  <a:pt x="18485" y="17429"/>
                  <a:pt x="19813" y="18756"/>
                  <a:pt x="19813" y="20400"/>
                </a:cubicBezTo>
                <a:cubicBezTo>
                  <a:pt x="19813" y="20400"/>
                  <a:pt x="13866" y="20400"/>
                  <a:pt x="13866" y="20400"/>
                </a:cubicBezTo>
                <a:cubicBezTo>
                  <a:pt x="13866" y="18756"/>
                  <a:pt x="15195" y="17429"/>
                  <a:pt x="16840" y="17429"/>
                </a:cubicBezTo>
                <a:close/>
              </a:path>
            </a:pathLst>
          </a:custGeom>
          <a:solidFill>
            <a:srgbClr val="05353D"/>
          </a:solidFill>
          <a:ln>
            <a:noFill/>
          </a:ln>
        </p:spPr>
        <p:txBody>
          <a:bodyPr anchorCtr="0" anchor="ctr" bIns="0" lIns="0" spcFirstLastPara="1" rIns="0" wrap="square" tIns="0">
            <a:noAutofit/>
          </a:bodyPr>
          <a:lstStyle/>
          <a:p>
            <a:pPr indent="0" lvl="0" marL="0" marR="114305" rtl="0" algn="l">
              <a:lnSpc>
                <a:spcPct val="100000"/>
              </a:lnSpc>
              <a:spcBef>
                <a:spcPts val="0"/>
              </a:spcBef>
              <a:spcAft>
                <a:spcPts val="0"/>
              </a:spcAft>
              <a:buClr>
                <a:srgbClr val="000000"/>
              </a:buClr>
              <a:buSzPts val="1000"/>
              <a:buFont typeface="Arial"/>
              <a:buNone/>
            </a:pPr>
            <a:r>
              <a:t/>
            </a:r>
            <a:endParaRPr b="0" i="0" sz="1000" u="none" cap="none" strike="noStrike">
              <a:solidFill>
                <a:srgbClr val="F5F2F2"/>
              </a:solidFill>
              <a:latin typeface="Proxima Nova"/>
              <a:ea typeface="Proxima Nova"/>
              <a:cs typeface="Proxima Nova"/>
              <a:sym typeface="Proxima Nova"/>
            </a:endParaRPr>
          </a:p>
        </p:txBody>
      </p:sp>
      <p:sp>
        <p:nvSpPr>
          <p:cNvPr id="2284" name="Google Shape;2284;p315"/>
          <p:cNvSpPr/>
          <p:nvPr/>
        </p:nvSpPr>
        <p:spPr>
          <a:xfrm>
            <a:off x="4955663" y="2062729"/>
            <a:ext cx="182133" cy="194135"/>
          </a:xfrm>
          <a:custGeom>
            <a:rect b="b" l="l" r="r" t="t"/>
            <a:pathLst>
              <a:path extrusionOk="0" h="21600" w="21600">
                <a:moveTo>
                  <a:pt x="0" y="0"/>
                </a:moveTo>
                <a:lnTo>
                  <a:pt x="0" y="18628"/>
                </a:lnTo>
                <a:lnTo>
                  <a:pt x="2836" y="18628"/>
                </a:lnTo>
                <a:lnTo>
                  <a:pt x="2836" y="2661"/>
                </a:lnTo>
                <a:lnTo>
                  <a:pt x="18433" y="2661"/>
                </a:lnTo>
                <a:lnTo>
                  <a:pt x="18433" y="0"/>
                </a:lnTo>
                <a:cubicBezTo>
                  <a:pt x="18433" y="0"/>
                  <a:pt x="0" y="0"/>
                  <a:pt x="0" y="0"/>
                </a:cubicBezTo>
                <a:close/>
                <a:moveTo>
                  <a:pt x="4585" y="4303"/>
                </a:moveTo>
                <a:lnTo>
                  <a:pt x="4585" y="21600"/>
                </a:lnTo>
                <a:lnTo>
                  <a:pt x="21600" y="21600"/>
                </a:lnTo>
                <a:lnTo>
                  <a:pt x="21600" y="4303"/>
                </a:lnTo>
                <a:cubicBezTo>
                  <a:pt x="21600" y="4303"/>
                  <a:pt x="4585" y="4303"/>
                  <a:pt x="4585" y="4303"/>
                </a:cubicBezTo>
                <a:close/>
                <a:moveTo>
                  <a:pt x="6003" y="6292"/>
                </a:moveTo>
                <a:lnTo>
                  <a:pt x="13093" y="6292"/>
                </a:lnTo>
                <a:lnTo>
                  <a:pt x="13093" y="7623"/>
                </a:lnTo>
                <a:lnTo>
                  <a:pt x="6003" y="7623"/>
                </a:lnTo>
                <a:cubicBezTo>
                  <a:pt x="6003" y="7623"/>
                  <a:pt x="6003" y="6292"/>
                  <a:pt x="6003" y="6292"/>
                </a:cubicBezTo>
                <a:close/>
                <a:moveTo>
                  <a:pt x="14510" y="6292"/>
                </a:moveTo>
                <a:lnTo>
                  <a:pt x="20182" y="6292"/>
                </a:lnTo>
                <a:cubicBezTo>
                  <a:pt x="20182" y="6292"/>
                  <a:pt x="20182" y="11614"/>
                  <a:pt x="20182" y="11615"/>
                </a:cubicBezTo>
                <a:lnTo>
                  <a:pt x="14510" y="11615"/>
                </a:lnTo>
                <a:lnTo>
                  <a:pt x="14510" y="6292"/>
                </a:lnTo>
                <a:close/>
                <a:moveTo>
                  <a:pt x="6003" y="10284"/>
                </a:moveTo>
                <a:lnTo>
                  <a:pt x="13093" y="10284"/>
                </a:lnTo>
                <a:lnTo>
                  <a:pt x="13093" y="11615"/>
                </a:lnTo>
                <a:lnTo>
                  <a:pt x="6003" y="11615"/>
                </a:lnTo>
                <a:cubicBezTo>
                  <a:pt x="6003" y="11615"/>
                  <a:pt x="6003" y="10284"/>
                  <a:pt x="6003" y="10284"/>
                </a:cubicBezTo>
                <a:close/>
                <a:moveTo>
                  <a:pt x="6003" y="14276"/>
                </a:moveTo>
                <a:lnTo>
                  <a:pt x="20182" y="14276"/>
                </a:lnTo>
                <a:cubicBezTo>
                  <a:pt x="20182" y="14276"/>
                  <a:pt x="20182" y="15606"/>
                  <a:pt x="20182" y="15606"/>
                </a:cubicBezTo>
                <a:lnTo>
                  <a:pt x="6003" y="15606"/>
                </a:lnTo>
                <a:lnTo>
                  <a:pt x="6003" y="14276"/>
                </a:lnTo>
                <a:close/>
                <a:moveTo>
                  <a:pt x="6003" y="18267"/>
                </a:moveTo>
                <a:lnTo>
                  <a:pt x="20182" y="18267"/>
                </a:lnTo>
                <a:cubicBezTo>
                  <a:pt x="20182" y="18267"/>
                  <a:pt x="20182" y="19598"/>
                  <a:pt x="20182" y="19598"/>
                </a:cubicBezTo>
                <a:lnTo>
                  <a:pt x="6003" y="19598"/>
                </a:lnTo>
                <a:lnTo>
                  <a:pt x="6003" y="18267"/>
                </a:lnTo>
                <a:close/>
              </a:path>
            </a:pathLst>
          </a:custGeom>
          <a:solidFill>
            <a:srgbClr val="05353D"/>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285" name="Google Shape;2285;p315"/>
          <p:cNvSpPr/>
          <p:nvPr/>
        </p:nvSpPr>
        <p:spPr>
          <a:xfrm>
            <a:off x="5378917" y="1591775"/>
            <a:ext cx="173993" cy="20233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sp>
        <p:nvSpPr>
          <p:cNvPr id="2286" name="Google Shape;2286;p315"/>
          <p:cNvSpPr/>
          <p:nvPr/>
        </p:nvSpPr>
        <p:spPr>
          <a:xfrm>
            <a:off x="5344914" y="1601138"/>
            <a:ext cx="213614" cy="213614"/>
          </a:xfrm>
          <a:custGeom>
            <a:rect b="b" l="l" r="r" t="t"/>
            <a:pathLst>
              <a:path extrusionOk="0" h="21600" w="21600">
                <a:moveTo>
                  <a:pt x="10194" y="0"/>
                </a:moveTo>
                <a:cubicBezTo>
                  <a:pt x="7789" y="170"/>
                  <a:pt x="5599" y="1126"/>
                  <a:pt x="3884" y="2613"/>
                </a:cubicBezTo>
                <a:lnTo>
                  <a:pt x="6079" y="4808"/>
                </a:lnTo>
                <a:cubicBezTo>
                  <a:pt x="7223" y="3871"/>
                  <a:pt x="8640" y="3244"/>
                  <a:pt x="10194" y="3090"/>
                </a:cubicBezTo>
                <a:lnTo>
                  <a:pt x="10194" y="0"/>
                </a:lnTo>
                <a:close/>
                <a:moveTo>
                  <a:pt x="11551" y="0"/>
                </a:moveTo>
                <a:lnTo>
                  <a:pt x="11551" y="3090"/>
                </a:lnTo>
                <a:cubicBezTo>
                  <a:pt x="15455" y="3478"/>
                  <a:pt x="18510" y="6779"/>
                  <a:pt x="18510" y="10786"/>
                </a:cubicBezTo>
                <a:cubicBezTo>
                  <a:pt x="18510" y="15053"/>
                  <a:pt x="15053" y="18510"/>
                  <a:pt x="10786" y="18510"/>
                </a:cubicBezTo>
                <a:cubicBezTo>
                  <a:pt x="6779" y="18510"/>
                  <a:pt x="3478" y="15455"/>
                  <a:pt x="3090" y="11551"/>
                </a:cubicBezTo>
                <a:lnTo>
                  <a:pt x="0" y="11551"/>
                </a:lnTo>
                <a:cubicBezTo>
                  <a:pt x="398" y="17163"/>
                  <a:pt x="5072" y="21600"/>
                  <a:pt x="10786" y="21600"/>
                </a:cubicBezTo>
                <a:cubicBezTo>
                  <a:pt x="16760" y="21600"/>
                  <a:pt x="21600" y="16760"/>
                  <a:pt x="21600" y="10786"/>
                </a:cubicBezTo>
                <a:cubicBezTo>
                  <a:pt x="21600" y="5072"/>
                  <a:pt x="17163" y="398"/>
                  <a:pt x="11551" y="0"/>
                </a:cubicBezTo>
                <a:close/>
                <a:moveTo>
                  <a:pt x="2613" y="3884"/>
                </a:moveTo>
                <a:cubicBezTo>
                  <a:pt x="1126" y="5599"/>
                  <a:pt x="170" y="7789"/>
                  <a:pt x="0" y="10194"/>
                </a:cubicBezTo>
                <a:lnTo>
                  <a:pt x="3090" y="10194"/>
                </a:lnTo>
                <a:cubicBezTo>
                  <a:pt x="3244" y="8640"/>
                  <a:pt x="3871" y="7223"/>
                  <a:pt x="4808" y="6079"/>
                </a:cubicBezTo>
                <a:lnTo>
                  <a:pt x="2613" y="3884"/>
                </a:lnTo>
                <a:close/>
                <a:moveTo>
                  <a:pt x="14294" y="6656"/>
                </a:moveTo>
                <a:lnTo>
                  <a:pt x="9919" y="11031"/>
                </a:lnTo>
                <a:cubicBezTo>
                  <a:pt x="9919" y="11031"/>
                  <a:pt x="7739" y="8836"/>
                  <a:pt x="7739" y="8836"/>
                </a:cubicBezTo>
                <a:lnTo>
                  <a:pt x="5544" y="11031"/>
                </a:lnTo>
                <a:lnTo>
                  <a:pt x="7739" y="13211"/>
                </a:lnTo>
                <a:lnTo>
                  <a:pt x="9934" y="15420"/>
                </a:lnTo>
                <a:lnTo>
                  <a:pt x="16489" y="8851"/>
                </a:lnTo>
                <a:lnTo>
                  <a:pt x="14294" y="6656"/>
                </a:lnTo>
                <a:close/>
              </a:path>
            </a:pathLst>
          </a:custGeom>
          <a:solidFill>
            <a:srgbClr val="05353D"/>
          </a:solidFill>
          <a:ln cap="flat" cmpd="sng" w="9525">
            <a:solidFill>
              <a:srgbClr val="587051"/>
            </a:solidFill>
            <a:prstDash val="solid"/>
            <a:round/>
            <a:headEnd len="sm" w="sm" type="none"/>
            <a:tailEnd len="sm" w="sm" type="none"/>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287" name="Google Shape;2287;p315"/>
          <p:cNvSpPr/>
          <p:nvPr/>
        </p:nvSpPr>
        <p:spPr>
          <a:xfrm>
            <a:off x="4934750" y="1837492"/>
            <a:ext cx="222912" cy="159246"/>
          </a:xfrm>
          <a:custGeom>
            <a:rect b="b" l="l" r="r" t="t"/>
            <a:pathLst>
              <a:path extrusionOk="0" h="21600" w="21600">
                <a:moveTo>
                  <a:pt x="0" y="0"/>
                </a:moveTo>
                <a:lnTo>
                  <a:pt x="1802" y="10800"/>
                </a:lnTo>
                <a:lnTo>
                  <a:pt x="0" y="21600"/>
                </a:lnTo>
                <a:lnTo>
                  <a:pt x="5407" y="21600"/>
                </a:lnTo>
                <a:lnTo>
                  <a:pt x="7210" y="10800"/>
                </a:lnTo>
                <a:lnTo>
                  <a:pt x="5407" y="0"/>
                </a:lnTo>
                <a:lnTo>
                  <a:pt x="0" y="0"/>
                </a:lnTo>
                <a:close/>
                <a:moveTo>
                  <a:pt x="7210" y="0"/>
                </a:moveTo>
                <a:lnTo>
                  <a:pt x="8998" y="10800"/>
                </a:lnTo>
                <a:lnTo>
                  <a:pt x="7210" y="21600"/>
                </a:lnTo>
                <a:lnTo>
                  <a:pt x="12602" y="21600"/>
                </a:lnTo>
                <a:lnTo>
                  <a:pt x="14405" y="10800"/>
                </a:lnTo>
                <a:lnTo>
                  <a:pt x="12602" y="0"/>
                </a:lnTo>
                <a:lnTo>
                  <a:pt x="7210" y="0"/>
                </a:lnTo>
                <a:close/>
                <a:moveTo>
                  <a:pt x="14405" y="0"/>
                </a:moveTo>
                <a:lnTo>
                  <a:pt x="16207" y="10800"/>
                </a:lnTo>
                <a:lnTo>
                  <a:pt x="14405" y="21600"/>
                </a:lnTo>
                <a:lnTo>
                  <a:pt x="19798" y="21600"/>
                </a:lnTo>
                <a:lnTo>
                  <a:pt x="21600" y="10800"/>
                </a:lnTo>
                <a:lnTo>
                  <a:pt x="19798" y="0"/>
                </a:lnTo>
                <a:lnTo>
                  <a:pt x="14405" y="0"/>
                </a:lnTo>
                <a:close/>
              </a:path>
            </a:pathLst>
          </a:custGeom>
          <a:solidFill>
            <a:srgbClr val="05353D"/>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sp>
        <p:nvSpPr>
          <p:cNvPr id="2288" name="Google Shape;2288;p315"/>
          <p:cNvSpPr/>
          <p:nvPr/>
        </p:nvSpPr>
        <p:spPr>
          <a:xfrm>
            <a:off x="1128928" y="3340875"/>
            <a:ext cx="475486" cy="475484"/>
          </a:xfrm>
          <a:prstGeom prst="ellipse">
            <a:avLst/>
          </a:prstGeom>
          <a:solidFill>
            <a:srgbClr val="FBF9F6"/>
          </a:solidFill>
          <a:ln cap="flat" cmpd="sng" w="25400">
            <a:solidFill>
              <a:srgbClr val="C6C4C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Arial"/>
              <a:ea typeface="Arial"/>
              <a:cs typeface="Arial"/>
              <a:sym typeface="Arial"/>
            </a:endParaRPr>
          </a:p>
        </p:txBody>
      </p:sp>
      <p:sp>
        <p:nvSpPr>
          <p:cNvPr id="2289" name="Google Shape;2289;p315"/>
          <p:cNvSpPr/>
          <p:nvPr/>
        </p:nvSpPr>
        <p:spPr>
          <a:xfrm>
            <a:off x="1215801" y="3454159"/>
            <a:ext cx="305921" cy="235939"/>
          </a:xfrm>
          <a:custGeom>
            <a:rect b="b" l="l" r="r" t="t"/>
            <a:pathLst>
              <a:path extrusionOk="0" h="21600" w="21600">
                <a:moveTo>
                  <a:pt x="2698" y="0"/>
                </a:moveTo>
                <a:lnTo>
                  <a:pt x="2698" y="14013"/>
                </a:lnTo>
                <a:lnTo>
                  <a:pt x="18902" y="14013"/>
                </a:lnTo>
                <a:cubicBezTo>
                  <a:pt x="18902" y="14013"/>
                  <a:pt x="18902" y="0"/>
                  <a:pt x="18902" y="0"/>
                </a:cubicBezTo>
                <a:lnTo>
                  <a:pt x="2698" y="0"/>
                </a:lnTo>
                <a:close/>
                <a:moveTo>
                  <a:pt x="2698" y="16335"/>
                </a:moveTo>
                <a:lnTo>
                  <a:pt x="0" y="21600"/>
                </a:lnTo>
                <a:cubicBezTo>
                  <a:pt x="0" y="21600"/>
                  <a:pt x="21600" y="21600"/>
                  <a:pt x="21600" y="21600"/>
                </a:cubicBezTo>
                <a:lnTo>
                  <a:pt x="18902" y="16335"/>
                </a:lnTo>
                <a:lnTo>
                  <a:pt x="2698" y="16335"/>
                </a:lnTo>
                <a:close/>
              </a:path>
            </a:pathLst>
          </a:custGeom>
          <a:solidFill>
            <a:srgbClr val="01343B"/>
          </a:solidFill>
          <a:ln>
            <a:noFill/>
          </a:ln>
        </p:spPr>
        <p:txBody>
          <a:bodyPr anchorCtr="0" anchor="ctr" bIns="17150" lIns="17150" spcFirstLastPara="1" rIns="17150" wrap="square" tIns="17150">
            <a:noAutofit/>
          </a:bodyPr>
          <a:lstStyle/>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Proxima Nova"/>
              <a:ea typeface="Proxima Nova"/>
              <a:cs typeface="Proxima Nova"/>
              <a:sym typeface="Proxima Nova"/>
            </a:endParaRPr>
          </a:p>
        </p:txBody>
      </p:sp>
      <p:pic>
        <p:nvPicPr>
          <p:cNvPr id="2290" name="Google Shape;2290;p315"/>
          <p:cNvPicPr preferRelativeResize="0"/>
          <p:nvPr/>
        </p:nvPicPr>
        <p:blipFill rotWithShape="1">
          <a:blip r:embed="rId4">
            <a:alphaModFix/>
          </a:blip>
          <a:srcRect b="545" l="0" r="0" t="544"/>
          <a:stretch/>
        </p:blipFill>
        <p:spPr>
          <a:xfrm>
            <a:off x="3516105" y="2107078"/>
            <a:ext cx="687150" cy="679644"/>
          </a:xfrm>
          <a:custGeom>
            <a:rect b="b" l="l" r="r" t="t"/>
            <a:pathLst>
              <a:path extrusionOk="0" h="21600" w="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noFill/>
          <a:ln>
            <a:noFill/>
          </a:ln>
          <a:effectLst>
            <a:outerShdw blurRad="200025" rotWithShape="0" algn="bl" dir="5520000" dist="47625">
              <a:srgbClr val="000000">
                <a:alpha val="9411"/>
              </a:srgbClr>
            </a:outerShdw>
          </a:effectLst>
        </p:spPr>
      </p:pic>
      <p:sp>
        <p:nvSpPr>
          <p:cNvPr id="2291" name="Google Shape;2291;p315"/>
          <p:cNvSpPr/>
          <p:nvPr/>
        </p:nvSpPr>
        <p:spPr>
          <a:xfrm>
            <a:off x="3517451" y="2107078"/>
            <a:ext cx="685800" cy="679800"/>
          </a:xfrm>
          <a:prstGeom prst="ellipse">
            <a:avLst/>
          </a:prstGeom>
          <a:noFill/>
          <a:ln cap="flat" cmpd="sng" w="25400">
            <a:solidFill>
              <a:srgbClr val="AF853E"/>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chemeClr val="lt1"/>
              </a:solidFill>
              <a:latin typeface="Arial"/>
              <a:ea typeface="Arial"/>
              <a:cs typeface="Arial"/>
              <a:sym typeface="Arial"/>
            </a:endParaRPr>
          </a:p>
        </p:txBody>
      </p:sp>
      <p:pic>
        <p:nvPicPr>
          <p:cNvPr id="2292" name="Google Shape;2292;p315"/>
          <p:cNvPicPr preferRelativeResize="0"/>
          <p:nvPr/>
        </p:nvPicPr>
        <p:blipFill rotWithShape="1">
          <a:blip r:embed="rId5">
            <a:alphaModFix/>
          </a:blip>
          <a:srcRect b="0" l="0" r="0" t="0"/>
          <a:stretch/>
        </p:blipFill>
        <p:spPr>
          <a:xfrm>
            <a:off x="6416879" y="546178"/>
            <a:ext cx="684171" cy="684169"/>
          </a:xfrm>
          <a:prstGeom prst="rect">
            <a:avLst/>
          </a:prstGeom>
          <a:noFill/>
          <a:ln>
            <a:noFill/>
          </a:ln>
        </p:spPr>
      </p:pic>
      <p:pic>
        <p:nvPicPr>
          <p:cNvPr id="2293" name="Google Shape;2293;p315"/>
          <p:cNvPicPr preferRelativeResize="0"/>
          <p:nvPr/>
        </p:nvPicPr>
        <p:blipFill rotWithShape="1">
          <a:blip r:embed="rId6">
            <a:alphaModFix/>
          </a:blip>
          <a:srcRect b="27076" l="0" r="0" t="24469"/>
          <a:stretch/>
        </p:blipFill>
        <p:spPr>
          <a:xfrm>
            <a:off x="8311786" y="48300"/>
            <a:ext cx="692700" cy="335650"/>
          </a:xfrm>
          <a:prstGeom prst="rect">
            <a:avLst/>
          </a:prstGeom>
          <a:noFill/>
          <a:ln>
            <a:noFill/>
          </a:ln>
        </p:spPr>
      </p:pic>
      <p:sp>
        <p:nvSpPr>
          <p:cNvPr id="2294" name="Google Shape;2294;p315"/>
          <p:cNvSpPr/>
          <p:nvPr/>
        </p:nvSpPr>
        <p:spPr>
          <a:xfrm rot="6081216">
            <a:off x="2450922" y="2675292"/>
            <a:ext cx="381424" cy="2071139"/>
          </a:xfrm>
          <a:custGeom>
            <a:rect b="b" l="l" r="r" t="t"/>
            <a:pathLst>
              <a:path extrusionOk="0" h="1435861" w="197601">
                <a:moveTo>
                  <a:pt x="0" y="0"/>
                </a:moveTo>
                <a:cubicBezTo>
                  <a:pt x="55879" y="39189"/>
                  <a:pt x="105425" y="135749"/>
                  <a:pt x="134141" y="223159"/>
                </a:cubicBezTo>
                <a:cubicBezTo>
                  <a:pt x="162858" y="310569"/>
                  <a:pt x="170848" y="438825"/>
                  <a:pt x="172299" y="524459"/>
                </a:cubicBezTo>
                <a:cubicBezTo>
                  <a:pt x="173751" y="610093"/>
                  <a:pt x="143161" y="746501"/>
                  <a:pt x="147378" y="898401"/>
                </a:cubicBezTo>
                <a:cubicBezTo>
                  <a:pt x="151595" y="1050301"/>
                  <a:pt x="183087" y="1278018"/>
                  <a:pt x="197601" y="1435861"/>
                </a:cubicBezTo>
              </a:path>
            </a:pathLst>
          </a:custGeom>
          <a:noFill/>
          <a:ln cap="flat" cmpd="sng" w="28575">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C6C4C3"/>
              </a:solidFill>
              <a:latin typeface="Arial"/>
              <a:ea typeface="Arial"/>
              <a:cs typeface="Arial"/>
              <a:sym typeface="Arial"/>
            </a:endParaRPr>
          </a:p>
        </p:txBody>
      </p:sp>
      <p:sp>
        <p:nvSpPr>
          <p:cNvPr id="2295" name="Google Shape;2295;p315"/>
          <p:cNvSpPr/>
          <p:nvPr/>
        </p:nvSpPr>
        <p:spPr>
          <a:xfrm rot="-1273699">
            <a:off x="5664733" y="2058127"/>
            <a:ext cx="660334" cy="1101251"/>
          </a:xfrm>
          <a:custGeom>
            <a:rect b="b" l="l" r="r" t="t"/>
            <a:pathLst>
              <a:path extrusionOk="0" h="1435861" w="197601">
                <a:moveTo>
                  <a:pt x="0" y="0"/>
                </a:moveTo>
                <a:cubicBezTo>
                  <a:pt x="55879" y="39189"/>
                  <a:pt x="105425" y="135749"/>
                  <a:pt x="134141" y="223159"/>
                </a:cubicBezTo>
                <a:cubicBezTo>
                  <a:pt x="162858" y="310569"/>
                  <a:pt x="170848" y="438825"/>
                  <a:pt x="172299" y="524459"/>
                </a:cubicBezTo>
                <a:cubicBezTo>
                  <a:pt x="173751" y="610093"/>
                  <a:pt x="143161" y="746501"/>
                  <a:pt x="147378" y="898401"/>
                </a:cubicBezTo>
                <a:cubicBezTo>
                  <a:pt x="151595" y="1050301"/>
                  <a:pt x="183087" y="1278018"/>
                  <a:pt x="197601" y="1435861"/>
                </a:cubicBezTo>
              </a:path>
            </a:pathLst>
          </a:custGeom>
          <a:noFill/>
          <a:ln cap="flat" cmpd="sng" w="28575">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C6C4C3"/>
              </a:solidFill>
              <a:latin typeface="Arial"/>
              <a:ea typeface="Arial"/>
              <a:cs typeface="Arial"/>
              <a:sym typeface="Arial"/>
            </a:endParaRPr>
          </a:p>
        </p:txBody>
      </p:sp>
      <p:pic>
        <p:nvPicPr>
          <p:cNvPr id="2296" name="Google Shape;2296;p315"/>
          <p:cNvPicPr preferRelativeResize="0"/>
          <p:nvPr/>
        </p:nvPicPr>
        <p:blipFill rotWithShape="1">
          <a:blip r:embed="rId7">
            <a:alphaModFix/>
          </a:blip>
          <a:srcRect b="0" l="0" r="0" t="0"/>
          <a:stretch/>
        </p:blipFill>
        <p:spPr>
          <a:xfrm>
            <a:off x="6426236" y="2815359"/>
            <a:ext cx="691500" cy="691500"/>
          </a:xfrm>
          <a:prstGeom prst="ellipse">
            <a:avLst/>
          </a:prstGeom>
          <a:noFill/>
          <a:ln cap="flat" cmpd="sng" w="9525">
            <a:solidFill>
              <a:srgbClr val="B4A55A"/>
            </a:solidFill>
            <a:prstDash val="solid"/>
            <a:round/>
            <a:headEnd len="sm" w="sm" type="none"/>
            <a:tailEnd len="sm" w="sm" type="none"/>
          </a:ln>
        </p:spPr>
      </p:pic>
      <p:sp>
        <p:nvSpPr>
          <p:cNvPr id="2297" name="Google Shape;2297;p315"/>
          <p:cNvSpPr/>
          <p:nvPr/>
        </p:nvSpPr>
        <p:spPr>
          <a:xfrm>
            <a:off x="7258899" y="1841469"/>
            <a:ext cx="15318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50"/>
              <a:buFont typeface="Arial"/>
              <a:buNone/>
            </a:pPr>
            <a:r>
              <a:rPr b="0" i="0" lang="en" sz="950" u="none" cap="none" strike="noStrike">
                <a:solidFill>
                  <a:srgbClr val="000000"/>
                </a:solidFill>
                <a:latin typeface="IBM Plex Sans"/>
                <a:ea typeface="IBM Plex Sans"/>
                <a:cs typeface="IBM Plex Sans"/>
                <a:sym typeface="IBM Plex Sans"/>
              </a:rPr>
              <a:t>Patricia assesses the legal risk &amp; implications</a:t>
            </a:r>
            <a:endParaRPr b="0" i="0" sz="950" u="none" cap="none" strike="noStrike">
              <a:solidFill>
                <a:srgbClr val="000000"/>
              </a:solidFill>
              <a:latin typeface="IBM Plex Sans"/>
              <a:ea typeface="IBM Plex Sans"/>
              <a:cs typeface="IBM Plex Sans"/>
              <a:sym typeface="IBM Plex Sans"/>
            </a:endParaRPr>
          </a:p>
        </p:txBody>
      </p:sp>
      <p:sp>
        <p:nvSpPr>
          <p:cNvPr id="2298" name="Google Shape;2298;p315"/>
          <p:cNvSpPr/>
          <p:nvPr/>
        </p:nvSpPr>
        <p:spPr>
          <a:xfrm>
            <a:off x="7257375" y="2915275"/>
            <a:ext cx="15318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50"/>
              <a:buFont typeface="Arial"/>
              <a:buNone/>
            </a:pPr>
            <a:r>
              <a:rPr b="0" i="0" lang="en" sz="950" u="none" cap="none" strike="noStrike">
                <a:solidFill>
                  <a:srgbClr val="000000"/>
                </a:solidFill>
                <a:latin typeface="IBM Plex Sans"/>
                <a:ea typeface="IBM Plex Sans"/>
                <a:cs typeface="IBM Plex Sans"/>
                <a:sym typeface="IBM Plex Sans"/>
              </a:rPr>
              <a:t>Angela supports Hungarian &amp; ‘Offboarded’ customers </a:t>
            </a:r>
            <a:endParaRPr b="0" i="0" sz="950" u="none" cap="none" strike="noStrike">
              <a:solidFill>
                <a:srgbClr val="000000"/>
              </a:solidFill>
              <a:latin typeface="IBM Plex Sans"/>
              <a:ea typeface="IBM Plex Sans"/>
              <a:cs typeface="IBM Plex Sans"/>
              <a:sym typeface="IBM Plex Sans"/>
            </a:endParaRPr>
          </a:p>
        </p:txBody>
      </p:sp>
      <p:sp>
        <p:nvSpPr>
          <p:cNvPr id="2299" name="Google Shape;2299;p315"/>
          <p:cNvSpPr/>
          <p:nvPr/>
        </p:nvSpPr>
        <p:spPr>
          <a:xfrm rot="227898">
            <a:off x="5488807" y="1978684"/>
            <a:ext cx="962299" cy="113098"/>
          </a:xfrm>
          <a:custGeom>
            <a:rect b="b" l="l" r="r" t="t"/>
            <a:pathLst>
              <a:path extrusionOk="0" h="940644" w="1593669">
                <a:moveTo>
                  <a:pt x="0" y="933773"/>
                </a:moveTo>
                <a:cubicBezTo>
                  <a:pt x="133531" y="952641"/>
                  <a:pt x="352698" y="930870"/>
                  <a:pt x="461555" y="890230"/>
                </a:cubicBezTo>
                <a:cubicBezTo>
                  <a:pt x="570412" y="849590"/>
                  <a:pt x="608149" y="775567"/>
                  <a:pt x="653143" y="689933"/>
                </a:cubicBezTo>
                <a:cubicBezTo>
                  <a:pt x="698137" y="604299"/>
                  <a:pt x="685074" y="472218"/>
                  <a:pt x="731520" y="376424"/>
                </a:cubicBezTo>
                <a:cubicBezTo>
                  <a:pt x="777966" y="280630"/>
                  <a:pt x="838926" y="177578"/>
                  <a:pt x="931817" y="115167"/>
                </a:cubicBezTo>
                <a:cubicBezTo>
                  <a:pt x="1024708" y="52756"/>
                  <a:pt x="1178561" y="12116"/>
                  <a:pt x="1288869" y="1956"/>
                </a:cubicBezTo>
                <a:cubicBezTo>
                  <a:pt x="1399177" y="-8204"/>
                  <a:pt x="1496423" y="23001"/>
                  <a:pt x="1593669" y="54207"/>
                </a:cubicBezTo>
              </a:path>
            </a:pathLst>
          </a:custGeom>
          <a:noFill/>
          <a:ln cap="flat" cmpd="sng" w="28575">
            <a:solidFill>
              <a:srgbClr val="C6C4C3"/>
            </a:solidFill>
            <a:prstDash val="solid"/>
            <a:round/>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788"/>
              <a:buFont typeface="Arial"/>
              <a:buNone/>
            </a:pPr>
            <a:r>
              <a:t/>
            </a:r>
            <a:endParaRPr b="0" i="0" sz="788" u="none" cap="none" strike="noStrike">
              <a:solidFill>
                <a:srgbClr val="C6C4C3"/>
              </a:solidFill>
              <a:latin typeface="Arial"/>
              <a:ea typeface="Arial"/>
              <a:cs typeface="Arial"/>
              <a:sym typeface="Arial"/>
            </a:endParaRPr>
          </a:p>
        </p:txBody>
      </p:sp>
      <p:pic>
        <p:nvPicPr>
          <p:cNvPr id="2300" name="Google Shape;2300;p315"/>
          <p:cNvPicPr preferRelativeResize="0"/>
          <p:nvPr/>
        </p:nvPicPr>
        <p:blipFill rotWithShape="1">
          <a:blip r:embed="rId8">
            <a:alphaModFix/>
          </a:blip>
          <a:srcRect b="0" l="0" r="0" t="0"/>
          <a:stretch/>
        </p:blipFill>
        <p:spPr>
          <a:xfrm>
            <a:off x="6411467" y="1654982"/>
            <a:ext cx="721010" cy="71145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04" name="Shape 2304"/>
        <p:cNvGrpSpPr/>
        <p:nvPr/>
      </p:nvGrpSpPr>
      <p:grpSpPr>
        <a:xfrm>
          <a:off x="0" y="0"/>
          <a:ext cx="0" cy="0"/>
          <a:chOff x="0" y="0"/>
          <a:chExt cx="0" cy="0"/>
        </a:xfrm>
      </p:grpSpPr>
      <p:sp>
        <p:nvSpPr>
          <p:cNvPr id="2305" name="Google Shape;2305;p316"/>
          <p:cNvSpPr txBox="1"/>
          <p:nvPr/>
        </p:nvSpPr>
        <p:spPr>
          <a:xfrm>
            <a:off x="571499" y="450650"/>
            <a:ext cx="8139731" cy="5386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500"/>
              <a:buFont typeface="Arial"/>
              <a:buNone/>
            </a:pPr>
            <a:r>
              <a:rPr b="0" i="0" lang="en" sz="3500" u="none" cap="none" strike="noStrike">
                <a:solidFill>
                  <a:srgbClr val="000000"/>
                </a:solidFill>
                <a:latin typeface="DM Serif Text"/>
                <a:ea typeface="DM Serif Text"/>
                <a:cs typeface="DM Serif Text"/>
                <a:sym typeface="DM Serif Text"/>
              </a:rPr>
              <a:t>Demo Environment: Flowset Execution</a:t>
            </a:r>
            <a:endParaRPr b="0" i="0" sz="3500" u="none" cap="none" strike="noStrike">
              <a:solidFill>
                <a:srgbClr val="000000"/>
              </a:solidFill>
              <a:latin typeface="DM Serif Text"/>
              <a:ea typeface="DM Serif Text"/>
              <a:cs typeface="DM Serif Text"/>
              <a:sym typeface="DM Serif Text"/>
            </a:endParaRPr>
          </a:p>
        </p:txBody>
      </p:sp>
      <p:pic>
        <p:nvPicPr>
          <p:cNvPr id="2306" name="Google Shape;2306;p316"/>
          <p:cNvPicPr preferRelativeResize="0"/>
          <p:nvPr/>
        </p:nvPicPr>
        <p:blipFill rotWithShape="1">
          <a:blip r:embed="rId3">
            <a:alphaModFix/>
          </a:blip>
          <a:srcRect b="0" l="0" r="0" t="0"/>
          <a:stretch/>
        </p:blipFill>
        <p:spPr>
          <a:xfrm>
            <a:off x="188582" y="1619262"/>
            <a:ext cx="5956918" cy="3170817"/>
          </a:xfrm>
          <a:prstGeom prst="rect">
            <a:avLst/>
          </a:prstGeom>
          <a:noFill/>
          <a:ln>
            <a:noFill/>
          </a:ln>
        </p:spPr>
      </p:pic>
      <p:sp>
        <p:nvSpPr>
          <p:cNvPr id="2307" name="Google Shape;2307;p316"/>
          <p:cNvSpPr txBox="1"/>
          <p:nvPr/>
        </p:nvSpPr>
        <p:spPr>
          <a:xfrm>
            <a:off x="2643184" y="760414"/>
            <a:ext cx="4757739" cy="538610"/>
          </a:xfrm>
          <a:prstGeom prst="rect">
            <a:avLst/>
          </a:prstGeom>
          <a:noFill/>
          <a:ln>
            <a:noFill/>
          </a:ln>
        </p:spPr>
        <p:txBody>
          <a:bodyPr anchorCtr="0" anchor="t" bIns="91425" lIns="91425" spcFirstLastPara="1" rIns="91425" wrap="square" tIns="91425">
            <a:noAutofit/>
          </a:bodyPr>
          <a:lstStyle/>
          <a:p>
            <a:pPr indent="-114300" lvl="0" marL="17145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rPr b="0" i="0" lang="en" sz="900" u="none" cap="none" strike="noStrike">
                <a:solidFill>
                  <a:srgbClr val="000000"/>
                </a:solidFill>
                <a:latin typeface="IBM Plex Sans"/>
                <a:ea typeface="IBM Plex Sans"/>
                <a:cs typeface="IBM Plex Sans"/>
                <a:sym typeface="IBM Plex Sans"/>
              </a:rPr>
              <a:t>To watch the workflow execution go the link below (skip to 25m:21s)</a:t>
            </a:r>
            <a:endParaRPr/>
          </a:p>
          <a:p>
            <a:pPr indent="-171450" lvl="0" marL="171450" marR="0" rtl="0" algn="l">
              <a:lnSpc>
                <a:spcPct val="100000"/>
              </a:lnSpc>
              <a:spcBef>
                <a:spcPts val="0"/>
              </a:spcBef>
              <a:spcAft>
                <a:spcPts val="0"/>
              </a:spcAft>
              <a:buClr>
                <a:srgbClr val="000000"/>
              </a:buClr>
              <a:buSzPts val="900"/>
              <a:buFont typeface="Arial"/>
              <a:buChar char="•"/>
            </a:pPr>
            <a:r>
              <a:rPr b="0" i="0" lang="en" sz="900" u="sng" cap="none" strike="noStrike">
                <a:solidFill>
                  <a:schemeClr val="hlink"/>
                </a:solidFill>
                <a:latin typeface="IBM Plex Sans"/>
                <a:ea typeface="IBM Plex Sans"/>
                <a:cs typeface="IBM Plex Sans"/>
                <a:sym typeface="IBM Plex Sans"/>
                <a:hlinkClick r:id="rId4"/>
              </a:rPr>
              <a:t>https://zendesk.wistia.com/medias/g8eeg65smy</a:t>
            </a:r>
            <a:endParaRPr b="0" i="0" sz="900" u="none" cap="none" strike="noStrike">
              <a:solidFill>
                <a:srgbClr val="000000"/>
              </a:solidFill>
              <a:latin typeface="IBM Plex Sans"/>
              <a:ea typeface="IBM Plex Sans"/>
              <a:cs typeface="IBM Plex Sans"/>
              <a:sym typeface="IBM Plex Sans"/>
            </a:endParaRPr>
          </a:p>
          <a:p>
            <a:pPr indent="-114300" lvl="0" marL="17145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None/>
            </a:pPr>
            <a:r>
              <a:t/>
            </a:r>
            <a:endParaRPr b="0" i="0" sz="900" u="none" cap="none" strike="noStrike">
              <a:solidFill>
                <a:srgbClr val="000000"/>
              </a:solidFill>
              <a:latin typeface="IBM Plex Sans"/>
              <a:ea typeface="IBM Plex Sans"/>
              <a:cs typeface="IBM Plex Sans"/>
              <a:sym typeface="IBM Plex Sans"/>
            </a:endParaRPr>
          </a:p>
        </p:txBody>
      </p:sp>
      <p:sp>
        <p:nvSpPr>
          <p:cNvPr id="2308" name="Google Shape;2308;p316"/>
          <p:cNvSpPr txBox="1"/>
          <p:nvPr/>
        </p:nvSpPr>
        <p:spPr>
          <a:xfrm>
            <a:off x="270912" y="3983879"/>
            <a:ext cx="1853634" cy="4616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200" u="none" cap="none" strike="noStrike">
                <a:solidFill>
                  <a:srgbClr val="FF0000"/>
                </a:solidFill>
                <a:latin typeface="Arial"/>
                <a:ea typeface="Arial"/>
                <a:cs typeface="Arial"/>
                <a:sym typeface="Arial"/>
              </a:rPr>
              <a:t>Pane 1: Communication and Audit Trail</a:t>
            </a:r>
            <a:endParaRPr/>
          </a:p>
        </p:txBody>
      </p:sp>
      <p:sp>
        <p:nvSpPr>
          <p:cNvPr id="2309" name="Google Shape;2309;p316"/>
          <p:cNvSpPr txBox="1"/>
          <p:nvPr/>
        </p:nvSpPr>
        <p:spPr>
          <a:xfrm>
            <a:off x="2174508" y="3989691"/>
            <a:ext cx="1777782" cy="4616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200" u="none" cap="none" strike="noStrike">
                <a:solidFill>
                  <a:srgbClr val="FF0000"/>
                </a:solidFill>
                <a:latin typeface="Arial"/>
                <a:ea typeface="Arial"/>
                <a:cs typeface="Arial"/>
                <a:sym typeface="Arial"/>
              </a:rPr>
              <a:t>Pane 2: Workflow and Document Capture</a:t>
            </a:r>
            <a:endParaRPr/>
          </a:p>
        </p:txBody>
      </p:sp>
      <p:sp>
        <p:nvSpPr>
          <p:cNvPr id="2310" name="Google Shape;2310;p316"/>
          <p:cNvSpPr txBox="1"/>
          <p:nvPr/>
        </p:nvSpPr>
        <p:spPr>
          <a:xfrm>
            <a:off x="4176188" y="3983879"/>
            <a:ext cx="1577249" cy="4616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 sz="1200" u="none" cap="none" strike="noStrike">
                <a:solidFill>
                  <a:srgbClr val="FF0000"/>
                </a:solidFill>
                <a:latin typeface="Arial"/>
                <a:ea typeface="Arial"/>
                <a:cs typeface="Arial"/>
                <a:sym typeface="Arial"/>
              </a:rPr>
              <a:t>Pane 3: Document Review</a:t>
            </a:r>
            <a:endParaRPr/>
          </a:p>
        </p:txBody>
      </p:sp>
      <p:sp>
        <p:nvSpPr>
          <p:cNvPr id="2311" name="Google Shape;2311;p316"/>
          <p:cNvSpPr txBox="1"/>
          <p:nvPr/>
        </p:nvSpPr>
        <p:spPr>
          <a:xfrm>
            <a:off x="6227830" y="1858370"/>
            <a:ext cx="2787789" cy="2524716"/>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We built a 3-pane design to facilitate:</a:t>
            </a:r>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1.) communications &amp; Audit</a:t>
            </a:r>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2.) workflow &amp; data capture</a:t>
            </a:r>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3.) Document Review</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Custom Layouts and Contextual workspaces were used to facilitate the 3 pane build and we used rules to load the Layout ONLY when:</a:t>
            </a:r>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Tag = intent__account__new__creating</a:t>
            </a: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IBM Plex Sans"/>
                <a:ea typeface="IBM Plex Sans"/>
                <a:cs typeface="IBM Plex Sans"/>
                <a:sym typeface="IBM Plex Sans"/>
              </a:rPr>
              <a:t>The Tag was set by Intent detection</a:t>
            </a:r>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0000"/>
              </a:solidFill>
              <a:latin typeface="IBM Plex Sans"/>
              <a:ea typeface="IBM Plex Sans"/>
              <a:cs typeface="IBM Plex Sans"/>
              <a:sym typeface="IBM Plex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15" name="Shape 2315"/>
        <p:cNvGrpSpPr/>
        <p:nvPr/>
      </p:nvGrpSpPr>
      <p:grpSpPr>
        <a:xfrm>
          <a:off x="0" y="0"/>
          <a:ext cx="0" cy="0"/>
          <a:chOff x="0" y="0"/>
          <a:chExt cx="0" cy="0"/>
        </a:xfrm>
      </p:grpSpPr>
      <p:sp>
        <p:nvSpPr>
          <p:cNvPr id="2316" name="Google Shape;2316;p317"/>
          <p:cNvSpPr txBox="1"/>
          <p:nvPr/>
        </p:nvSpPr>
        <p:spPr>
          <a:xfrm>
            <a:off x="571500" y="450650"/>
            <a:ext cx="7825624" cy="53860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500"/>
              <a:buFont typeface="Arial"/>
              <a:buNone/>
            </a:pPr>
            <a:r>
              <a:rPr b="0" i="0" lang="en" sz="3500" u="none" cap="none" strike="noStrike">
                <a:solidFill>
                  <a:srgbClr val="000000"/>
                </a:solidFill>
                <a:latin typeface="DM Serif Text"/>
                <a:ea typeface="DM Serif Text"/>
                <a:cs typeface="DM Serif Text"/>
                <a:sym typeface="DM Serif Text"/>
              </a:rPr>
              <a:t>Demo Environment: Comms &amp; Audit</a:t>
            </a:r>
            <a:endParaRPr b="0" i="0" sz="3500" u="none" cap="none" strike="noStrike">
              <a:solidFill>
                <a:srgbClr val="000000"/>
              </a:solidFill>
              <a:latin typeface="DM Serif Text"/>
              <a:ea typeface="DM Serif Text"/>
              <a:cs typeface="DM Serif Text"/>
              <a:sym typeface="DM Serif Text"/>
            </a:endParaRPr>
          </a:p>
        </p:txBody>
      </p:sp>
      <p:pic>
        <p:nvPicPr>
          <p:cNvPr id="2317" name="Google Shape;2317;p317"/>
          <p:cNvPicPr preferRelativeResize="0"/>
          <p:nvPr/>
        </p:nvPicPr>
        <p:blipFill rotWithShape="1">
          <a:blip r:embed="rId3">
            <a:alphaModFix/>
          </a:blip>
          <a:srcRect b="0" l="0" r="0" t="0"/>
          <a:stretch/>
        </p:blipFill>
        <p:spPr>
          <a:xfrm>
            <a:off x="1078706" y="1195978"/>
            <a:ext cx="6858544" cy="3650745"/>
          </a:xfrm>
          <a:prstGeom prst="rect">
            <a:avLst/>
          </a:prstGeom>
          <a:noFill/>
          <a:ln>
            <a:noFill/>
          </a:ln>
        </p:spPr>
      </p:pic>
      <p:sp>
        <p:nvSpPr>
          <p:cNvPr id="2318" name="Google Shape;2318;p317"/>
          <p:cNvSpPr/>
          <p:nvPr/>
        </p:nvSpPr>
        <p:spPr>
          <a:xfrm>
            <a:off x="3295914" y="1739788"/>
            <a:ext cx="4205393" cy="3249964"/>
          </a:xfrm>
          <a:prstGeom prst="rect">
            <a:avLst/>
          </a:prstGeom>
          <a:solidFill>
            <a:schemeClr val="lt1">
              <a:alpha val="8549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EFAF2"/>
              </a:solidFill>
              <a:latin typeface="Arial"/>
              <a:ea typeface="Arial"/>
              <a:cs typeface="Arial"/>
              <a:sym typeface="Arial"/>
            </a:endParaRPr>
          </a:p>
        </p:txBody>
      </p:sp>
      <p:sp>
        <p:nvSpPr>
          <p:cNvPr id="2319" name="Google Shape;2319;p317"/>
          <p:cNvSpPr txBox="1"/>
          <p:nvPr/>
        </p:nvSpPr>
        <p:spPr>
          <a:xfrm>
            <a:off x="3492717" y="1797286"/>
            <a:ext cx="3951946" cy="3170817"/>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IBM Plex Sans"/>
                <a:ea typeface="IBM Plex Sans"/>
                <a:cs typeface="IBM Plex Sans"/>
                <a:sym typeface="IBM Plex Sans"/>
              </a:rPr>
              <a:t>This area houses the typical Agent composer and messaging history. It also serves as an automated audit trail of all the data capture and decisions an agent makes.</a:t>
            </a:r>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IBM Plex Sans"/>
                <a:ea typeface="IBM Plex Sans"/>
                <a:cs typeface="IBM Plex Sans"/>
                <a:sym typeface="IBM Plex Sans"/>
              </a:rPr>
              <a:t> </a:t>
            </a:r>
            <a:endParaRPr/>
          </a:p>
          <a:p>
            <a:pPr indent="0" lvl="0" marL="0" marR="0" rtl="0" algn="l">
              <a:lnSpc>
                <a:spcPct val="100000"/>
              </a:lnSpc>
              <a:spcBef>
                <a:spcPts val="0"/>
              </a:spcBef>
              <a:spcAft>
                <a:spcPts val="0"/>
              </a:spcAft>
              <a:buNone/>
            </a:pPr>
            <a:r>
              <a:rPr b="0" i="0" lang="en" sz="1400" u="none" cap="none" strike="noStrike">
                <a:solidFill>
                  <a:srgbClr val="000000"/>
                </a:solidFill>
                <a:latin typeface="IBM Plex Sans"/>
                <a:ea typeface="IBM Plex Sans"/>
                <a:cs typeface="IBM Plex Sans"/>
                <a:sym typeface="IBM Plex Sans"/>
              </a:rPr>
              <a:t>The majority of the work is performed in the centre and right side of the screen so this </a:t>
            </a:r>
            <a:r>
              <a:rPr b="0" i="0" lang="en" sz="1400" u="none" cap="none" strike="noStrike">
                <a:solidFill>
                  <a:srgbClr val="000000"/>
                </a:solidFill>
                <a:latin typeface="IBM Plex Sans"/>
                <a:ea typeface="IBM Plex Sans"/>
                <a:cs typeface="IBM Plex Sans"/>
                <a:sym typeface="IBM Plex Sans"/>
              </a:rPr>
              <a:t>area was relegated to the left and reduced in size as it functions an audit trail of all the inputs and decisions an agent takes.</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BM Plex Sans"/>
              <a:ea typeface="IBM Plex Sans"/>
              <a:cs typeface="IBM Plex Sans"/>
              <a:sym typeface="IBM Plex Sans"/>
            </a:endParaRPr>
          </a:p>
          <a:p>
            <a:pPr indent="0" lvl="0" marL="0" marR="0" rtl="0" algn="l">
              <a:lnSpc>
                <a:spcPct val="100000"/>
              </a:lnSpc>
              <a:spcBef>
                <a:spcPts val="0"/>
              </a:spcBef>
              <a:spcAft>
                <a:spcPts val="0"/>
              </a:spcAft>
              <a:buClr>
                <a:srgbClr val="000000"/>
              </a:buClr>
              <a:buSzPts val="900"/>
              <a:buFont typeface="Arial"/>
              <a:buNone/>
            </a:pPr>
            <a:r>
              <a:rPr b="0" i="0" lang="en" sz="900" u="none" cap="none" strike="noStrike">
                <a:solidFill>
                  <a:srgbClr val="000000"/>
                </a:solidFill>
                <a:latin typeface="IBM Plex Sans"/>
                <a:ea typeface="IBM Plex Sans"/>
                <a:cs typeface="IBM Plex Sans"/>
                <a:sym typeface="IBM Plex Sans"/>
              </a:rPr>
              <a:t>This is </a:t>
            </a:r>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IBM Plex Sans"/>
              <a:ea typeface="IBM Plex Sans"/>
              <a:cs typeface="IBM Plex Sans"/>
              <a:sym typeface="IBM Plex Sans"/>
            </a:endParaRPr>
          </a:p>
        </p:txBody>
      </p:sp>
      <p:sp>
        <p:nvSpPr>
          <p:cNvPr id="2320" name="Google Shape;2320;p317"/>
          <p:cNvSpPr/>
          <p:nvPr/>
        </p:nvSpPr>
        <p:spPr>
          <a:xfrm>
            <a:off x="1542318" y="2717721"/>
            <a:ext cx="1696952" cy="567645"/>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cxnSp>
        <p:nvCxnSpPr>
          <p:cNvPr id="2321" name="Google Shape;2321;p317"/>
          <p:cNvCxnSpPr>
            <a:stCxn id="2322" idx="1"/>
          </p:cNvCxnSpPr>
          <p:nvPr/>
        </p:nvCxnSpPr>
        <p:spPr>
          <a:xfrm flipH="1">
            <a:off x="3239217" y="2414414"/>
            <a:ext cx="253500" cy="319500"/>
          </a:xfrm>
          <a:prstGeom prst="straightConnector1">
            <a:avLst/>
          </a:prstGeom>
          <a:noFill/>
          <a:ln cap="flat" cmpd="sng" w="38100">
            <a:solidFill>
              <a:srgbClr val="FF0000"/>
            </a:solidFill>
            <a:prstDash val="solid"/>
            <a:miter lim="800000"/>
            <a:headEnd len="sm" w="sm" type="none"/>
            <a:tailEnd len="med" w="med" type="triangle"/>
          </a:ln>
        </p:spPr>
      </p:cxnSp>
      <p:sp>
        <p:nvSpPr>
          <p:cNvPr id="2322" name="Google Shape;2322;p317"/>
          <p:cNvSpPr/>
          <p:nvPr/>
        </p:nvSpPr>
        <p:spPr>
          <a:xfrm>
            <a:off x="3492717" y="2304112"/>
            <a:ext cx="1791382" cy="220604"/>
          </a:xfrm>
          <a:prstGeom prst="roundRect">
            <a:avLst>
              <a:gd fmla="val 16667" name="adj"/>
            </a:avLst>
          </a:prstGeom>
          <a:noFill/>
          <a:ln cap="flat" cmpd="sng" w="38100">
            <a:solidFill>
              <a:srgbClr val="FF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Zlides 5.0">
  <a:themeElements>
    <a:clrScheme name="White">
      <a:dk1>
        <a:srgbClr val="16140C"/>
      </a:dk1>
      <a:lt1>
        <a:srgbClr val="FEFAF2"/>
      </a:lt1>
      <a:dk2>
        <a:srgbClr val="F6F0E6"/>
      </a:dk2>
      <a:lt2>
        <a:srgbClr val="DEF991"/>
      </a:lt2>
      <a:accent1>
        <a:srgbClr val="9A4497"/>
      </a:accent1>
      <a:accent2>
        <a:srgbClr val="FFD874"/>
      </a:accent2>
      <a:accent3>
        <a:srgbClr val="FFA179"/>
      </a:accent3>
      <a:accent4>
        <a:srgbClr val="6440E0"/>
      </a:accent4>
      <a:accent5>
        <a:srgbClr val="EBE3D6"/>
      </a:accent5>
      <a:accent6>
        <a:srgbClr val="145F55"/>
      </a:accent6>
      <a:hlink>
        <a:srgbClr val="9A4497"/>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Zlides 5.0">
  <a:themeElements>
    <a:clrScheme name="White">
      <a:dk1>
        <a:srgbClr val="16140C"/>
      </a:dk1>
      <a:lt1>
        <a:srgbClr val="FEFAF2"/>
      </a:lt1>
      <a:dk2>
        <a:srgbClr val="F6F0E6"/>
      </a:dk2>
      <a:lt2>
        <a:srgbClr val="DEF991"/>
      </a:lt2>
      <a:accent1>
        <a:srgbClr val="9A4497"/>
      </a:accent1>
      <a:accent2>
        <a:srgbClr val="FFD874"/>
      </a:accent2>
      <a:accent3>
        <a:srgbClr val="FFA179"/>
      </a:accent3>
      <a:accent4>
        <a:srgbClr val="6440E0"/>
      </a:accent4>
      <a:accent5>
        <a:srgbClr val="EBE3D6"/>
      </a:accent5>
      <a:accent6>
        <a:srgbClr val="145F55"/>
      </a:accent6>
      <a:hlink>
        <a:srgbClr val="9A4497"/>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Zlides 5.0">
  <a:themeElements>
    <a:clrScheme name="White">
      <a:dk1>
        <a:srgbClr val="16140C"/>
      </a:dk1>
      <a:lt1>
        <a:srgbClr val="FEFAF2"/>
      </a:lt1>
      <a:dk2>
        <a:srgbClr val="F6F0E6"/>
      </a:dk2>
      <a:lt2>
        <a:srgbClr val="DEF991"/>
      </a:lt2>
      <a:accent1>
        <a:srgbClr val="9A4497"/>
      </a:accent1>
      <a:accent2>
        <a:srgbClr val="FFD874"/>
      </a:accent2>
      <a:accent3>
        <a:srgbClr val="FFA179"/>
      </a:accent3>
      <a:accent4>
        <a:srgbClr val="6440E0"/>
      </a:accent4>
      <a:accent5>
        <a:srgbClr val="EBE3D6"/>
      </a:accent5>
      <a:accent6>
        <a:srgbClr val="145F55"/>
      </a:accent6>
      <a:hlink>
        <a:srgbClr val="9A4497"/>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